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6" r:id="rId4"/>
    <p:sldMasterId id="2147483800" r:id="rId5"/>
    <p:sldMasterId id="2147483830" r:id="rId6"/>
  </p:sldMasterIdLst>
  <p:notesMasterIdLst>
    <p:notesMasterId r:id="rId25"/>
  </p:notesMasterIdLst>
  <p:sldIdLst>
    <p:sldId id="4600" r:id="rId7"/>
    <p:sldId id="2038" r:id="rId8"/>
    <p:sldId id="2076" r:id="rId9"/>
    <p:sldId id="2025" r:id="rId10"/>
    <p:sldId id="2045" r:id="rId11"/>
    <p:sldId id="2011" r:id="rId12"/>
    <p:sldId id="769" r:id="rId13"/>
    <p:sldId id="770" r:id="rId14"/>
    <p:sldId id="2074" r:id="rId15"/>
    <p:sldId id="2034" r:id="rId16"/>
    <p:sldId id="2036" r:id="rId17"/>
    <p:sldId id="2037" r:id="rId18"/>
    <p:sldId id="311" r:id="rId19"/>
    <p:sldId id="417" r:id="rId20"/>
    <p:sldId id="416" r:id="rId21"/>
    <p:sldId id="1963" r:id="rId22"/>
    <p:sldId id="616" r:id="rId23"/>
    <p:sldId id="2033" r:id="rId24"/>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CASIAN" initials="CC" lastIdx="1" clrIdx="0">
    <p:extLst>
      <p:ext uri="{19B8F6BF-5375-455C-9EA6-DF929625EA0E}">
        <p15:presenceInfo xmlns:p15="http://schemas.microsoft.com/office/powerpoint/2012/main" userId="S::cristina.casian@collaboratif-dne.fr::3c921049-b1eb-4354-bc92-de451900e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1"/>
    <a:srgbClr val="BFE7DB"/>
    <a:srgbClr val="0050F0"/>
    <a:srgbClr val="F8C6BA"/>
    <a:srgbClr val="EA5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05CB0-BD2A-4A4C-8ED6-D0D4F9CE7DB6}" v="2" dt="2026-02-17T15:26:29.6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0"/>
    <p:restoredTop sz="94663"/>
  </p:normalViewPr>
  <p:slideViewPr>
    <p:cSldViewPr snapToGrid="0">
      <p:cViewPr>
        <p:scale>
          <a:sx n="100" d="100"/>
          <a:sy n="100" d="100"/>
        </p:scale>
        <p:origin x="928"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iha FORT" userId="S::fatiha.fort@collaboratif-dne.fr::27aa13c6-10d0-4c56-82f4-070e47fa700e" providerId="AD" clId="Web-{C1D05CB0-BD2A-4A4C-8ED6-D0D4F9CE7DB6}"/>
    <pc:docChg chg="modSld">
      <pc:chgData name="Fatiha FORT" userId="S::fatiha.fort@collaboratif-dne.fr::27aa13c6-10d0-4c56-82f4-070e47fa700e" providerId="AD" clId="Web-{C1D05CB0-BD2A-4A4C-8ED6-D0D4F9CE7DB6}" dt="2026-02-17T15:26:29.658" v="1"/>
      <pc:docMkLst>
        <pc:docMk/>
      </pc:docMkLst>
      <pc:sldChg chg="addSp">
        <pc:chgData name="Fatiha FORT" userId="S::fatiha.fort@collaboratif-dne.fr::27aa13c6-10d0-4c56-82f4-070e47fa700e" providerId="AD" clId="Web-{C1D05CB0-BD2A-4A4C-8ED6-D0D4F9CE7DB6}" dt="2026-02-17T15:26:23.658" v="0"/>
        <pc:sldMkLst>
          <pc:docMk/>
          <pc:sldMk cId="963731463" sldId="769"/>
        </pc:sldMkLst>
        <pc:picChg chg="add">
          <ac:chgData name="Fatiha FORT" userId="S::fatiha.fort@collaboratif-dne.fr::27aa13c6-10d0-4c56-82f4-070e47fa700e" providerId="AD" clId="Web-{C1D05CB0-BD2A-4A4C-8ED6-D0D4F9CE7DB6}" dt="2026-02-17T15:26:23.658" v="0"/>
          <ac:picMkLst>
            <pc:docMk/>
            <pc:sldMk cId="963731463" sldId="769"/>
            <ac:picMk id="3" creationId="{8753FD39-1D79-9035-64E2-DA300BFF006F}"/>
          </ac:picMkLst>
        </pc:picChg>
      </pc:sldChg>
      <pc:sldChg chg="addSp">
        <pc:chgData name="Fatiha FORT" userId="S::fatiha.fort@collaboratif-dne.fr::27aa13c6-10d0-4c56-82f4-070e47fa700e" providerId="AD" clId="Web-{C1D05CB0-BD2A-4A4C-8ED6-D0D4F9CE7DB6}" dt="2026-02-17T15:26:29.658" v="1"/>
        <pc:sldMkLst>
          <pc:docMk/>
          <pc:sldMk cId="2376641866" sldId="770"/>
        </pc:sldMkLst>
        <pc:picChg chg="add">
          <ac:chgData name="Fatiha FORT" userId="S::fatiha.fort@collaboratif-dne.fr::27aa13c6-10d0-4c56-82f4-070e47fa700e" providerId="AD" clId="Web-{C1D05CB0-BD2A-4A4C-8ED6-D0D4F9CE7DB6}" dt="2026-02-17T15:26:29.658" v="1"/>
          <ac:picMkLst>
            <pc:docMk/>
            <pc:sldMk cId="2376641866" sldId="770"/>
            <ac:picMk id="3" creationId="{DB9ECB48-5239-4F63-15CB-C5B167F322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6D0D8597-E6ED-4EB9-B1F9-5F77D4DDD563}" type="datetimeFigureOut">
              <a:rPr lang="fr-FR" smtClean="0"/>
              <a:t>17/02/2026</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5C4F592-5DE2-43E6-91E2-CEDD13F50778}" type="slidenum">
              <a:rPr lang="fr-FR" smtClean="0"/>
              <a:t>‹N°›</a:t>
            </a:fld>
            <a:endParaRPr lang="fr-FR"/>
          </a:p>
        </p:txBody>
      </p:sp>
    </p:spTree>
    <p:extLst>
      <p:ext uri="{BB962C8B-B14F-4D97-AF65-F5344CB8AC3E}">
        <p14:creationId xmlns:p14="http://schemas.microsoft.com/office/powerpoint/2010/main" val="212132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B4062-3F63-1CC5-A276-717818F979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960703-8190-8849-A34D-445892F60C7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8A0733A-24EF-25C5-4173-A1B9F7AB01E2}"/>
              </a:ext>
            </a:extLst>
          </p:cNvPr>
          <p:cNvSpPr>
            <a:spLocks noGrp="1"/>
          </p:cNvSpPr>
          <p:nvPr>
            <p:ph type="body" idx="1"/>
          </p:nvPr>
        </p:nvSpPr>
        <p:spPr/>
        <p:txBody>
          <a:bodyPr/>
          <a:lstStyle/>
          <a:p>
            <a:r>
              <a:rPr lang="fr-FR"/>
              <a:t>PCN</a:t>
            </a:r>
          </a:p>
          <a:p>
            <a:r>
              <a:rPr lang="fr-FR"/>
              <a:t>Horizon Europe</a:t>
            </a:r>
          </a:p>
          <a:p>
            <a:r>
              <a:rPr lang="fr-FR"/>
              <a:t>Missions</a:t>
            </a:r>
          </a:p>
          <a:p>
            <a:r>
              <a:rPr lang="fr-FR"/>
              <a:t>Eaux et </a:t>
            </a:r>
            <a:r>
              <a:rPr lang="fr-FR" err="1"/>
              <a:t>Oceans</a:t>
            </a:r>
            <a:endParaRPr lang="fr-FR"/>
          </a:p>
          <a:p>
            <a:r>
              <a:rPr lang="fr-FR"/>
              <a:t>Candidatures</a:t>
            </a:r>
          </a:p>
          <a:p>
            <a:r>
              <a:rPr lang="fr-FR"/>
              <a:t>Données</a:t>
            </a:r>
          </a:p>
          <a:p>
            <a:r>
              <a:rPr lang="fr-FR"/>
              <a:t>Puis topics</a:t>
            </a:r>
          </a:p>
          <a:p>
            <a:r>
              <a:rPr lang="fr-FR"/>
              <a:t>Puis </a:t>
            </a:r>
            <a:r>
              <a:rPr lang="fr-FR" err="1"/>
              <a:t>Soil</a:t>
            </a:r>
            <a:r>
              <a:rPr lang="fr-FR"/>
              <a:t> – topics</a:t>
            </a:r>
          </a:p>
          <a:p>
            <a:r>
              <a:rPr lang="fr-FR"/>
              <a:t>Ressources</a:t>
            </a:r>
          </a:p>
        </p:txBody>
      </p:sp>
      <p:sp>
        <p:nvSpPr>
          <p:cNvPr id="4" name="Espace réservé du numéro de diapositive 3">
            <a:extLst>
              <a:ext uri="{FF2B5EF4-FFF2-40B4-BE49-F238E27FC236}">
                <a16:creationId xmlns:a16="http://schemas.microsoft.com/office/drawing/2014/main" id="{EF2865F8-06BE-809A-916A-28022C89AA92}"/>
              </a:ext>
            </a:extLst>
          </p:cNvPr>
          <p:cNvSpPr>
            <a:spLocks noGrp="1"/>
          </p:cNvSpPr>
          <p:nvPr>
            <p:ph type="sldNum" sz="quarter" idx="5"/>
          </p:nvPr>
        </p:nvSpPr>
        <p:spPr/>
        <p:txBody>
          <a:bodyPr/>
          <a:lstStyle/>
          <a:p>
            <a:fld id="{F5C4F592-5DE2-43E6-91E2-CEDD13F50778}" type="slidenum">
              <a:rPr lang="fr-FR" smtClean="0"/>
              <a:t>1</a:t>
            </a:fld>
            <a:endParaRPr lang="fr-FR"/>
          </a:p>
        </p:txBody>
      </p:sp>
    </p:spTree>
    <p:extLst>
      <p:ext uri="{BB962C8B-B14F-4D97-AF65-F5344CB8AC3E}">
        <p14:creationId xmlns:p14="http://schemas.microsoft.com/office/powerpoint/2010/main" val="193716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C4F592-5DE2-43E6-91E2-CEDD13F50778}" type="slidenum">
              <a:rPr lang="fr-FR" smtClean="0"/>
              <a:t>2</a:t>
            </a:fld>
            <a:endParaRPr lang="fr-FR"/>
          </a:p>
        </p:txBody>
      </p:sp>
    </p:spTree>
    <p:extLst>
      <p:ext uri="{BB962C8B-B14F-4D97-AF65-F5344CB8AC3E}">
        <p14:creationId xmlns:p14="http://schemas.microsoft.com/office/powerpoint/2010/main" val="63310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95C5B-F645-DEEB-828B-2900D4F717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47D8E3-2863-E56F-2943-354EB9A42A8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DAB6EE1-0C34-AE72-194F-257E9BDA6547}"/>
              </a:ext>
            </a:extLst>
          </p:cNvPr>
          <p:cNvSpPr>
            <a:spLocks noGrp="1"/>
          </p:cNvSpPr>
          <p:nvPr>
            <p:ph type="body" idx="1"/>
          </p:nvPr>
        </p:nvSpPr>
        <p:spPr/>
        <p:txBody>
          <a:bodyPr/>
          <a:lstStyle/>
          <a:p>
            <a:pPr marL="12699" marR="60320"/>
            <a:endParaRPr lang="fr-FR" sz="1200" dirty="0">
              <a:cs typeface="Arial"/>
            </a:endParaRPr>
          </a:p>
        </p:txBody>
      </p:sp>
      <p:sp>
        <p:nvSpPr>
          <p:cNvPr id="4" name="Espace réservé du numéro de diapositive 3">
            <a:extLst>
              <a:ext uri="{FF2B5EF4-FFF2-40B4-BE49-F238E27FC236}">
                <a16:creationId xmlns:a16="http://schemas.microsoft.com/office/drawing/2014/main" id="{CC150A66-1E42-1CDD-EB8F-C2B7CC9AE657}"/>
              </a:ext>
            </a:extLst>
          </p:cNvPr>
          <p:cNvSpPr>
            <a:spLocks noGrp="1"/>
          </p:cNvSpPr>
          <p:nvPr>
            <p:ph type="sldNum" sz="quarter" idx="5"/>
          </p:nvPr>
        </p:nvSpPr>
        <p:spPr/>
        <p:txBody>
          <a:bodyPr/>
          <a:lstStyle/>
          <a:p>
            <a:fld id="{F5C4F592-5DE2-43E6-91E2-CEDD13F50778}" type="slidenum">
              <a:rPr lang="fr-FR" smtClean="0"/>
              <a:t>5</a:t>
            </a:fld>
            <a:endParaRPr lang="fr-FR"/>
          </a:p>
        </p:txBody>
      </p:sp>
    </p:spTree>
    <p:extLst>
      <p:ext uri="{BB962C8B-B14F-4D97-AF65-F5344CB8AC3E}">
        <p14:creationId xmlns:p14="http://schemas.microsoft.com/office/powerpoint/2010/main" val="28095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European Institute of Innovation and </a:t>
            </a:r>
            <a:r>
              <a:rPr lang="fr-FR" dirty="0" err="1"/>
              <a:t>Technology</a:t>
            </a:r>
            <a:r>
              <a:rPr lang="fr-FR" dirty="0"/>
              <a:t> (EIT) </a:t>
            </a:r>
          </a:p>
          <a:p>
            <a:endParaRPr lang="fr-FR" dirty="0"/>
          </a:p>
          <a:p>
            <a:r>
              <a:rPr lang="fr-FR" dirty="0"/>
              <a:t>L'Institut européen d'innovation et de technologie (IET) est un organisme européen indépendant. Nous renforçons la capacité d’innovation de l'Europe en encourageant le talent entrepreneurial et en soutenant les nouvelles idées.</a:t>
            </a:r>
          </a:p>
          <a:p>
            <a:r>
              <a:rPr lang="fr-FR" dirty="0"/>
              <a:t> (EIT Food, EIT </a:t>
            </a:r>
            <a:r>
              <a:rPr lang="fr-FR" dirty="0" err="1"/>
              <a:t>Health</a:t>
            </a:r>
            <a:r>
              <a:rPr lang="fr-FR" dirty="0"/>
              <a:t>..)</a:t>
            </a:r>
          </a:p>
          <a:p>
            <a:r>
              <a:rPr lang="fr-FR" dirty="0"/>
              <a:t>KIC: </a:t>
            </a:r>
            <a:r>
              <a:rPr lang="fr-FR" dirty="0" err="1"/>
              <a:t>Knowledge</a:t>
            </a:r>
            <a:r>
              <a:rPr lang="fr-FR" dirty="0"/>
              <a:t> and </a:t>
            </a:r>
            <a:r>
              <a:rPr lang="fr-FR" dirty="0" err="1"/>
              <a:t>innvation</a:t>
            </a:r>
            <a:r>
              <a:rPr lang="fr-FR" dirty="0"/>
              <a:t> </a:t>
            </a:r>
            <a:r>
              <a:rPr lang="fr-FR" dirty="0" err="1"/>
              <a:t>Communities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306409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marL="12699" marR="60320"/>
            <a:endParaRPr lang="fr-FR" sz="1200">
              <a:cs typeface="Aria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F592-5DE2-43E6-91E2-CEDD13F507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1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2699" marR="60320"/>
            <a:endParaRPr lang="fr-FR" sz="1200">
              <a:cs typeface="Aria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F592-5DE2-43E6-91E2-CEDD13F507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94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2699" marR="60320"/>
            <a:endParaRPr lang="fr-FR" sz="1200">
              <a:cs typeface="Aria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F592-5DE2-43E6-91E2-CEDD13F507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41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8553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Arial"/>
            </a:endParaRPr>
          </a:p>
        </p:txBody>
      </p:sp>
    </p:spTree>
    <p:extLst>
      <p:ext uri="{BB962C8B-B14F-4D97-AF65-F5344CB8AC3E}">
        <p14:creationId xmlns:p14="http://schemas.microsoft.com/office/powerpoint/2010/main" val="4014065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792"/>
            <a:ext cx="12203587" cy="6870620"/>
          </a:xfrm>
          <a:prstGeom prst="rect">
            <a:avLst/>
          </a:prstGeom>
        </p:spPr>
      </p:pic>
      <p:sp>
        <p:nvSpPr>
          <p:cNvPr id="4" name="Espace réservé de la date 3"/>
          <p:cNvSpPr>
            <a:spLocks noGrp="1"/>
          </p:cNvSpPr>
          <p:nvPr userDrawn="1">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XX/XX/XXXX</a:t>
            </a:r>
          </a:p>
        </p:txBody>
      </p:sp>
      <p:sp>
        <p:nvSpPr>
          <p:cNvPr id="6" name="Espace réservé du numéro de diapositive 5"/>
          <p:cNvSpPr>
            <a:spLocks noGrp="1"/>
          </p:cNvSpPr>
          <p:nvPr userDrawn="1">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userDrawn="1">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2" name="Image 1">
            <a:extLst>
              <a:ext uri="{FF2B5EF4-FFF2-40B4-BE49-F238E27FC236}">
                <a16:creationId xmlns:a16="http://schemas.microsoft.com/office/drawing/2014/main" id="{3F02EB48-DC9D-CB5B-91BE-8301E473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912" y="240000"/>
            <a:ext cx="2254046" cy="1869355"/>
          </a:xfrm>
          <a:prstGeom prst="rect">
            <a:avLst/>
          </a:prstGeom>
        </p:spPr>
      </p:pic>
    </p:spTree>
    <p:extLst>
      <p:ext uri="{BB962C8B-B14F-4D97-AF65-F5344CB8AC3E}">
        <p14:creationId xmlns:p14="http://schemas.microsoft.com/office/powerpoint/2010/main" val="207383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178161-1710-4B01-8BD2-29DEDEE915C3}" type="slidenum">
              <a:rPr lang="fr-FR" smtClean="0"/>
              <a:t>‹N°›</a:t>
            </a:fld>
            <a:endParaRPr lang="fr-FR"/>
          </a:p>
        </p:txBody>
      </p:sp>
    </p:spTree>
    <p:extLst>
      <p:ext uri="{BB962C8B-B14F-4D97-AF65-F5344CB8AC3E}">
        <p14:creationId xmlns:p14="http://schemas.microsoft.com/office/powerpoint/2010/main" val="281413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2_TITLE &amp; CONTENT">
    <p:spTree>
      <p:nvGrpSpPr>
        <p:cNvPr id="1" name=""/>
        <p:cNvGrpSpPr/>
        <p:nvPr/>
      </p:nvGrpSpPr>
      <p:grpSpPr>
        <a:xfrm>
          <a:off x="0" y="0"/>
          <a:ext cx="0" cy="0"/>
          <a:chOff x="0" y="0"/>
          <a:chExt cx="0" cy="0"/>
        </a:xfrm>
      </p:grpSpPr>
      <p:sp>
        <p:nvSpPr>
          <p:cNvPr id="2" name="PlaceHolder 3">
            <a:extLst>
              <a:ext uri="{FF2B5EF4-FFF2-40B4-BE49-F238E27FC236}">
                <a16:creationId xmlns:a16="http://schemas.microsoft.com/office/drawing/2014/main" id="{5B8FC44F-D6AA-EACC-33EA-D7B209D11640}"/>
              </a:ext>
            </a:extLst>
          </p:cNvPr>
          <p:cNvSpPr txBox="1">
            <a:spLocks noGrp="1"/>
          </p:cNvSpPr>
          <p:nvPr>
            <p:ph type="dt" sz="half" idx="7"/>
          </p:nvPr>
        </p:nvSpPr>
        <p:spPr/>
        <p:txBody>
          <a:bodyPr/>
          <a:lstStyle>
            <a:lvl1pPr algn="l">
              <a:defRPr cap="none"/>
            </a:lvl1pPr>
          </a:lstStyle>
          <a:p>
            <a:pPr lvl="0"/>
            <a:endParaRPr lang="fr-FR"/>
          </a:p>
        </p:txBody>
      </p:sp>
    </p:spTree>
    <p:extLst>
      <p:ext uri="{BB962C8B-B14F-4D97-AF65-F5344CB8AC3E}">
        <p14:creationId xmlns:p14="http://schemas.microsoft.com/office/powerpoint/2010/main" val="26270600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32271-C2A6-4D19-35B2-CF213340B6F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D279AD-B3BA-2BA7-7ED3-834C95ECD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015F03B-E835-0DD4-7397-F6E06F702A63}"/>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2C8341AA-CD83-A3F5-2E81-8302DD0316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70305F-0A43-396E-C01B-38FCA5BE4B5E}"/>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183803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17A74-468F-BF0D-C5CA-6CBDB1DE8D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27CBB6-629B-88E2-6500-1C700047E5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BDC4F4-9D47-7901-8181-699E6C6A4B39}"/>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8AE70851-1754-3A6F-0186-32FAF02607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2D4053-6540-F6C8-D81F-D0EEEF1935C2}"/>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405481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903C1-A43F-C918-D533-2D824914364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AC0AD05-1C93-7E5B-8891-605C355EE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534E69-B9B9-CF06-43FE-6252CDD690C8}"/>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61A4171C-2873-9312-1E8C-9BC3A5A15D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CF267F-777C-FB59-E68A-059DD671D3DB}"/>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96578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67B0B-0369-E60E-45C5-25359E74DD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EE2AC5-1B73-9588-4F6C-2586B47E1B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330E0D-D0BC-571B-5FC9-9857FBE0FD7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F12807B-9ACD-1590-8D3D-B6601D94447A}"/>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CEFF7D1C-068E-9F00-B0E3-6E67949B64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550FA4-3B5D-E342-5A64-3E67FC35C916}"/>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188962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2ED16-04F7-DB9D-80A5-DE3AB8D8DA9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22D2617-9096-503E-2DD4-11203DA08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EDF1B00-4AFC-D656-3937-F2514EA88C4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AB5FD1-8523-552A-DE21-121C2445E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93CD9B4-4A20-21ED-B928-77AF0B052E3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51A7BF-3801-C972-A4EC-62418CBE861C}"/>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8" name="Espace réservé du pied de page 7">
            <a:extLst>
              <a:ext uri="{FF2B5EF4-FFF2-40B4-BE49-F238E27FC236}">
                <a16:creationId xmlns:a16="http://schemas.microsoft.com/office/drawing/2014/main" id="{8186676E-7F85-B5BF-6915-A49941576AC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C823424-18C9-68C7-6EC2-197EF367937D}"/>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231252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64CEA-D558-17A8-591A-234015B96E6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FED1219-1D26-A05E-0E0F-F2C594ECB33A}"/>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4" name="Espace réservé du pied de page 3">
            <a:extLst>
              <a:ext uri="{FF2B5EF4-FFF2-40B4-BE49-F238E27FC236}">
                <a16:creationId xmlns:a16="http://schemas.microsoft.com/office/drawing/2014/main" id="{0E8BE33B-75EF-00F2-CAE0-C2EEBEA7ABC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D131F0E-BFC8-E90C-CB40-C1C2F8B91DD9}"/>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3680568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B0795C-CF64-F31A-38FF-FF8F3538BC47}"/>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3" name="Espace réservé du pied de page 2">
            <a:extLst>
              <a:ext uri="{FF2B5EF4-FFF2-40B4-BE49-F238E27FC236}">
                <a16:creationId xmlns:a16="http://schemas.microsoft.com/office/drawing/2014/main" id="{3BA55897-2506-079C-268C-0F473EF72D8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60ECE92-CFB6-82D9-9ADB-CB9A6BA76723}"/>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924532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29DE9-0ADB-1785-021E-B4C6E59FA9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F069B8E-E5F4-366F-8EB4-B9CE71BCA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CA42204-B4C4-A17C-21EC-61A53D762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071FB3-1FB1-BF28-6500-8974B99F1DD7}"/>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B0EC03EC-C6F1-7BED-2A01-B1375AADBB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12EC85-8D3C-E126-B6C4-EBD8E1695121}"/>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119016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508787"/>
            <a:ext cx="11232000" cy="96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479997" y="2658739"/>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660915"/>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660915"/>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10128448" y="6405331"/>
            <a:ext cx="1560000" cy="452669"/>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543439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13C2B-5D39-9E06-8952-3B1B619916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B93A95C-17D6-2899-9EBD-0774E1949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3F140FA-99CB-229A-BC5C-E7C1CA4BB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8FBC64-7C4B-E73C-DACF-A9DB37D09122}"/>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90029AEA-B62C-E040-8D94-BEAE12C2D1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769932-48D0-23AC-0CDE-263B63163BB1}"/>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203228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3E67F-2CA9-0F20-44FB-46CB1765C1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71ED2A4-94FD-C855-67F2-98ECF4D852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68C8F2-A089-E7B2-71B3-AE5F55F4F22B}"/>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DB2833F9-384E-0574-A1D0-EFEA32F54C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923D86-821E-154F-C814-6647FC81EE00}"/>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348451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578955-D8EF-706A-9D46-71D21D2E33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2FF4505-5C85-1095-4C20-D8C14400E81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97DA04-FCF6-15C1-2031-3C15101D7EDC}"/>
              </a:ext>
            </a:extLst>
          </p:cNvPr>
          <p:cNvSpPr>
            <a:spLocks noGrp="1"/>
          </p:cNvSpPr>
          <p:nvPr>
            <p:ph type="dt" sz="half" idx="10"/>
          </p:nvPr>
        </p:nvSpPr>
        <p:spPr/>
        <p:txBody>
          <a:bodyPr/>
          <a:lstStyle/>
          <a:p>
            <a:fld id="{EADB95C1-90F8-F84E-BCF7-7BDB1E50796E}"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A97B7A54-CCAE-BB90-A313-A72ADBAD3B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AB7B56-F5A8-CFDE-010E-71EBAAB9FA0F}"/>
              </a:ext>
            </a:extLst>
          </p:cNvPr>
          <p:cNvSpPr>
            <a:spLocks noGrp="1"/>
          </p:cNvSpPr>
          <p:nvPr>
            <p:ph type="sldNum" sz="quarter" idx="12"/>
          </p:nvPr>
        </p:nvSpPr>
        <p:spPr/>
        <p:txBody>
          <a:bodyPr/>
          <a:lstStyle/>
          <a:p>
            <a:fld id="{630D6163-5FB3-F143-AD88-155FD875F237}" type="slidenum">
              <a:rPr lang="fr-FR" smtClean="0"/>
              <a:t>‹N°›</a:t>
            </a:fld>
            <a:endParaRPr lang="fr-FR"/>
          </a:p>
        </p:txBody>
      </p:sp>
    </p:spTree>
    <p:extLst>
      <p:ext uri="{BB962C8B-B14F-4D97-AF65-F5344CB8AC3E}">
        <p14:creationId xmlns:p14="http://schemas.microsoft.com/office/powerpoint/2010/main" val="136844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488000"/>
            <a:ext cx="11232000" cy="960000"/>
          </a:xfrm>
          <a:prstGeom prst="rect">
            <a:avLst/>
          </a:prstGeo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479997" y="2703799"/>
            <a:ext cx="11232000" cy="3432000"/>
          </a:xfrm>
          <a:prstGeom prst="rect">
            <a:avLst/>
          </a:prstGeo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4751852" y="432000"/>
            <a:ext cx="6960149" cy="480000"/>
          </a:xfrm>
          <a:prstGeom prst="rect">
            <a:avLst/>
          </a:prstGeo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10128448" y="6391597"/>
            <a:ext cx="1560000" cy="466403"/>
          </a:xfrm>
          <a:prstGeom prst="rect">
            <a:avLst/>
          </a:prstGeom>
        </p:spPr>
        <p:txBody>
          <a:bodyPr/>
          <a:lstStyle>
            <a:lvl1pPr algn="r">
              <a:defRPr sz="2133">
                <a:solidFill>
                  <a:schemeClr val="tx2"/>
                </a:solidFill>
              </a:defRPr>
            </a:lvl1pPr>
          </a:lstStyle>
          <a:p>
            <a:fld id="{733122C9-A0B9-462F-8757-0847AD287B63}" type="slidenum">
              <a:rPr lang="fr-FR" smtClean="0"/>
              <a:pPr/>
              <a:t>‹N°›</a:t>
            </a:fld>
            <a:endParaRPr lang="fr-FR"/>
          </a:p>
        </p:txBody>
      </p:sp>
      <p:pic>
        <p:nvPicPr>
          <p:cNvPr id="2" name="Image 1">
            <a:extLst>
              <a:ext uri="{FF2B5EF4-FFF2-40B4-BE49-F238E27FC236}">
                <a16:creationId xmlns:a16="http://schemas.microsoft.com/office/drawing/2014/main" id="{3300EF7F-4244-CE79-B316-942086BCB6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12" y="7145"/>
            <a:ext cx="12203587" cy="6870619"/>
          </a:xfrm>
          <a:prstGeom prst="rect">
            <a:avLst/>
          </a:prstGeom>
        </p:spPr>
      </p:pic>
      <p:pic>
        <p:nvPicPr>
          <p:cNvPr id="3" name="Image 2">
            <a:extLst>
              <a:ext uri="{FF2B5EF4-FFF2-40B4-BE49-F238E27FC236}">
                <a16:creationId xmlns:a16="http://schemas.microsoft.com/office/drawing/2014/main" id="{D33C5BC4-483E-B1ED-F486-4D9C09D9E6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4903"/>
            <a:ext cx="1507427" cy="1107204"/>
          </a:xfrm>
          <a:prstGeom prst="rect">
            <a:avLst/>
          </a:prstGeom>
        </p:spPr>
      </p:pic>
    </p:spTree>
    <p:extLst>
      <p:ext uri="{BB962C8B-B14F-4D97-AF65-F5344CB8AC3E}">
        <p14:creationId xmlns:p14="http://schemas.microsoft.com/office/powerpoint/2010/main" val="1515194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65" y="0"/>
            <a:ext cx="12203587" cy="6870619"/>
          </a:xfrm>
          <a:prstGeom prst="rect">
            <a:avLst/>
          </a:prstGeom>
        </p:spPr>
      </p:pic>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8" name="Espace réservé du numéro de diapositive 7"/>
          <p:cNvSpPr>
            <a:spLocks noGrp="1"/>
          </p:cNvSpPr>
          <p:nvPr>
            <p:ph type="sldNum" sz="quarter" idx="12"/>
          </p:nvPr>
        </p:nvSpPr>
        <p:spPr bwMode="gray">
          <a:xfrm>
            <a:off x="10128448" y="6405331"/>
            <a:ext cx="1560000" cy="452669"/>
          </a:xfrm>
          <a:prstGeom prst="rect">
            <a:avLst/>
          </a:prstGeom>
        </p:spPr>
        <p:txBody>
          <a:bodyPr/>
          <a:lstStyle>
            <a:lvl1pPr algn="r">
              <a:defRPr sz="1600" baseline="0">
                <a:solidFill>
                  <a:schemeClr val="tx2"/>
                </a:solidFill>
              </a:defRPr>
            </a:lvl1pPr>
          </a:lstStyle>
          <a:p>
            <a:fld id="{733122C9-A0B9-462F-8757-0847AD287B63}" type="slidenum">
              <a:rPr lang="fr-FR" smtClean="0"/>
              <a:pPr/>
              <a:t>‹N°›</a:t>
            </a:fld>
            <a:endParaRPr lang="fr-F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371" y="2468895"/>
            <a:ext cx="1957381" cy="2022621"/>
          </a:xfrm>
          <a:prstGeom prst="rect">
            <a:avLst/>
          </a:prstGeom>
        </p:spPr>
      </p:pic>
      <p:sp>
        <p:nvSpPr>
          <p:cNvPr id="11" name="Espace réservé du texte 10"/>
          <p:cNvSpPr>
            <a:spLocks noGrp="1"/>
          </p:cNvSpPr>
          <p:nvPr>
            <p:ph type="body" sz="quarter" idx="13" hasCustomPrompt="1"/>
          </p:nvPr>
        </p:nvSpPr>
        <p:spPr bwMode="gray">
          <a:xfrm>
            <a:off x="1487488" y="3128061"/>
            <a:ext cx="10224512" cy="2769600"/>
          </a:xfrm>
        </p:spPr>
        <p:txBody>
          <a:bodyPr/>
          <a:lstStyle>
            <a:lvl1pPr>
              <a:lnSpc>
                <a:spcPct val="90000"/>
              </a:lnSpc>
              <a:spcAft>
                <a:spcPts val="0"/>
              </a:spcAft>
              <a:defRPr sz="4333" b="1" cap="none" baseline="0">
                <a:solidFill>
                  <a:schemeClr val="tx2"/>
                </a:solidFill>
              </a:defRPr>
            </a:lvl1pPr>
            <a:lvl2pPr marL="0" indent="0">
              <a:spcBef>
                <a:spcPts val="667"/>
              </a:spcBef>
              <a:spcAft>
                <a:spcPts val="0"/>
              </a:spcAft>
              <a:buNone/>
              <a:defRPr sz="2467"/>
            </a:lvl2pPr>
          </a:lstStyle>
          <a:p>
            <a:pPr lvl="0"/>
            <a:r>
              <a:rPr lang="fr-FR"/>
              <a:t>Titre</a:t>
            </a:r>
          </a:p>
          <a:p>
            <a:pPr lvl="1"/>
            <a:r>
              <a:rPr lang="fr-FR"/>
              <a:t>Sous-titre</a:t>
            </a:r>
          </a:p>
        </p:txBody>
      </p:sp>
    </p:spTree>
    <p:extLst>
      <p:ext uri="{BB962C8B-B14F-4D97-AF65-F5344CB8AC3E}">
        <p14:creationId xmlns:p14="http://schemas.microsoft.com/office/powerpoint/2010/main" val="162634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 y="573"/>
            <a:ext cx="12187429" cy="6856857"/>
          </a:xfrm>
          <a:prstGeom prst="rect">
            <a:avLst/>
          </a:prstGeom>
        </p:spPr>
      </p:pic>
      <p:sp>
        <p:nvSpPr>
          <p:cNvPr id="4" name="Title 1"/>
          <p:cNvSpPr>
            <a:spLocks noGrp="1"/>
          </p:cNvSpPr>
          <p:nvPr>
            <p:ph type="ctrTitle"/>
          </p:nvPr>
        </p:nvSpPr>
        <p:spPr>
          <a:xfrm>
            <a:off x="1433017" y="4585645"/>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5" name="Image 4">
            <a:extLst>
              <a:ext uri="{FF2B5EF4-FFF2-40B4-BE49-F238E27FC236}">
                <a16:creationId xmlns:a16="http://schemas.microsoft.com/office/drawing/2014/main" id="{2D70827E-E2B2-EA4D-857E-B00D3645BB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4517" y="1216569"/>
            <a:ext cx="1114995" cy="668127"/>
          </a:xfrm>
          <a:prstGeom prst="rect">
            <a:avLst/>
          </a:prstGeom>
        </p:spPr>
      </p:pic>
    </p:spTree>
    <p:extLst>
      <p:ext uri="{BB962C8B-B14F-4D97-AF65-F5344CB8AC3E}">
        <p14:creationId xmlns:p14="http://schemas.microsoft.com/office/powerpoint/2010/main" val="76601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488000"/>
            <a:ext cx="11232000" cy="96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479997" y="2703799"/>
            <a:ext cx="11232000"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4751852" y="432000"/>
            <a:ext cx="6960149"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10128448" y="6391597"/>
            <a:ext cx="1560000" cy="466403"/>
          </a:xfrm>
          <a:prstGeom prst="rect">
            <a:avLst/>
          </a:prstGeom>
        </p:spPr>
        <p:txBody>
          <a:bodyPr/>
          <a:lstStyle>
            <a:lvl1pPr algn="r">
              <a:defRPr sz="2133">
                <a:solidFill>
                  <a:schemeClr val="tx2"/>
                </a:solidFill>
              </a:defRPr>
            </a:lvl1pPr>
          </a:lstStyle>
          <a:p>
            <a:fld id="{733122C9-A0B9-462F-8757-0847AD287B63}" type="slidenum">
              <a:rPr lang="fr-FR" smtClean="0"/>
              <a:pPr/>
              <a:t>‹N°›</a:t>
            </a:fld>
            <a:endParaRPr lang="fr-FR"/>
          </a:p>
        </p:txBody>
      </p:sp>
      <p:pic>
        <p:nvPicPr>
          <p:cNvPr id="2" name="Image 1">
            <a:extLst>
              <a:ext uri="{FF2B5EF4-FFF2-40B4-BE49-F238E27FC236}">
                <a16:creationId xmlns:a16="http://schemas.microsoft.com/office/drawing/2014/main" id="{167BB2CD-E17A-D855-B2B5-5C4B0B8EA8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12" y="7145"/>
            <a:ext cx="12203587" cy="6870619"/>
          </a:xfrm>
          <a:prstGeom prst="rect">
            <a:avLst/>
          </a:prstGeom>
        </p:spPr>
      </p:pic>
      <p:pic>
        <p:nvPicPr>
          <p:cNvPr id="3" name="Image 2">
            <a:extLst>
              <a:ext uri="{FF2B5EF4-FFF2-40B4-BE49-F238E27FC236}">
                <a16:creationId xmlns:a16="http://schemas.microsoft.com/office/drawing/2014/main" id="{BC427A7B-A6D8-AF19-A8F2-18407CB550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4903"/>
            <a:ext cx="1507427" cy="1107204"/>
          </a:xfrm>
          <a:prstGeom prst="rect">
            <a:avLst/>
          </a:prstGeom>
        </p:spPr>
      </p:pic>
    </p:spTree>
    <p:extLst>
      <p:ext uri="{BB962C8B-B14F-4D97-AF65-F5344CB8AC3E}">
        <p14:creationId xmlns:p14="http://schemas.microsoft.com/office/powerpoint/2010/main" val="287242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pPr>
              <a:defRPr/>
            </a:pPr>
            <a:r>
              <a:rPr lang="fr-FR"/>
              <a:t>Intitulé de la direction/service interministérielle</a:t>
            </a:r>
            <a:endParaRPr/>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r>
              <a:rPr lang="fr-FR"/>
              <a:t>Titre</a:t>
            </a:r>
            <a:endParaRP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7014" y="1"/>
            <a:ext cx="12203587" cy="6870620"/>
          </a:xfrm>
          <a:prstGeom prst="rect">
            <a:avLst/>
          </a:prstGeom>
        </p:spPr>
      </p:pic>
      <p:sp>
        <p:nvSpPr>
          <p:cNvPr id="2" name="AutoShape 2" descr="Ministère de l'enseignement supérieur de la recherche">
            <a:extLst>
              <a:ext uri="{FF2B5EF4-FFF2-40B4-BE49-F238E27FC236}">
                <a16:creationId xmlns:a16="http://schemas.microsoft.com/office/drawing/2014/main" id="{DE4E1D9F-880A-95BC-837D-D2A9F8920A1A}"/>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pic>
        <p:nvPicPr>
          <p:cNvPr id="3" name="Image 2">
            <a:extLst>
              <a:ext uri="{FF2B5EF4-FFF2-40B4-BE49-F238E27FC236}">
                <a16:creationId xmlns:a16="http://schemas.microsoft.com/office/drawing/2014/main" id="{DAEFC49F-1DB7-F711-79A7-3E31623BCF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35359" y="410360"/>
            <a:ext cx="2277308" cy="1674491"/>
          </a:xfrm>
          <a:prstGeom prst="rect">
            <a:avLst/>
          </a:prstGeom>
          <a:solidFill>
            <a:schemeClr val="bg1"/>
          </a:solidFill>
          <a:ln>
            <a:solidFill>
              <a:srgbClr val="FFFFFF"/>
            </a:solidFill>
          </a:ln>
        </p:spPr>
      </p:pic>
      <p:pic>
        <p:nvPicPr>
          <p:cNvPr id="9" name="Image 8" descr="Une image contenant texte, Police, capture d’écran, blanc&#10;&#10;Le contenu généré par l’IA peut être incorrect.">
            <a:extLst>
              <a:ext uri="{FF2B5EF4-FFF2-40B4-BE49-F238E27FC236}">
                <a16:creationId xmlns:a16="http://schemas.microsoft.com/office/drawing/2014/main" id="{4ED262A2-1846-2683-3169-F9E9A4B07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999" y="240000"/>
            <a:ext cx="2277308" cy="1821846"/>
          </a:xfrm>
          <a:prstGeom prst="rect">
            <a:avLst/>
          </a:prstGeom>
        </p:spPr>
      </p:pic>
    </p:spTree>
    <p:extLst>
      <p:ext uri="{BB962C8B-B14F-4D97-AF65-F5344CB8AC3E}">
        <p14:creationId xmlns:p14="http://schemas.microsoft.com/office/powerpoint/2010/main" val="3165497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pic>
        <p:nvPicPr>
          <p:cNvPr id="4" name="Image 13"/>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7012" y="7144"/>
            <a:ext cx="12203587" cy="6870619"/>
          </a:xfrm>
          <a:prstGeom prst="rect">
            <a:avLst/>
          </a:prstGeom>
        </p:spPr>
      </p:pic>
      <p:sp>
        <p:nvSpPr>
          <p:cNvPr id="5"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a:defRPr/>
            </a:pPr>
            <a:r>
              <a:rPr lang="fr-FR"/>
              <a:t>Titre</a:t>
            </a:r>
            <a:endParaRPr/>
          </a:p>
        </p:txBody>
      </p:sp>
      <p:sp>
        <p:nvSpPr>
          <p:cNvPr id="6" name="Espace réservé de la date 1"/>
          <p:cNvSpPr>
            <a:spLocks noGrp="1"/>
          </p:cNvSpPr>
          <p:nvPr>
            <p:ph type="dt" sz="half" idx="10"/>
          </p:nvPr>
        </p:nvSpPr>
        <p:spPr bwMode="gray">
          <a:xfrm>
            <a:off x="8568448" y="6501341"/>
            <a:ext cx="1560000" cy="356659"/>
          </a:xfrm>
          <a:prstGeom prst="rect">
            <a:avLst/>
          </a:prstGeom>
        </p:spPr>
        <p:txBody>
          <a:bodyPr/>
          <a:lstStyle/>
          <a:p>
            <a:pPr algn="r">
              <a:defRPr/>
            </a:pPr>
            <a:r>
              <a:rPr lang="fr-FR" cap="all"/>
              <a:t>XX/XX/XXXX</a:t>
            </a:r>
            <a:endParaRPr/>
          </a:p>
        </p:txBody>
      </p:sp>
      <p:sp>
        <p:nvSpPr>
          <p:cNvPr id="7" name="Espace réservé du numéro de diapositive 7"/>
          <p:cNvSpPr>
            <a:spLocks noGrp="1"/>
          </p:cNvSpPr>
          <p:nvPr>
            <p:ph type="sldNum" sz="quarter" idx="12"/>
          </p:nvPr>
        </p:nvSpPr>
        <p:spPr bwMode="gray">
          <a:xfrm>
            <a:off x="10128448" y="6405331"/>
            <a:ext cx="1560000" cy="452669"/>
          </a:xfrm>
          <a:prstGeom prst="rect">
            <a:avLst/>
          </a:prstGeom>
        </p:spPr>
        <p:txBody>
          <a:bodyPr/>
          <a:lstStyle>
            <a:lvl1pPr algn="r">
              <a:defRPr sz="2133">
                <a:solidFill>
                  <a:schemeClr val="tx2"/>
                </a:solidFill>
              </a:defRPr>
            </a:lvl1pPr>
          </a:lstStyle>
          <a:p>
            <a:pPr>
              <a:defRPr/>
            </a:pPr>
            <a:fld id="{733122C9-A0B9-462F-8757-0847AD287B63}" type="slidenum">
              <a:rPr lang="fr-FR"/>
              <a:t>‹N°›</a:t>
            </a:fld>
            <a:endParaRPr lang="fr-FR"/>
          </a:p>
        </p:txBody>
      </p:sp>
      <p:pic>
        <p:nvPicPr>
          <p:cNvPr id="8" name="Image 11"/>
          <p:cNvPicPr>
            <a:picLocks noChangeAspect="1"/>
          </p:cNvPicPr>
          <p:nvPr userDrawn="1"/>
        </p:nvPicPr>
        <p:blipFill>
          <a:blip r:embed="rId3" cstate="email">
            <a:extLst>
              <a:ext uri="{28A0092B-C50C-407E-A947-70E740481C1C}">
                <a14:useLocalDpi xmlns:a14="http://schemas.microsoft.com/office/drawing/2010/main"/>
              </a:ext>
            </a:extLst>
          </a:blip>
          <a:stretch/>
        </p:blipFill>
        <p:spPr bwMode="auto">
          <a:xfrm>
            <a:off x="431371" y="2468895"/>
            <a:ext cx="1957381" cy="2022621"/>
          </a:xfrm>
          <a:prstGeom prst="rect">
            <a:avLst/>
          </a:prstGeom>
        </p:spPr>
      </p:pic>
      <p:sp>
        <p:nvSpPr>
          <p:cNvPr id="9" name="Espace réservé du texte 10"/>
          <p:cNvSpPr>
            <a:spLocks noGrp="1"/>
          </p:cNvSpPr>
          <p:nvPr>
            <p:ph type="body" sz="quarter" idx="13" hasCustomPrompt="1"/>
          </p:nvPr>
        </p:nvSpPr>
        <p:spPr bwMode="gray">
          <a:xfrm>
            <a:off x="1487488" y="3128061"/>
            <a:ext cx="10224512" cy="2769600"/>
          </a:xfrm>
        </p:spPr>
        <p:txBody>
          <a:bodyPr/>
          <a:lstStyle>
            <a:lvl1pPr>
              <a:lnSpc>
                <a:spcPct val="90000"/>
              </a:lnSpc>
              <a:spcAft>
                <a:spcPts val="0"/>
              </a:spcAft>
              <a:defRPr sz="4333" b="1" cap="none">
                <a:solidFill>
                  <a:schemeClr val="tx2"/>
                </a:solidFill>
              </a:defRPr>
            </a:lvl1pPr>
            <a:lvl2pPr marL="0" indent="0">
              <a:spcBef>
                <a:spcPts val="667"/>
              </a:spcBef>
              <a:spcAft>
                <a:spcPts val="0"/>
              </a:spcAft>
              <a:buNone/>
              <a:defRPr sz="2467"/>
            </a:lvl2pPr>
          </a:lstStyle>
          <a:p>
            <a:pPr lvl="0">
              <a:defRPr/>
            </a:pPr>
            <a:r>
              <a:rPr lang="fr-FR"/>
              <a:t>Titre</a:t>
            </a:r>
            <a:endParaRPr/>
          </a:p>
          <a:p>
            <a:pPr lvl="1">
              <a:defRPr/>
            </a:pPr>
            <a:r>
              <a:rPr lang="fr-FR"/>
              <a:t>Sous-titre</a:t>
            </a:r>
            <a:endParaRPr/>
          </a:p>
        </p:txBody>
      </p:sp>
      <p:pic>
        <p:nvPicPr>
          <p:cNvPr id="2" name="Image 1">
            <a:extLst>
              <a:ext uri="{FF2B5EF4-FFF2-40B4-BE49-F238E27FC236}">
                <a16:creationId xmlns:a16="http://schemas.microsoft.com/office/drawing/2014/main" id="{533060D4-620F-95D1-6B43-56D231D6327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0000" y="120001"/>
            <a:ext cx="1439509" cy="1058463"/>
          </a:xfrm>
          <a:prstGeom prst="rect">
            <a:avLst/>
          </a:prstGeom>
          <a:solidFill>
            <a:schemeClr val="bg1"/>
          </a:solidFill>
          <a:ln>
            <a:solidFill>
              <a:srgbClr val="FFFFFF"/>
            </a:solidFill>
          </a:ln>
        </p:spPr>
      </p:pic>
      <p:pic>
        <p:nvPicPr>
          <p:cNvPr id="3" name="Image 2" descr="Une image contenant texte, Police, capture d’écran, blanc&#10;&#10;Le contenu généré par l’IA peut être incorrect.">
            <a:extLst>
              <a:ext uri="{FF2B5EF4-FFF2-40B4-BE49-F238E27FC236}">
                <a16:creationId xmlns:a16="http://schemas.microsoft.com/office/drawing/2014/main" id="{4E3207FF-05C4-B9EB-8AF4-37633354E7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3104" y="119192"/>
            <a:ext cx="1319509" cy="1055608"/>
          </a:xfrm>
          <a:prstGeom prst="rect">
            <a:avLst/>
          </a:prstGeom>
        </p:spPr>
      </p:pic>
    </p:spTree>
    <p:extLst>
      <p:ext uri="{BB962C8B-B14F-4D97-AF65-F5344CB8AC3E}">
        <p14:creationId xmlns:p14="http://schemas.microsoft.com/office/powerpoint/2010/main" val="1718696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gray">
          <a:xfrm>
            <a:off x="479999" y="1508787"/>
            <a:ext cx="11232000" cy="960000"/>
          </a:xfrm>
        </p:spPr>
        <p:txBody>
          <a:bodyPr/>
          <a:lstStyle>
            <a:lvl1pPr>
              <a:defRPr/>
            </a:lvl1pPr>
          </a:lstStyle>
          <a:p>
            <a:pPr>
              <a:defRPr/>
            </a:pPr>
            <a:r>
              <a:rPr lang="fr-FR"/>
              <a:t>Titre</a:t>
            </a:r>
            <a:endParaRPr/>
          </a:p>
        </p:txBody>
      </p:sp>
      <p:sp>
        <p:nvSpPr>
          <p:cNvPr id="5" name="Espace réservé du texte 7"/>
          <p:cNvSpPr>
            <a:spLocks noGrp="1"/>
          </p:cNvSpPr>
          <p:nvPr>
            <p:ph type="body" sz="quarter" idx="13" hasCustomPrompt="1"/>
          </p:nvPr>
        </p:nvSpPr>
        <p:spPr bwMode="gray">
          <a:xfrm>
            <a:off x="479997" y="2658739"/>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solidFill>
                  <a:schemeClr val="tx1"/>
                </a:solidFill>
              </a:defRPr>
            </a:lvl2pPr>
          </a:lstStyle>
          <a:p>
            <a:pPr lvl="0">
              <a:defRPr/>
            </a:pPr>
            <a:r>
              <a:rPr lang="fr-FR"/>
              <a:t>Titre de la partie</a:t>
            </a:r>
            <a:endParaRPr/>
          </a:p>
          <a:p>
            <a:pPr lvl="1">
              <a:defRPr/>
            </a:pPr>
            <a:r>
              <a:rPr lang="fr-FR"/>
              <a:t>Deuxième niveau</a:t>
            </a:r>
            <a:endParaRPr/>
          </a:p>
        </p:txBody>
      </p:sp>
      <p:sp>
        <p:nvSpPr>
          <p:cNvPr id="6" name="Espace réservé du texte 7"/>
          <p:cNvSpPr>
            <a:spLocks noGrp="1"/>
          </p:cNvSpPr>
          <p:nvPr>
            <p:ph type="body" sz="quarter" idx="14" hasCustomPrompt="1"/>
          </p:nvPr>
        </p:nvSpPr>
        <p:spPr bwMode="gray">
          <a:xfrm>
            <a:off x="4416000" y="2660915"/>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solidFill>
                  <a:schemeClr val="tx1"/>
                </a:solidFill>
              </a:defRPr>
            </a:lvl2pPr>
          </a:lstStyle>
          <a:p>
            <a:pPr lvl="0">
              <a:defRPr/>
            </a:pPr>
            <a:r>
              <a:rPr lang="fr-FR"/>
              <a:t>Titre de la partie</a:t>
            </a:r>
            <a:endParaRPr/>
          </a:p>
          <a:p>
            <a:pPr lvl="1">
              <a:defRPr/>
            </a:pPr>
            <a:r>
              <a:rPr lang="fr-FR"/>
              <a:t>Deuxième niveau</a:t>
            </a:r>
            <a:endParaRPr/>
          </a:p>
        </p:txBody>
      </p:sp>
      <p:sp>
        <p:nvSpPr>
          <p:cNvPr id="7" name="Espace réservé du texte 7"/>
          <p:cNvSpPr>
            <a:spLocks noGrp="1"/>
          </p:cNvSpPr>
          <p:nvPr>
            <p:ph type="body" sz="quarter" idx="15" hasCustomPrompt="1"/>
          </p:nvPr>
        </p:nvSpPr>
        <p:spPr bwMode="gray">
          <a:xfrm>
            <a:off x="8351999" y="2660915"/>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solidFill>
                  <a:schemeClr val="tx1"/>
                </a:solidFill>
              </a:defRPr>
            </a:lvl2pPr>
          </a:lstStyle>
          <a:p>
            <a:pPr lvl="0">
              <a:defRPr/>
            </a:pPr>
            <a:r>
              <a:rPr lang="fr-FR"/>
              <a:t>Titre de la partie</a:t>
            </a:r>
            <a:endParaRPr/>
          </a:p>
          <a:p>
            <a:pPr lvl="1">
              <a:defRPr/>
            </a:pPr>
            <a:r>
              <a:rPr lang="fr-FR"/>
              <a:t>Deuxième niveau</a:t>
            </a:r>
            <a:endParaRPr/>
          </a:p>
        </p:txBody>
      </p:sp>
      <p:sp>
        <p:nvSpPr>
          <p:cNvPr id="8" name="Espace réservé de la date 1"/>
          <p:cNvSpPr>
            <a:spLocks noGrp="1"/>
          </p:cNvSpPr>
          <p:nvPr>
            <p:ph type="dt" sz="half" idx="10"/>
          </p:nvPr>
        </p:nvSpPr>
        <p:spPr bwMode="gray">
          <a:xfrm>
            <a:off x="8568448" y="6501341"/>
            <a:ext cx="1560000" cy="356659"/>
          </a:xfrm>
          <a:prstGeom prst="rect">
            <a:avLst/>
          </a:prstGeom>
        </p:spPr>
        <p:txBody>
          <a:bodyPr/>
          <a:lstStyle/>
          <a:p>
            <a:pPr algn="r">
              <a:defRPr/>
            </a:pPr>
            <a:r>
              <a:rPr lang="fr-FR" cap="all"/>
              <a:t>XX/XX/XXXX</a:t>
            </a:r>
            <a:endParaRPr/>
          </a:p>
        </p:txBody>
      </p:sp>
      <p:sp>
        <p:nvSpPr>
          <p:cNvPr id="9" name="Espace réservé du numéro de diapositive 7"/>
          <p:cNvSpPr>
            <a:spLocks noGrp="1"/>
          </p:cNvSpPr>
          <p:nvPr>
            <p:ph type="sldNum" sz="quarter" idx="12"/>
          </p:nvPr>
        </p:nvSpPr>
        <p:spPr bwMode="gray">
          <a:xfrm>
            <a:off x="10128448" y="6405331"/>
            <a:ext cx="1560000" cy="452669"/>
          </a:xfrm>
          <a:prstGeom prst="rect">
            <a:avLst/>
          </a:prstGeom>
        </p:spPr>
        <p:txBody>
          <a:bodyPr/>
          <a:lstStyle>
            <a:lvl1pPr algn="r">
              <a:defRPr sz="2133">
                <a:solidFill>
                  <a:schemeClr val="tx2"/>
                </a:solidFill>
              </a:defRPr>
            </a:lvl1pPr>
          </a:lstStyle>
          <a:p>
            <a:pPr>
              <a:defRPr/>
            </a:pPr>
            <a:fld id="{733122C9-A0B9-462F-8757-0847AD287B63}" type="slidenum">
              <a:rPr lang="fr-FR"/>
              <a:t>‹N°›</a:t>
            </a:fld>
            <a:endParaRPr lang="fr-FR"/>
          </a:p>
        </p:txBody>
      </p:sp>
      <p:pic>
        <p:nvPicPr>
          <p:cNvPr id="2" name="Image 1">
            <a:extLst>
              <a:ext uri="{FF2B5EF4-FFF2-40B4-BE49-F238E27FC236}">
                <a16:creationId xmlns:a16="http://schemas.microsoft.com/office/drawing/2014/main" id="{26E0D3BD-D39E-B386-A4C1-AB44C349AC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20000" y="120001"/>
            <a:ext cx="1439509" cy="1058463"/>
          </a:xfrm>
          <a:prstGeom prst="rect">
            <a:avLst/>
          </a:prstGeom>
          <a:solidFill>
            <a:schemeClr val="bg1"/>
          </a:solidFill>
          <a:ln>
            <a:solidFill>
              <a:srgbClr val="FFFFFF"/>
            </a:solidFill>
          </a:ln>
        </p:spPr>
      </p:pic>
      <p:pic>
        <p:nvPicPr>
          <p:cNvPr id="10" name="Image 9" descr="Une image contenant texte, Police, capture d’écran, blanc&#10;&#10;Le contenu généré par l’IA peut être incorrect.">
            <a:extLst>
              <a:ext uri="{FF2B5EF4-FFF2-40B4-BE49-F238E27FC236}">
                <a16:creationId xmlns:a16="http://schemas.microsoft.com/office/drawing/2014/main" id="{6C2641D8-3391-2844-473E-BC71AAA85A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247219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31371" y="1481456"/>
            <a:ext cx="11257077" cy="4766193"/>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1103447" y="1481457"/>
            <a:ext cx="10081120" cy="476619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10128448" y="6405331"/>
            <a:ext cx="1560000" cy="452669"/>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264178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4" name="Espace réservé pour une image  7"/>
          <p:cNvSpPr>
            <a:spLocks noGrp="1"/>
          </p:cNvSpPr>
          <p:nvPr>
            <p:ph type="pic" sz="quarter" idx="13" hasCustomPrompt="1"/>
          </p:nvPr>
        </p:nvSpPr>
        <p:spPr bwMode="gray">
          <a:xfrm>
            <a:off x="431371" y="1481456"/>
            <a:ext cx="11257077" cy="4766193"/>
          </a:xfrm>
          <a:prstGeom prst="rect">
            <a:avLst/>
          </a:prstGeom>
          <a:solidFill>
            <a:schemeClr val="bg1">
              <a:lumMod val="85000"/>
            </a:schemeClr>
          </a:solidFill>
        </p:spPr>
        <p:txBody>
          <a:bodyPr tIns="1080000" anchor="ctr" anchorCtr="0"/>
          <a:lstStyle>
            <a:lvl1pPr algn="ctr">
              <a:defRPr cap="all"/>
            </a:lvl1pPr>
          </a:lstStyle>
          <a:p>
            <a:pPr>
              <a:defRPr/>
            </a:pPr>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endParaRPr/>
          </a:p>
        </p:txBody>
      </p:sp>
      <p:sp>
        <p:nvSpPr>
          <p:cNvPr id="5" name="Titre 1"/>
          <p:cNvSpPr>
            <a:spLocks noGrp="1"/>
          </p:cNvSpPr>
          <p:nvPr>
            <p:ph type="title" hasCustomPrompt="1"/>
          </p:nvPr>
        </p:nvSpPr>
        <p:spPr bwMode="gray">
          <a:xfrm>
            <a:off x="1103447" y="1481457"/>
            <a:ext cx="10081120" cy="476619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noFill/>
          </a:ln>
        </p:spPr>
        <p:txBody>
          <a:bodyPr lIns="0" bIns="360000" anchor="ctr" anchorCtr="0"/>
          <a:lstStyle>
            <a:lvl1pPr marL="527987" indent="-527987">
              <a:buFont typeface="+mj-lt"/>
              <a:buAutoNum type="arabicPeriod"/>
              <a:defRPr sz="4333"/>
            </a:lvl1pPr>
          </a:lstStyle>
          <a:p>
            <a:pPr>
              <a:defRPr/>
            </a:pPr>
            <a:r>
              <a:rPr lang="fr-FR"/>
              <a:t>Titre</a:t>
            </a:r>
            <a:endParaRPr/>
          </a:p>
        </p:txBody>
      </p:sp>
      <p:sp>
        <p:nvSpPr>
          <p:cNvPr id="6" name="Espace réservé de la date 1"/>
          <p:cNvSpPr>
            <a:spLocks noGrp="1"/>
          </p:cNvSpPr>
          <p:nvPr>
            <p:ph type="dt" sz="half" idx="10"/>
          </p:nvPr>
        </p:nvSpPr>
        <p:spPr bwMode="gray">
          <a:xfrm>
            <a:off x="8568448" y="6501341"/>
            <a:ext cx="1560000" cy="356659"/>
          </a:xfrm>
          <a:prstGeom prst="rect">
            <a:avLst/>
          </a:prstGeom>
        </p:spPr>
        <p:txBody>
          <a:bodyPr/>
          <a:lstStyle/>
          <a:p>
            <a:pPr algn="r">
              <a:defRPr/>
            </a:pPr>
            <a:r>
              <a:rPr lang="fr-FR" cap="all"/>
              <a:t>XX/XX/XXXX</a:t>
            </a:r>
            <a:endParaRPr/>
          </a:p>
        </p:txBody>
      </p:sp>
      <p:sp>
        <p:nvSpPr>
          <p:cNvPr id="7" name="Espace réservé du numéro de diapositive 7"/>
          <p:cNvSpPr>
            <a:spLocks noGrp="1"/>
          </p:cNvSpPr>
          <p:nvPr>
            <p:ph type="sldNum" sz="quarter" idx="12"/>
          </p:nvPr>
        </p:nvSpPr>
        <p:spPr bwMode="gray">
          <a:xfrm>
            <a:off x="10128448" y="6405331"/>
            <a:ext cx="1560000" cy="452669"/>
          </a:xfrm>
          <a:prstGeom prst="rect">
            <a:avLst/>
          </a:prstGeom>
        </p:spPr>
        <p:txBody>
          <a:bodyPr/>
          <a:lstStyle>
            <a:lvl1pPr algn="r">
              <a:defRPr sz="2133">
                <a:solidFill>
                  <a:schemeClr val="tx2"/>
                </a:solidFill>
              </a:defRPr>
            </a:lvl1pPr>
          </a:lstStyle>
          <a:p>
            <a:pPr>
              <a:defRPr/>
            </a:pPr>
            <a:fld id="{733122C9-A0B9-462F-8757-0847AD287B63}" type="slidenum">
              <a:rPr lang="fr-FR"/>
              <a:t>‹N°›</a:t>
            </a:fld>
            <a:endParaRPr lang="fr-FR"/>
          </a:p>
        </p:txBody>
      </p:sp>
      <p:pic>
        <p:nvPicPr>
          <p:cNvPr id="2" name="Image 1">
            <a:extLst>
              <a:ext uri="{FF2B5EF4-FFF2-40B4-BE49-F238E27FC236}">
                <a16:creationId xmlns:a16="http://schemas.microsoft.com/office/drawing/2014/main" id="{CE809568-ECCE-BC94-1441-BDCC3B1EE3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20000" y="120001"/>
            <a:ext cx="1439509" cy="1058463"/>
          </a:xfrm>
          <a:prstGeom prst="rect">
            <a:avLst/>
          </a:prstGeom>
          <a:solidFill>
            <a:schemeClr val="bg1"/>
          </a:solidFill>
          <a:ln>
            <a:solidFill>
              <a:srgbClr val="FFFFFF"/>
            </a:solidFill>
          </a:ln>
        </p:spPr>
      </p:pic>
      <p:pic>
        <p:nvPicPr>
          <p:cNvPr id="3" name="Image 2" descr="Une image contenant texte, Police, capture d’écran, blanc&#10;&#10;Le contenu généré par l’IA peut être incorrect.">
            <a:extLst>
              <a:ext uri="{FF2B5EF4-FFF2-40B4-BE49-F238E27FC236}">
                <a16:creationId xmlns:a16="http://schemas.microsoft.com/office/drawing/2014/main" id="{0329E118-D27F-1958-1EA4-76662D979D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1420266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gray">
          <a:xfrm>
            <a:off x="479999" y="1508787"/>
            <a:ext cx="11232000" cy="960000"/>
          </a:xfrm>
        </p:spPr>
        <p:txBody>
          <a:bodyPr/>
          <a:lstStyle>
            <a:lvl1pPr>
              <a:defRPr/>
            </a:lvl1pPr>
          </a:lstStyle>
          <a:p>
            <a:pPr>
              <a:defRPr/>
            </a:pPr>
            <a:r>
              <a:rPr lang="fr-FR"/>
              <a:t>Titre</a:t>
            </a:r>
            <a:endParaRPr/>
          </a:p>
        </p:txBody>
      </p:sp>
      <p:sp>
        <p:nvSpPr>
          <p:cNvPr id="5" name="Espace réservé du texte 9"/>
          <p:cNvSpPr>
            <a:spLocks noGrp="1"/>
          </p:cNvSpPr>
          <p:nvPr>
            <p:ph type="body" sz="quarter" idx="13" hasCustomPrompt="1"/>
          </p:nvPr>
        </p:nvSpPr>
        <p:spPr bwMode="gray">
          <a:xfrm>
            <a:off x="5231904" y="432000"/>
            <a:ext cx="6480096"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defRPr/>
            </a:pPr>
            <a:r>
              <a:rPr lang="fr-FR"/>
              <a:t>Titre</a:t>
            </a:r>
            <a:endParaRPr/>
          </a:p>
          <a:p>
            <a:pPr lvl="1">
              <a:defRPr/>
            </a:pPr>
            <a:r>
              <a:rPr lang="fr-FR"/>
              <a:t>Sous-titre</a:t>
            </a:r>
            <a:endParaRPr/>
          </a:p>
        </p:txBody>
      </p:sp>
      <p:sp>
        <p:nvSpPr>
          <p:cNvPr id="6" name="Espace réservé du texte 11"/>
          <p:cNvSpPr>
            <a:spLocks noGrp="1"/>
          </p:cNvSpPr>
          <p:nvPr>
            <p:ph type="body" sz="quarter" idx="14" hasCustomPrompt="1"/>
          </p:nvPr>
        </p:nvSpPr>
        <p:spPr bwMode="gray">
          <a:xfrm>
            <a:off x="479999" y="2660915"/>
            <a:ext cx="3360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7" name="Espace réservé du texte 11"/>
          <p:cNvSpPr>
            <a:spLocks noGrp="1"/>
          </p:cNvSpPr>
          <p:nvPr>
            <p:ph type="body" sz="quarter" idx="15" hasCustomPrompt="1"/>
          </p:nvPr>
        </p:nvSpPr>
        <p:spPr bwMode="gray">
          <a:xfrm>
            <a:off x="4416000" y="2660915"/>
            <a:ext cx="3360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8" name="Espace réservé du texte 11"/>
          <p:cNvSpPr>
            <a:spLocks noGrp="1"/>
          </p:cNvSpPr>
          <p:nvPr>
            <p:ph type="body" sz="quarter" idx="16" hasCustomPrompt="1"/>
          </p:nvPr>
        </p:nvSpPr>
        <p:spPr bwMode="gray">
          <a:xfrm>
            <a:off x="8352000" y="2660915"/>
            <a:ext cx="3360000" cy="3432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9" name="Espace réservé de la date 1"/>
          <p:cNvSpPr>
            <a:spLocks noGrp="1"/>
          </p:cNvSpPr>
          <p:nvPr>
            <p:ph type="dt" sz="half" idx="10"/>
          </p:nvPr>
        </p:nvSpPr>
        <p:spPr bwMode="gray">
          <a:xfrm>
            <a:off x="8568448" y="6501341"/>
            <a:ext cx="1560000" cy="356659"/>
          </a:xfrm>
          <a:prstGeom prst="rect">
            <a:avLst/>
          </a:prstGeom>
        </p:spPr>
        <p:txBody>
          <a:bodyPr/>
          <a:lstStyle/>
          <a:p>
            <a:pPr algn="r">
              <a:defRPr/>
            </a:pPr>
            <a:r>
              <a:rPr lang="fr-FR" cap="all"/>
              <a:t>XX/XX/XXXX</a:t>
            </a:r>
            <a:endParaRPr/>
          </a:p>
        </p:txBody>
      </p:sp>
      <p:sp>
        <p:nvSpPr>
          <p:cNvPr id="10" name="Espace réservé du numéro de diapositive 7"/>
          <p:cNvSpPr>
            <a:spLocks noGrp="1"/>
          </p:cNvSpPr>
          <p:nvPr>
            <p:ph type="sldNum" sz="quarter" idx="12"/>
          </p:nvPr>
        </p:nvSpPr>
        <p:spPr bwMode="gray">
          <a:xfrm>
            <a:off x="10128448" y="6405331"/>
            <a:ext cx="1560000" cy="452669"/>
          </a:xfrm>
          <a:prstGeom prst="rect">
            <a:avLst/>
          </a:prstGeom>
        </p:spPr>
        <p:txBody>
          <a:bodyPr/>
          <a:lstStyle>
            <a:lvl1pPr algn="r">
              <a:defRPr sz="2133">
                <a:solidFill>
                  <a:schemeClr val="tx2"/>
                </a:solidFill>
              </a:defRPr>
            </a:lvl1pPr>
          </a:lstStyle>
          <a:p>
            <a:pPr>
              <a:defRPr/>
            </a:pPr>
            <a:fld id="{733122C9-A0B9-462F-8757-0847AD287B63}" type="slidenum">
              <a:rPr lang="fr-FR"/>
              <a:t>‹N°›</a:t>
            </a:fld>
            <a:endParaRPr lang="fr-FR"/>
          </a:p>
        </p:txBody>
      </p:sp>
      <p:pic>
        <p:nvPicPr>
          <p:cNvPr id="2" name="Image 1">
            <a:extLst>
              <a:ext uri="{FF2B5EF4-FFF2-40B4-BE49-F238E27FC236}">
                <a16:creationId xmlns:a16="http://schemas.microsoft.com/office/drawing/2014/main" id="{F82207A6-8077-FA2E-6248-E412D2932E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20000" y="120001"/>
            <a:ext cx="1439509" cy="1058463"/>
          </a:xfrm>
          <a:prstGeom prst="rect">
            <a:avLst/>
          </a:prstGeom>
          <a:solidFill>
            <a:schemeClr val="bg1"/>
          </a:solidFill>
          <a:ln>
            <a:solidFill>
              <a:srgbClr val="FFFFFF"/>
            </a:solidFill>
          </a:ln>
        </p:spPr>
      </p:pic>
      <p:pic>
        <p:nvPicPr>
          <p:cNvPr id="3" name="Image 2" descr="Une image contenant texte, Police, capture d’écran, blanc&#10;&#10;Le contenu généré par l’IA peut être incorrect.">
            <a:extLst>
              <a:ext uri="{FF2B5EF4-FFF2-40B4-BE49-F238E27FC236}">
                <a16:creationId xmlns:a16="http://schemas.microsoft.com/office/drawing/2014/main" id="{93F297F0-5AE9-174A-5C5C-8E006CD10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193708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1_Disposition personnalisé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10409" y="1243472"/>
            <a:ext cx="11581899" cy="796128"/>
          </a:xfrm>
        </p:spPr>
        <p:txBody>
          <a:bodyPr/>
          <a:lstStyle>
            <a:lvl1pPr algn="ctr">
              <a:defRPr b="1" i="0"/>
            </a:lvl1pPr>
          </a:lstStyle>
          <a:p>
            <a:pPr>
              <a:defRPr/>
            </a:pPr>
            <a:r>
              <a:rPr lang="fr-FR"/>
              <a:t>Modifiez le style du titre</a:t>
            </a:r>
          </a:p>
        </p:txBody>
      </p:sp>
      <p:sp>
        <p:nvSpPr>
          <p:cNvPr id="5" name="Espace réservé du numéro de diapositive 2"/>
          <p:cNvSpPr>
            <a:spLocks noGrp="1"/>
          </p:cNvSpPr>
          <p:nvPr>
            <p:ph type="sldNum" sz="quarter" idx="10"/>
          </p:nvPr>
        </p:nvSpPr>
        <p:spPr bwMode="auto"/>
        <p:txBody>
          <a:bodyPr/>
          <a:lstStyle/>
          <a:p>
            <a:pPr>
              <a:defRPr/>
            </a:pPr>
            <a:fld id="{F56407CB-49DE-4DD4-8DCA-BD2FF4276CCB}" type="slidenum">
              <a:rPr lang="fr-FR"/>
              <a:t>‹N°›</a:t>
            </a:fld>
            <a:endParaRPr lang="fr-FR"/>
          </a:p>
        </p:txBody>
      </p:sp>
      <p:sp>
        <p:nvSpPr>
          <p:cNvPr id="6" name="Espace réservé du contenu 3"/>
          <p:cNvSpPr>
            <a:spLocks noGrp="1"/>
          </p:cNvSpPr>
          <p:nvPr>
            <p:ph sz="half" idx="2"/>
          </p:nvPr>
        </p:nvSpPr>
        <p:spPr bwMode="auto">
          <a:xfrm>
            <a:off x="237013" y="2139352"/>
            <a:ext cx="11555297" cy="3933645"/>
          </a:xfrm>
          <a:prstGeom prst="rect">
            <a:avLst/>
          </a:prstGeom>
        </p:spPr>
        <p:txBody>
          <a:bodyPr/>
          <a:lstStyle>
            <a:lvl1pPr>
              <a:defRPr sz="1800" b="0" i="0"/>
            </a:lvl1pPr>
            <a:lvl2pPr>
              <a:defRPr sz="1600" b="0" i="0"/>
            </a:lvl2pPr>
            <a:lvl3pPr>
              <a:defRPr sz="1400" b="0" i="0"/>
            </a:lvl3pPr>
            <a:lvl4pPr>
              <a:defRPr sz="1200" b="0" i="0"/>
            </a:lvl4pPr>
            <a:lvl5pPr>
              <a:defRPr sz="1000" b="0" i="0"/>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pic>
        <p:nvPicPr>
          <p:cNvPr id="2" name="Image 1">
            <a:extLst>
              <a:ext uri="{FF2B5EF4-FFF2-40B4-BE49-F238E27FC236}">
                <a16:creationId xmlns:a16="http://schemas.microsoft.com/office/drawing/2014/main" id="{208E2ABF-9C7D-9919-D446-9EF71DCF17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20000" y="120001"/>
            <a:ext cx="1439509" cy="1058463"/>
          </a:xfrm>
          <a:prstGeom prst="rect">
            <a:avLst/>
          </a:prstGeom>
          <a:solidFill>
            <a:schemeClr val="bg1"/>
          </a:solidFill>
          <a:ln>
            <a:solidFill>
              <a:srgbClr val="FFFFFF"/>
            </a:solidFill>
          </a:ln>
        </p:spPr>
      </p:pic>
      <p:pic>
        <p:nvPicPr>
          <p:cNvPr id="3" name="Image 2" descr="Une image contenant texte, Police, capture d’écran, blanc&#10;&#10;Le contenu généré par l’IA peut être incorrect.">
            <a:extLst>
              <a:ext uri="{FF2B5EF4-FFF2-40B4-BE49-F238E27FC236}">
                <a16:creationId xmlns:a16="http://schemas.microsoft.com/office/drawing/2014/main" id="{11DEDF59-E3D3-A4A9-BE94-14298B9ECE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86714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matchingName="Titre et contenu" preserve="1" userDrawn="1">
  <p:cSld name="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479999" y="1488000"/>
            <a:ext cx="11232000" cy="96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479997" y="2703799"/>
            <a:ext cx="11232000" cy="34320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2"/>
              </a:buClr>
              <a:buSzPts val="1050"/>
              <a:buNone/>
              <a:defRPr/>
            </a:lvl1pPr>
            <a:lvl2pPr marL="1219170" lvl="1" indent="-385222" algn="l">
              <a:lnSpc>
                <a:spcPct val="100000"/>
              </a:lnSpc>
              <a:spcBef>
                <a:spcPts val="800"/>
              </a:spcBef>
              <a:spcAft>
                <a:spcPts val="0"/>
              </a:spcAft>
              <a:buClr>
                <a:schemeClr val="dk1"/>
              </a:buClr>
              <a:buSzPts val="950"/>
              <a:buChar char="•"/>
              <a:defRPr/>
            </a:lvl2pPr>
            <a:lvl3pPr marL="1828754" lvl="2" indent="-376757" algn="l">
              <a:lnSpc>
                <a:spcPct val="100000"/>
              </a:lnSpc>
              <a:spcBef>
                <a:spcPts val="800"/>
              </a:spcBef>
              <a:spcAft>
                <a:spcPts val="0"/>
              </a:spcAft>
              <a:buClr>
                <a:schemeClr val="dk1"/>
              </a:buClr>
              <a:buSzPts val="850"/>
              <a:buChar char="•"/>
              <a:defRPr/>
            </a:lvl3pPr>
            <a:lvl4pPr marL="2438339" lvl="3" indent="-368291" algn="l">
              <a:lnSpc>
                <a:spcPct val="100000"/>
              </a:lnSpc>
              <a:spcBef>
                <a:spcPts val="133"/>
              </a:spcBef>
              <a:spcAft>
                <a:spcPts val="0"/>
              </a:spcAft>
              <a:buClr>
                <a:schemeClr val="dk1"/>
              </a:buClr>
              <a:buSzPts val="750"/>
              <a:buChar char="•"/>
              <a:defRPr/>
            </a:lvl4pPr>
            <a:lvl5pPr marL="3047924" lvl="4" indent="-364058" algn="l">
              <a:lnSpc>
                <a:spcPct val="100000"/>
              </a:lnSpc>
              <a:spcBef>
                <a:spcPts val="133"/>
              </a:spcBef>
              <a:spcAft>
                <a:spcPts val="0"/>
              </a:spcAft>
              <a:buClr>
                <a:schemeClr val="dk1"/>
              </a:buClr>
              <a:buSzPts val="7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6484536" y="340817"/>
            <a:ext cx="5203912" cy="480000"/>
          </a:xfrm>
          <a:prstGeom prst="rect">
            <a:avLst/>
          </a:prstGeom>
          <a:noFill/>
          <a:ln>
            <a:noFill/>
          </a:ln>
        </p:spPr>
        <p:txBody>
          <a:bodyPr spcFirstLastPara="1" wrap="square" lIns="0" tIns="0" rIns="0" bIns="0" anchor="t" anchorCtr="0">
            <a:noAutofit/>
          </a:bodyPr>
          <a:lstStyle>
            <a:lvl1pPr marL="609585" lvl="0" indent="-368291" algn="r">
              <a:lnSpc>
                <a:spcPct val="100000"/>
              </a:lnSpc>
              <a:spcBef>
                <a:spcPts val="0"/>
              </a:spcBef>
              <a:spcAft>
                <a:spcPts val="0"/>
              </a:spcAft>
              <a:buClr>
                <a:schemeClr val="dk2"/>
              </a:buClr>
              <a:buSzPts val="750"/>
              <a:buFont typeface="Arial"/>
              <a:buAutoNum type="arabicPeriod"/>
              <a:defRPr sz="1000" b="1"/>
            </a:lvl1pPr>
            <a:lvl2pPr marL="1219170" lvl="1" indent="-368291" algn="r">
              <a:lnSpc>
                <a:spcPct val="100000"/>
              </a:lnSpc>
              <a:spcBef>
                <a:spcPts val="0"/>
              </a:spcBef>
              <a:spcAft>
                <a:spcPts val="0"/>
              </a:spcAft>
              <a:buClr>
                <a:schemeClr val="dk1"/>
              </a:buClr>
              <a:buSzPts val="750"/>
              <a:buFont typeface="Arial"/>
              <a:buAutoNum type="alphaLcPeriod"/>
              <a:defRPr sz="1000"/>
            </a:lvl2pPr>
            <a:lvl3pPr marL="1828754" lvl="2" indent="-457189" algn="l">
              <a:lnSpc>
                <a:spcPct val="100000"/>
              </a:lnSpc>
              <a:spcBef>
                <a:spcPts val="133"/>
              </a:spcBef>
              <a:spcAft>
                <a:spcPts val="0"/>
              </a:spcAft>
              <a:buClr>
                <a:schemeClr val="dk1"/>
              </a:buClr>
              <a:buSzPts val="1800"/>
              <a:buChar char="•"/>
              <a:defRPr/>
            </a:lvl3pPr>
            <a:lvl4pPr marL="2438339" lvl="3" indent="-457189" algn="l">
              <a:lnSpc>
                <a:spcPct val="100000"/>
              </a:lnSpc>
              <a:spcBef>
                <a:spcPts val="133"/>
              </a:spcBef>
              <a:spcAft>
                <a:spcPts val="0"/>
              </a:spcAft>
              <a:buClr>
                <a:schemeClr val="dk1"/>
              </a:buClr>
              <a:buSzPts val="1800"/>
              <a:buChar char="•"/>
              <a:defRPr/>
            </a:lvl4pPr>
            <a:lvl5pPr marL="3047924" lvl="4" indent="-457189" algn="l">
              <a:lnSpc>
                <a:spcPct val="100000"/>
              </a:lnSpc>
              <a:spcBef>
                <a:spcPts val="133"/>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8568448" y="6501341"/>
            <a:ext cx="1560000" cy="356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XX/XX/XXXX</a:t>
            </a:r>
            <a:endParaRPr/>
          </a:p>
        </p:txBody>
      </p:sp>
      <p:sp>
        <p:nvSpPr>
          <p:cNvPr id="39" name="Google Shape;39;p35"/>
          <p:cNvSpPr txBox="1">
            <a:spLocks noGrp="1"/>
          </p:cNvSpPr>
          <p:nvPr>
            <p:ph type="sldNum" idx="12"/>
          </p:nvPr>
        </p:nvSpPr>
        <p:spPr bwMode="auto">
          <a:xfrm>
            <a:off x="10128448" y="6391597"/>
            <a:ext cx="1560000" cy="46640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2133" b="0" i="0" u="none" strike="noStrike" cap="none">
                <a:solidFill>
                  <a:schemeClr val="dk2"/>
                </a:solidFill>
                <a:latin typeface="Arial"/>
                <a:ea typeface="Arial"/>
                <a:cs typeface="Arial"/>
              </a:defRPr>
            </a:lvl9pPr>
          </a:lstStyle>
          <a:p>
            <a:pPr>
              <a:defRPr/>
            </a:pPr>
            <a:fld id="{00000000-1234-1234-1234-123412341234}" type="slidenum">
              <a:rPr lang="fr-FR" smtClean="0"/>
              <a:pPr>
                <a:defRPr/>
              </a:pPr>
              <a:t>‹N°›</a:t>
            </a:fld>
            <a:endParaRPr lang="fr-FR"/>
          </a:p>
        </p:txBody>
      </p:sp>
      <p:pic>
        <p:nvPicPr>
          <p:cNvPr id="2" name="Image 1" descr="Une image contenant texte, Police, capture d’écran, blanc&#10;&#10;Le contenu généré par l’IA peut être incorrect.">
            <a:extLst>
              <a:ext uri="{FF2B5EF4-FFF2-40B4-BE49-F238E27FC236}">
                <a16:creationId xmlns:a16="http://schemas.microsoft.com/office/drawing/2014/main" id="{5B948E09-3DFA-BF08-DBFA-B69BD1454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966606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r-FR"/>
          </a:p>
        </p:txBody>
      </p:sp>
      <p:sp>
        <p:nvSpPr>
          <p:cNvPr id="4" name="Espace réservé du texte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Modifier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178161-1710-4B01-8BD2-29DEDEE915C3}" type="slidenum">
              <a:rPr lang="fr-FR" smtClean="0"/>
              <a:t>‹N°›</a:t>
            </a:fld>
            <a:endParaRPr lang="fr-FR"/>
          </a:p>
        </p:txBody>
      </p:sp>
    </p:spTree>
    <p:extLst>
      <p:ext uri="{BB962C8B-B14F-4D97-AF65-F5344CB8AC3E}">
        <p14:creationId xmlns:p14="http://schemas.microsoft.com/office/powerpoint/2010/main" val="944536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2_Disposition personnalisée">
    <p:spTree>
      <p:nvGrpSpPr>
        <p:cNvPr id="1" name=""/>
        <p:cNvGrpSpPr/>
        <p:nvPr/>
      </p:nvGrpSpPr>
      <p:grpSpPr>
        <a:xfrm>
          <a:off x="0" y="0"/>
          <a:ext cx="0" cy="0"/>
          <a:chOff x="0" y="0"/>
          <a:chExt cx="0" cy="0"/>
        </a:xfrm>
      </p:grpSpPr>
      <p:pic>
        <p:nvPicPr>
          <p:cNvPr id="149" name="Image 11" descr="Imag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718" y="1"/>
            <a:ext cx="12203588" cy="6870620"/>
          </a:xfrm>
          <a:prstGeom prst="rect">
            <a:avLst/>
          </a:prstGeom>
          <a:ln w="12700">
            <a:miter lim="400000"/>
          </a:ln>
        </p:spPr>
      </p:pic>
      <p:sp>
        <p:nvSpPr>
          <p:cNvPr id="150" name="Texte du titre"/>
          <p:cNvSpPr txBox="1">
            <a:spLocks noGrp="1"/>
          </p:cNvSpPr>
          <p:nvPr>
            <p:ph type="title"/>
          </p:nvPr>
        </p:nvSpPr>
        <p:spPr>
          <a:xfrm>
            <a:off x="210410" y="1243473"/>
            <a:ext cx="11581900" cy="796129"/>
          </a:xfrm>
          <a:prstGeom prst="rect">
            <a:avLst/>
          </a:prstGeom>
        </p:spPr>
        <p:txBody>
          <a:bodyPr lIns="0" tIns="0" rIns="0" bIns="0"/>
          <a:lstStyle>
            <a:lvl1pPr algn="ctr" defTabSz="1219170">
              <a:lnSpc>
                <a:spcPct val="90000"/>
              </a:lnSpc>
              <a:defRPr sz="3300" spc="0">
                <a:solidFill>
                  <a:srgbClr val="000091"/>
                </a:solidFill>
                <a:latin typeface="Arial"/>
                <a:ea typeface="Arial"/>
                <a:cs typeface="Arial"/>
                <a:sym typeface="Arial"/>
              </a:defRPr>
            </a:lvl1pPr>
          </a:lstStyle>
          <a:p>
            <a:r>
              <a:t>Texte du titre</a:t>
            </a:r>
          </a:p>
        </p:txBody>
      </p:sp>
      <p:sp>
        <p:nvSpPr>
          <p:cNvPr id="151" name="Numéro de diapositive"/>
          <p:cNvSpPr txBox="1">
            <a:spLocks noGrp="1"/>
          </p:cNvSpPr>
          <p:nvPr>
            <p:ph type="sldNum" sz="quarter" idx="2"/>
          </p:nvPr>
        </p:nvSpPr>
        <p:spPr>
          <a:xfrm>
            <a:off x="11263527" y="6378001"/>
            <a:ext cx="424923" cy="417996"/>
          </a:xfrm>
          <a:prstGeom prst="rect">
            <a:avLst/>
          </a:prstGeom>
        </p:spPr>
        <p:txBody>
          <a:bodyPr lIns="121919" tIns="121919" rIns="121919" bIns="121919" anchor="t"/>
          <a:lstStyle>
            <a:lvl1pPr algn="r" defTabSz="1219170">
              <a:defRPr sz="2100">
                <a:solidFill>
                  <a:srgbClr val="000091"/>
                </a:solidFill>
                <a:latin typeface="Arial"/>
                <a:ea typeface="Arial"/>
                <a:cs typeface="Arial"/>
                <a:sym typeface="Arial"/>
              </a:defRPr>
            </a:lvl1pPr>
          </a:lstStyle>
          <a:p>
            <a:fld id="{86CB4B4D-7CA3-9044-876B-883B54F8677D}" type="slidenum">
              <a:t>‹N°›</a:t>
            </a:fld>
            <a:endParaRPr/>
          </a:p>
        </p:txBody>
      </p:sp>
      <p:sp>
        <p:nvSpPr>
          <p:cNvPr id="152" name="Texte niveau 1…"/>
          <p:cNvSpPr txBox="1">
            <a:spLocks noGrp="1"/>
          </p:cNvSpPr>
          <p:nvPr>
            <p:ph type="body" idx="1"/>
          </p:nvPr>
        </p:nvSpPr>
        <p:spPr>
          <a:xfrm>
            <a:off x="237012" y="2139351"/>
            <a:ext cx="11555299" cy="3933647"/>
          </a:xfrm>
          <a:prstGeom prst="rect">
            <a:avLst/>
          </a:prstGeom>
        </p:spPr>
        <p:txBody>
          <a:bodyPr lIns="0" tIns="0" rIns="0" bIns="0"/>
          <a:lstStyle>
            <a:lvl1pPr marL="0" indent="0" defTabSz="1219170">
              <a:lnSpc>
                <a:spcPct val="100000"/>
              </a:lnSpc>
              <a:spcBef>
                <a:spcPts val="651"/>
              </a:spcBef>
              <a:buSzTx/>
              <a:buNone/>
              <a:defRPr sz="1700">
                <a:solidFill>
                  <a:srgbClr val="000091"/>
                </a:solidFill>
                <a:latin typeface="Arial"/>
                <a:ea typeface="Arial"/>
                <a:cs typeface="Arial"/>
                <a:sym typeface="Arial"/>
              </a:defRPr>
            </a:lvl1pPr>
            <a:lvl2pPr marL="191995" indent="-101997" defTabSz="1219170">
              <a:lnSpc>
                <a:spcPct val="100000"/>
              </a:lnSpc>
              <a:spcBef>
                <a:spcPts val="651"/>
              </a:spcBef>
              <a:buSzPct val="100000"/>
              <a:defRPr sz="1700">
                <a:solidFill>
                  <a:srgbClr val="000091"/>
                </a:solidFill>
                <a:latin typeface="Arial"/>
                <a:ea typeface="Arial"/>
                <a:cs typeface="Arial"/>
                <a:sym typeface="Arial"/>
              </a:defRPr>
            </a:lvl2pPr>
            <a:lvl3pPr marL="302392" indent="-122397" defTabSz="1219170">
              <a:lnSpc>
                <a:spcPct val="100000"/>
              </a:lnSpc>
              <a:spcBef>
                <a:spcPts val="651"/>
              </a:spcBef>
              <a:buSzPct val="100000"/>
              <a:defRPr sz="1700">
                <a:solidFill>
                  <a:srgbClr val="000091"/>
                </a:solidFill>
                <a:latin typeface="Arial"/>
                <a:ea typeface="Arial"/>
                <a:cs typeface="Arial"/>
                <a:sym typeface="Arial"/>
              </a:defRPr>
            </a:lvl3pPr>
            <a:lvl4pPr marL="405990" indent="-135997" defTabSz="1219170">
              <a:lnSpc>
                <a:spcPct val="100000"/>
              </a:lnSpc>
              <a:spcBef>
                <a:spcPts val="651"/>
              </a:spcBef>
              <a:buSzPct val="100000"/>
              <a:defRPr sz="1700">
                <a:solidFill>
                  <a:srgbClr val="000091"/>
                </a:solidFill>
                <a:latin typeface="Arial"/>
                <a:ea typeface="Arial"/>
                <a:cs typeface="Arial"/>
                <a:sym typeface="Arial"/>
              </a:defRPr>
            </a:lvl4pPr>
            <a:lvl5pPr marL="552844" indent="-174853" defTabSz="1219170">
              <a:lnSpc>
                <a:spcPct val="100000"/>
              </a:lnSpc>
              <a:spcBef>
                <a:spcPts val="651"/>
              </a:spcBef>
              <a:buSzPct val="100000"/>
              <a:defRPr sz="1700">
                <a:solidFill>
                  <a:srgbClr val="000091"/>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grpSp>
        <p:nvGrpSpPr>
          <p:cNvPr id="155" name="Image 1"/>
          <p:cNvGrpSpPr/>
          <p:nvPr/>
        </p:nvGrpSpPr>
        <p:grpSpPr>
          <a:xfrm>
            <a:off x="119999" y="120000"/>
            <a:ext cx="1439511" cy="1058464"/>
            <a:chOff x="0" y="0"/>
            <a:chExt cx="2879018" cy="2116925"/>
          </a:xfrm>
        </p:grpSpPr>
        <p:sp>
          <p:nvSpPr>
            <p:cNvPr id="153" name="Rectangle"/>
            <p:cNvSpPr/>
            <p:nvPr/>
          </p:nvSpPr>
          <p:spPr>
            <a:xfrm>
              <a:off x="0" y="0"/>
              <a:ext cx="2879019" cy="2116926"/>
            </a:xfrm>
            <a:prstGeom prst="rect">
              <a:avLst/>
            </a:prstGeom>
            <a:solidFill>
              <a:srgbClr val="FFFFFF"/>
            </a:solidFill>
            <a:ln w="12700" cap="flat">
              <a:noFill/>
              <a:miter lim="400000"/>
            </a:ln>
            <a:effectLst/>
          </p:spPr>
          <p:txBody>
            <a:bodyPr wrap="square" lIns="121919" tIns="121919" rIns="121919" bIns="121919" numCol="1" anchor="ctr">
              <a:noAutofit/>
            </a:bodyPr>
            <a:lstStyle/>
            <a:p>
              <a:pPr algn="l" defTabSz="1219170">
                <a:defRPr sz="4800">
                  <a:solidFill>
                    <a:srgbClr val="000000"/>
                  </a:solidFill>
                  <a:latin typeface="Arial"/>
                  <a:ea typeface="Arial"/>
                  <a:cs typeface="Arial"/>
                  <a:sym typeface="Arial"/>
                </a:defRPr>
              </a:pPr>
              <a:endParaRPr sz="2400"/>
            </a:p>
          </p:txBody>
        </p:sp>
        <p:pic>
          <p:nvPicPr>
            <p:cNvPr id="154" name="image5.png" descr="image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879019" cy="2116926"/>
            </a:xfrm>
            <a:prstGeom prst="rect">
              <a:avLst/>
            </a:prstGeom>
            <a:ln w="25400" cap="flat">
              <a:solidFill>
                <a:srgbClr val="FFFFFF"/>
              </a:solidFill>
              <a:prstDash val="solid"/>
              <a:round/>
            </a:ln>
            <a:effectLst/>
          </p:spPr>
        </p:pic>
      </p:grpSp>
      <p:pic>
        <p:nvPicPr>
          <p:cNvPr id="2" name="Image 1" descr="Une image contenant texte, Police, capture d’écran, blanc&#10;&#10;Le contenu généré par l’IA peut être incorrect.">
            <a:extLst>
              <a:ext uri="{FF2B5EF4-FFF2-40B4-BE49-F238E27FC236}">
                <a16:creationId xmlns:a16="http://schemas.microsoft.com/office/drawing/2014/main" id="{B67A5EE1-EEE0-F2DB-E2E3-AAEFCF58C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207030236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1_Titre et textes 3 colonnes">
    <p:spTree>
      <p:nvGrpSpPr>
        <p:cNvPr id="1" name=""/>
        <p:cNvGrpSpPr/>
        <p:nvPr/>
      </p:nvGrpSpPr>
      <p:grpSpPr>
        <a:xfrm>
          <a:off x="0" y="0"/>
          <a:ext cx="0" cy="0"/>
          <a:chOff x="0" y="0"/>
          <a:chExt cx="0" cy="0"/>
        </a:xfrm>
      </p:grpSpPr>
      <p:sp>
        <p:nvSpPr>
          <p:cNvPr id="53" name="Titre"/>
          <p:cNvSpPr txBox="1">
            <a:spLocks noGrp="1"/>
          </p:cNvSpPr>
          <p:nvPr>
            <p:ph type="title" hasCustomPrompt="1"/>
          </p:nvPr>
        </p:nvSpPr>
        <p:spPr>
          <a:xfrm>
            <a:off x="479999" y="1508788"/>
            <a:ext cx="11232000" cy="960001"/>
          </a:xfrm>
          <a:prstGeom prst="rect">
            <a:avLst/>
          </a:prstGeom>
        </p:spPr>
        <p:txBody>
          <a:bodyPr anchor="t"/>
          <a:lstStyle>
            <a:lvl1pPr marL="0" indent="0">
              <a:buSzTx/>
              <a:buNone/>
              <a:defRPr sz="3333"/>
            </a:lvl1pPr>
          </a:lstStyle>
          <a:p>
            <a:r>
              <a:t>Titre</a:t>
            </a:r>
          </a:p>
        </p:txBody>
      </p:sp>
      <p:sp>
        <p:nvSpPr>
          <p:cNvPr id="54" name="Texte niveau 1…"/>
          <p:cNvSpPr txBox="1">
            <a:spLocks noGrp="1"/>
          </p:cNvSpPr>
          <p:nvPr>
            <p:ph type="body" sz="quarter" idx="1" hasCustomPrompt="1"/>
          </p:nvPr>
        </p:nvSpPr>
        <p:spPr>
          <a:xfrm>
            <a:off x="5231904" y="432000"/>
            <a:ext cx="6480097" cy="480001"/>
          </a:xfrm>
          <a:prstGeom prst="rect">
            <a:avLst/>
          </a:prstGeom>
        </p:spPr>
        <p:txBody>
          <a:bodyPr>
            <a:normAutofit/>
          </a:bodyPr>
          <a:lstStyle>
            <a:lvl1pPr marL="143995" indent="-143995" algn="r">
              <a:spcBef>
                <a:spcPts val="0"/>
              </a:spcBef>
              <a:buSzPct val="100000"/>
              <a:buAutoNum type="arabicPeriod"/>
              <a:defRPr sz="933" b="1"/>
            </a:lvl1pPr>
            <a:lvl2pPr marL="143995" indent="-143995" algn="r">
              <a:spcBef>
                <a:spcPts val="0"/>
              </a:spcBef>
              <a:buAutoNum type="alphaLcPeriod"/>
              <a:defRPr sz="933" b="1"/>
            </a:lvl2pPr>
            <a:lvl3pPr marL="563986" indent="-83998" algn="r">
              <a:spcBef>
                <a:spcPts val="0"/>
              </a:spcBef>
              <a:defRPr sz="933" b="1"/>
            </a:lvl3pPr>
            <a:lvl4pPr marL="815978" indent="-95998" algn="r">
              <a:spcBef>
                <a:spcPts val="0"/>
              </a:spcBef>
              <a:defRPr sz="933" b="1"/>
            </a:lvl4pPr>
            <a:lvl5pPr marL="1103972" indent="-95998" algn="r">
              <a:spcBef>
                <a:spcPts val="0"/>
              </a:spcBef>
              <a:defRPr sz="933" b="1"/>
            </a:lvl5pPr>
          </a:lstStyle>
          <a:p>
            <a:r>
              <a:t>Titre</a:t>
            </a:r>
          </a:p>
          <a:p>
            <a:pPr lvl="1"/>
            <a:endParaRPr/>
          </a:p>
          <a:p>
            <a:pPr lvl="2"/>
            <a:endParaRPr/>
          </a:p>
          <a:p>
            <a:pPr lvl="3"/>
            <a:endParaRPr/>
          </a:p>
          <a:p>
            <a:pPr lvl="4"/>
            <a:endParaRPr/>
          </a:p>
        </p:txBody>
      </p:sp>
      <p:sp>
        <p:nvSpPr>
          <p:cNvPr id="55" name="Espace réservé du texte 11"/>
          <p:cNvSpPr>
            <a:spLocks noGrp="1"/>
          </p:cNvSpPr>
          <p:nvPr>
            <p:ph type="body" sz="quarter" idx="21" hasCustomPrompt="1"/>
          </p:nvPr>
        </p:nvSpPr>
        <p:spPr>
          <a:xfrm>
            <a:off x="479997" y="2660914"/>
            <a:ext cx="3360003" cy="3432001"/>
          </a:xfrm>
          <a:prstGeom prst="rect">
            <a:avLst/>
          </a:prstGeom>
        </p:spPr>
        <p:txBody>
          <a:bodyPr>
            <a:normAutofit/>
          </a:bodyPr>
          <a:lstStyle/>
          <a:p>
            <a:r>
              <a:t>Texte de niveau 1
Texte de niveau 2
Texte de niveau 3
Texte de niveau 4
Texte de niveau 5</a:t>
            </a:r>
          </a:p>
        </p:txBody>
      </p:sp>
      <p:sp>
        <p:nvSpPr>
          <p:cNvPr id="56" name="Espace réservé du texte 11"/>
          <p:cNvSpPr>
            <a:spLocks noGrp="1"/>
          </p:cNvSpPr>
          <p:nvPr>
            <p:ph type="body" sz="quarter" idx="22" hasCustomPrompt="1"/>
          </p:nvPr>
        </p:nvSpPr>
        <p:spPr>
          <a:xfrm>
            <a:off x="4416001" y="2660914"/>
            <a:ext cx="3360001" cy="3432001"/>
          </a:xfrm>
          <a:prstGeom prst="rect">
            <a:avLst/>
          </a:prstGeom>
        </p:spPr>
        <p:txBody>
          <a:bodyPr>
            <a:normAutofit/>
          </a:bodyPr>
          <a:lstStyle/>
          <a:p>
            <a:r>
              <a:t>Texte de niveau 1
Texte de niveau 2
Texte de niveau 3
Texte de niveau 4
Texte de niveau 5</a:t>
            </a:r>
          </a:p>
        </p:txBody>
      </p:sp>
      <p:sp>
        <p:nvSpPr>
          <p:cNvPr id="57" name="Espace réservé du texte 11"/>
          <p:cNvSpPr>
            <a:spLocks noGrp="1"/>
          </p:cNvSpPr>
          <p:nvPr>
            <p:ph type="body" sz="quarter" idx="23" hasCustomPrompt="1"/>
          </p:nvPr>
        </p:nvSpPr>
        <p:spPr>
          <a:xfrm>
            <a:off x="8352000" y="2660914"/>
            <a:ext cx="3360001" cy="3432001"/>
          </a:xfrm>
          <a:prstGeom prst="rect">
            <a:avLst/>
          </a:prstGeom>
        </p:spPr>
        <p:txBody>
          <a:bodyPr>
            <a:normAutofit/>
          </a:bodyPr>
          <a:lstStyle/>
          <a:p>
            <a:r>
              <a:t>Texte de niveau 1
Texte de niveau 2
Texte de niveau 3
Texte de niveau 4
Texte de niveau 5</a:t>
            </a:r>
          </a:p>
        </p:txBody>
      </p:sp>
      <p:sp>
        <p:nvSpPr>
          <p:cNvPr id="9" name="Rectangle 8"/>
          <p:cNvSpPr/>
          <p:nvPr userDrawn="1"/>
        </p:nvSpPr>
        <p:spPr>
          <a:xfrm>
            <a:off x="336332" y="6165090"/>
            <a:ext cx="11477297" cy="492440"/>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Arial"/>
              <a:ea typeface="+mj-ea"/>
              <a:cs typeface="Arial"/>
              <a:sym typeface="Arial"/>
            </a:endParaRPr>
          </a:p>
        </p:txBody>
      </p:sp>
      <p:sp>
        <p:nvSpPr>
          <p:cNvPr id="8" name="Numéro de diapositive"/>
          <p:cNvSpPr txBox="1">
            <a:spLocks noGrp="1"/>
          </p:cNvSpPr>
          <p:nvPr>
            <p:ph type="sldNum" sz="quarter" idx="2"/>
          </p:nvPr>
        </p:nvSpPr>
        <p:spPr>
          <a:xfrm>
            <a:off x="10128448" y="6378000"/>
            <a:ext cx="1560000" cy="480000"/>
          </a:xfrm>
          <a:prstGeom prst="rect">
            <a:avLst/>
          </a:prstGeom>
        </p:spPr>
        <p:txBody>
          <a:bodyPr/>
          <a:lstStyle/>
          <a:p>
            <a:pPr defTabSz="1219170">
              <a:defRPr/>
            </a:pPr>
            <a:fld id="{86CB4B4D-7CA3-9044-876B-883B54F8677D}" type="slidenum">
              <a:rPr lang="fr-FR" kern="0" smtClean="0">
                <a:solidFill>
                  <a:srgbClr val="000091"/>
                </a:solidFill>
              </a:rPr>
              <a:pPr defTabSz="1219170">
                <a:defRPr/>
              </a:pPr>
              <a:t>‹N°›</a:t>
            </a:fld>
            <a:endParaRPr lang="fr-FR" kern="0">
              <a:solidFill>
                <a:srgbClr val="000091"/>
              </a:solidFill>
            </a:endParaRPr>
          </a:p>
        </p:txBody>
      </p:sp>
    </p:spTree>
    <p:extLst>
      <p:ext uri="{BB962C8B-B14F-4D97-AF65-F5344CB8AC3E}">
        <p14:creationId xmlns:p14="http://schemas.microsoft.com/office/powerpoint/2010/main" val="108957412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reserve="1">
  <p:cSld name="2_Titre et contenu">
    <p:spTree>
      <p:nvGrpSpPr>
        <p:cNvPr id="1" name=""/>
        <p:cNvGrpSpPr/>
        <p:nvPr/>
      </p:nvGrpSpPr>
      <p:grpSpPr>
        <a:xfrm>
          <a:off x="0" y="0"/>
          <a:ext cx="0" cy="0"/>
          <a:chOff x="0" y="0"/>
          <a:chExt cx="0" cy="0"/>
        </a:xfrm>
      </p:grpSpPr>
      <p:pic>
        <p:nvPicPr>
          <p:cNvPr id="110" name="Image 11" descr="Image 11"/>
          <p:cNvPicPr>
            <a:picLocks noChangeAspect="1"/>
          </p:cNvPicPr>
          <p:nvPr/>
        </p:nvPicPr>
        <p:blipFill>
          <a:blip r:embed="rId2"/>
          <a:stretch>
            <a:fillRect/>
          </a:stretch>
        </p:blipFill>
        <p:spPr>
          <a:xfrm>
            <a:off x="-25719" y="1"/>
            <a:ext cx="12203589" cy="6870620"/>
          </a:xfrm>
          <a:prstGeom prst="rect">
            <a:avLst/>
          </a:prstGeom>
          <a:ln w="12700">
            <a:miter lim="400000"/>
          </a:ln>
        </p:spPr>
      </p:pic>
      <p:sp>
        <p:nvSpPr>
          <p:cNvPr id="111" name="Texte du titre"/>
          <p:cNvSpPr txBox="1">
            <a:spLocks noGrp="1"/>
          </p:cNvSpPr>
          <p:nvPr>
            <p:ph type="title"/>
          </p:nvPr>
        </p:nvSpPr>
        <p:spPr>
          <a:xfrm>
            <a:off x="479999" y="1488000"/>
            <a:ext cx="11232000" cy="960000"/>
          </a:xfrm>
          <a:prstGeom prst="rect">
            <a:avLst/>
          </a:prstGeom>
        </p:spPr>
        <p:txBody>
          <a:bodyPr anchor="t"/>
          <a:lstStyle>
            <a:lvl1pPr marL="0" indent="0">
              <a:buSzTx/>
              <a:buNone/>
              <a:defRPr sz="3333"/>
            </a:lvl1pPr>
          </a:lstStyle>
          <a:p>
            <a:r>
              <a:t>Texte du titre</a:t>
            </a:r>
          </a:p>
        </p:txBody>
      </p:sp>
      <p:sp>
        <p:nvSpPr>
          <p:cNvPr id="112" name="Texte niveau 1…"/>
          <p:cNvSpPr txBox="1">
            <a:spLocks noGrp="1"/>
          </p:cNvSpPr>
          <p:nvPr>
            <p:ph type="body" idx="1"/>
          </p:nvPr>
        </p:nvSpPr>
        <p:spPr>
          <a:xfrm>
            <a:off x="479997" y="2703800"/>
            <a:ext cx="11232000" cy="3432001"/>
          </a:xfrm>
          <a:prstGeom prst="rect">
            <a:avLst/>
          </a:prstGeom>
        </p:spPr>
        <p:txBody>
          <a:bodyPr>
            <a:normAutofit/>
          </a:bodyPr>
          <a:lstStyle>
            <a:lvl1pPr marL="304792">
              <a:spcBef>
                <a:spcPts val="0"/>
              </a:spcBef>
            </a:lvl1pPr>
            <a:lvl2pPr marL="1261971" indent="-428024">
              <a:spcBef>
                <a:spcPts val="0"/>
              </a:spcBef>
              <a:buSzPts val="1000"/>
            </a:lvl2pPr>
            <a:lvl3pPr marL="1922943" indent="-470946">
              <a:spcBef>
                <a:spcPts val="0"/>
              </a:spcBef>
              <a:buSzPts val="1000"/>
            </a:lvl3pPr>
            <a:lvl4pPr marL="2596178" indent="-526130">
              <a:spcBef>
                <a:spcPts val="0"/>
              </a:spcBef>
              <a:buSzPts val="1000"/>
            </a:lvl4pPr>
            <a:lvl5pPr marL="3203948" indent="-520082">
              <a:spcBef>
                <a:spcPts val="0"/>
              </a:spcBef>
              <a:buSzPts val="1000"/>
            </a:lvl5pPr>
          </a:lstStyle>
          <a:p>
            <a:r>
              <a:t>Texte niveau 1</a:t>
            </a:r>
          </a:p>
          <a:p>
            <a:pPr lvl="1"/>
            <a:r>
              <a:t>Texte niveau 2</a:t>
            </a:r>
          </a:p>
          <a:p>
            <a:pPr lvl="2"/>
            <a:r>
              <a:t>Texte niveau 3</a:t>
            </a:r>
          </a:p>
          <a:p>
            <a:pPr lvl="3"/>
            <a:r>
              <a:t>Texte niveau 4</a:t>
            </a:r>
          </a:p>
          <a:p>
            <a:pPr lvl="4"/>
            <a:r>
              <a:t>Texte niveau 5</a:t>
            </a:r>
          </a:p>
        </p:txBody>
      </p:sp>
      <p:sp>
        <p:nvSpPr>
          <p:cNvPr id="113" name="Google Shape;37;p35"/>
          <p:cNvSpPr txBox="1">
            <a:spLocks noGrp="1"/>
          </p:cNvSpPr>
          <p:nvPr>
            <p:ph type="body" sz="quarter" idx="21"/>
          </p:nvPr>
        </p:nvSpPr>
        <p:spPr>
          <a:xfrm>
            <a:off x="6484536" y="340818"/>
            <a:ext cx="5203913" cy="480001"/>
          </a:xfrm>
          <a:prstGeom prst="rect">
            <a:avLst/>
          </a:prstGeom>
        </p:spPr>
        <p:txBody>
          <a:bodyPr>
            <a:normAutofit/>
          </a:bodyPr>
          <a:lstStyle>
            <a:lvl1pPr marL="609585" indent="-368291" algn="r">
              <a:spcBef>
                <a:spcPts val="0"/>
              </a:spcBef>
              <a:buClr>
                <a:srgbClr val="000091"/>
              </a:buClr>
              <a:buSzPts val="700"/>
              <a:buAutoNum type="arabicPeriod"/>
              <a:defRPr sz="700" b="1"/>
            </a:lvl1pPr>
          </a:lstStyle>
          <a:p>
            <a:pPr marL="457200" indent="-276225" algn="r">
              <a:spcBef>
                <a:spcPts val="0"/>
              </a:spcBef>
              <a:buClr>
                <a:srgbClr val="000091"/>
              </a:buClr>
              <a:buSzPts val="700"/>
              <a:buAutoNum type="arabicPeriod"/>
              <a:defRPr sz="700" b="1"/>
            </a:pPr>
            <a:endParaRPr/>
          </a:p>
        </p:txBody>
      </p:sp>
      <p:sp>
        <p:nvSpPr>
          <p:cNvPr id="114" name="Numéro de diapositive"/>
          <p:cNvSpPr txBox="1">
            <a:spLocks noGrp="1"/>
          </p:cNvSpPr>
          <p:nvPr>
            <p:ph type="sldNum" sz="quarter" idx="2"/>
          </p:nvPr>
        </p:nvSpPr>
        <p:spPr>
          <a:xfrm>
            <a:off x="11248289" y="6391598"/>
            <a:ext cx="440161" cy="417804"/>
          </a:xfrm>
          <a:prstGeom prst="rect">
            <a:avLst/>
          </a:prstGeom>
        </p:spPr>
        <p:txBody>
          <a:bodyPr lIns="45699" tIns="45699" rIns="45699" bIns="45699"/>
          <a:lstStyle/>
          <a:p>
            <a:fld id="{86CB4B4D-7CA3-9044-876B-883B54F8677D}" type="slidenum">
              <a:t>‹N°›</a:t>
            </a:fld>
            <a:endParaRPr/>
          </a:p>
        </p:txBody>
      </p:sp>
      <p:pic>
        <p:nvPicPr>
          <p:cNvPr id="2" name="Image 1" descr="Une image contenant texte, Police, capture d’écran, blanc&#10;&#10;Le contenu généré par l’IA peut être incorrect.">
            <a:extLst>
              <a:ext uri="{FF2B5EF4-FFF2-40B4-BE49-F238E27FC236}">
                <a16:creationId xmlns:a16="http://schemas.microsoft.com/office/drawing/2014/main" id="{83FD6BCF-E3F3-CD36-7A86-AFB503A2F1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13104" y="119192"/>
            <a:ext cx="1319509" cy="1055608"/>
          </a:xfrm>
          <a:prstGeom prst="rect">
            <a:avLst/>
          </a:prstGeom>
        </p:spPr>
      </p:pic>
    </p:spTree>
    <p:extLst>
      <p:ext uri="{BB962C8B-B14F-4D97-AF65-F5344CB8AC3E}">
        <p14:creationId xmlns:p14="http://schemas.microsoft.com/office/powerpoint/2010/main" val="147103177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‹N°›</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20802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488000"/>
            <a:ext cx="11232000" cy="96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479997" y="2703799"/>
            <a:ext cx="11232000"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4751851" y="432000"/>
            <a:ext cx="6960149"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10128448" y="6391597"/>
            <a:ext cx="1560000" cy="466403"/>
          </a:xfrm>
          <a:prstGeom prst="rect">
            <a:avLst/>
          </a:prstGeom>
        </p:spPr>
        <p:txBody>
          <a:bodyPr/>
          <a:lstStyle>
            <a:lvl1pPr algn="r">
              <a:defRPr sz="2133">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54835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508787"/>
            <a:ext cx="11232000" cy="96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5231904" y="432000"/>
            <a:ext cx="6480096"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479999" y="2660915"/>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4416000" y="2660915"/>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8352000" y="2660915"/>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10128448" y="6405331"/>
            <a:ext cx="1560000" cy="452669"/>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19420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488000"/>
            <a:ext cx="11232000" cy="96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479997" y="2703799"/>
            <a:ext cx="11232000"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4751851" y="432000"/>
            <a:ext cx="6960149"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501341"/>
            <a:ext cx="1560000" cy="356659"/>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10128448" y="6391597"/>
            <a:ext cx="1560000" cy="466403"/>
          </a:xfrm>
          <a:prstGeom prst="rect">
            <a:avLst/>
          </a:prstGeom>
        </p:spPr>
        <p:txBody>
          <a:bodyPr/>
          <a:lstStyle>
            <a:lvl1pPr algn="r">
              <a:defRPr sz="2133">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0601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mp; CONTENT" preserve="1">
  <p:cSld name="1_TITLE &amp;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528000" y="432000"/>
            <a:ext cx="11136000" cy="108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528000" y="972000"/>
            <a:ext cx="11136000" cy="540000"/>
          </a:xfrm>
          <a:prstGeom prst="rect">
            <a:avLst/>
          </a:prstGeom>
          <a:noFill/>
          <a:ln>
            <a:noFill/>
          </a:ln>
        </p:spPr>
        <p:txBody>
          <a:bodyPr spcFirstLastPara="1" wrap="square" lIns="91425" tIns="45700" rIns="91425" bIns="45700" anchor="t" anchorCtr="0">
            <a:normAutofit/>
          </a:bodyPr>
          <a:lstStyle>
            <a:lvl1pPr marL="457189" lvl="0" indent="-228594" algn="l">
              <a:spcBef>
                <a:spcPts val="400"/>
              </a:spcBef>
              <a:spcAft>
                <a:spcPts val="0"/>
              </a:spcAft>
              <a:buClr>
                <a:srgbClr val="7F7F7F"/>
              </a:buClr>
              <a:buSzPts val="2000"/>
              <a:buNone/>
              <a:defRPr sz="2000">
                <a:solidFill>
                  <a:srgbClr val="7F7F7F"/>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189" lvl="0" indent="-342891" algn="l">
              <a:spcBef>
                <a:spcPts val="360"/>
              </a:spcBef>
              <a:spcAft>
                <a:spcPts val="0"/>
              </a:spcAft>
              <a:buClr>
                <a:schemeClr val="dk1"/>
              </a:buClr>
              <a:buSzPts val="1800"/>
              <a:buChar char="•"/>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27" name="Google Shape;27;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152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8" name="Espace réservé du numéro de diapositive 7"/>
          <p:cNvSpPr>
            <a:spLocks noGrp="1"/>
          </p:cNvSpPr>
          <p:nvPr>
            <p:ph type="sldNum" sz="quarter" idx="12"/>
          </p:nvPr>
        </p:nvSpPr>
        <p:spPr bwMode="gray">
          <a:xfrm>
            <a:off x="10128448" y="6405331"/>
            <a:ext cx="1560000" cy="452669"/>
          </a:xfrm>
          <a:prstGeom prst="rect">
            <a:avLst/>
          </a:prstGeom>
        </p:spPr>
        <p:txBody>
          <a:bodyPr/>
          <a:lstStyle>
            <a:lvl1pPr algn="r">
              <a:defRPr sz="1600" baseline="0">
                <a:solidFill>
                  <a:schemeClr val="tx2"/>
                </a:solidFill>
              </a:defRPr>
            </a:lvl1pPr>
          </a:lstStyle>
          <a:p>
            <a:fld id="{733122C9-A0B9-462F-8757-0847AD287B63}" type="slidenum">
              <a:rPr lang="fr-FR" smtClean="0"/>
              <a:pPr/>
              <a:t>‹N°›</a:t>
            </a:fld>
            <a:endParaRPr lang="fr-FR"/>
          </a:p>
        </p:txBody>
      </p:sp>
      <p:pic>
        <p:nvPicPr>
          <p:cNvPr id="12" name="Imag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371" y="2468895"/>
            <a:ext cx="1957381" cy="2022621"/>
          </a:xfrm>
          <a:prstGeom prst="rect">
            <a:avLst/>
          </a:prstGeom>
        </p:spPr>
      </p:pic>
      <p:sp>
        <p:nvSpPr>
          <p:cNvPr id="11" name="Espace réservé du texte 10"/>
          <p:cNvSpPr>
            <a:spLocks noGrp="1"/>
          </p:cNvSpPr>
          <p:nvPr>
            <p:ph type="body" sz="quarter" idx="13" hasCustomPrompt="1"/>
          </p:nvPr>
        </p:nvSpPr>
        <p:spPr bwMode="gray">
          <a:xfrm>
            <a:off x="1487488" y="3128061"/>
            <a:ext cx="10224512" cy="2769600"/>
          </a:xfrm>
        </p:spPr>
        <p:txBody>
          <a:bodyPr/>
          <a:lstStyle>
            <a:lvl1pPr>
              <a:lnSpc>
                <a:spcPct val="90000"/>
              </a:lnSpc>
              <a:spcAft>
                <a:spcPts val="0"/>
              </a:spcAft>
              <a:defRPr sz="4333" b="1" cap="none" baseline="0">
                <a:solidFill>
                  <a:schemeClr val="tx2"/>
                </a:solidFill>
              </a:defRPr>
            </a:lvl1pPr>
            <a:lvl2pPr marL="0" indent="0">
              <a:spcBef>
                <a:spcPts val="667"/>
              </a:spcBef>
              <a:spcAft>
                <a:spcPts val="0"/>
              </a:spcAft>
              <a:buNone/>
              <a:defRPr sz="2467"/>
            </a:lvl2pPr>
          </a:lstStyle>
          <a:p>
            <a:pPr lvl="0"/>
            <a:r>
              <a:rPr lang="fr-FR"/>
              <a:t>Titre</a:t>
            </a:r>
          </a:p>
          <a:p>
            <a:pPr lvl="1"/>
            <a:r>
              <a:rPr lang="fr-FR"/>
              <a:t>Sous-titre</a:t>
            </a:r>
          </a:p>
        </p:txBody>
      </p:sp>
      <p:pic>
        <p:nvPicPr>
          <p:cNvPr id="2" name="Image 1">
            <a:extLst>
              <a:ext uri="{FF2B5EF4-FFF2-40B4-BE49-F238E27FC236}">
                <a16:creationId xmlns:a16="http://schemas.microsoft.com/office/drawing/2014/main" id="{7592E85C-5C3E-FADA-E5C4-F068018B9F0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718" y="0"/>
            <a:ext cx="12203587" cy="6870619"/>
          </a:xfrm>
          <a:prstGeom prst="rect">
            <a:avLst/>
          </a:prstGeom>
        </p:spPr>
      </p:pic>
      <p:pic>
        <p:nvPicPr>
          <p:cNvPr id="3" name="Image 2">
            <a:extLst>
              <a:ext uri="{FF2B5EF4-FFF2-40B4-BE49-F238E27FC236}">
                <a16:creationId xmlns:a16="http://schemas.microsoft.com/office/drawing/2014/main" id="{BABBD84B-73DC-6078-C14E-80E216E941C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6432" y="120000"/>
            <a:ext cx="1273629" cy="1056263"/>
          </a:xfrm>
          <a:prstGeom prst="rect">
            <a:avLst/>
          </a:prstGeom>
        </p:spPr>
      </p:pic>
    </p:spTree>
    <p:extLst>
      <p:ext uri="{BB962C8B-B14F-4D97-AF65-F5344CB8AC3E}">
        <p14:creationId xmlns:p14="http://schemas.microsoft.com/office/powerpoint/2010/main" val="239100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2_Disposition personnalisée">
    <p:spTree>
      <p:nvGrpSpPr>
        <p:cNvPr id="1" name=""/>
        <p:cNvGrpSpPr/>
        <p:nvPr/>
      </p:nvGrpSpPr>
      <p:grpSpPr>
        <a:xfrm>
          <a:off x="0" y="0"/>
          <a:ext cx="0" cy="0"/>
          <a:chOff x="0" y="0"/>
          <a:chExt cx="0" cy="0"/>
        </a:xfrm>
      </p:grpSpPr>
      <p:sp>
        <p:nvSpPr>
          <p:cNvPr id="150" name="Texte du titre"/>
          <p:cNvSpPr txBox="1">
            <a:spLocks noGrp="1"/>
          </p:cNvSpPr>
          <p:nvPr>
            <p:ph type="title"/>
          </p:nvPr>
        </p:nvSpPr>
        <p:spPr>
          <a:xfrm>
            <a:off x="210410" y="1243473"/>
            <a:ext cx="11581900" cy="796129"/>
          </a:xfrm>
          <a:prstGeom prst="rect">
            <a:avLst/>
          </a:prstGeom>
        </p:spPr>
        <p:txBody>
          <a:bodyPr lIns="0" tIns="0" rIns="0" bIns="0"/>
          <a:lstStyle>
            <a:lvl1pPr algn="ctr" defTabSz="1219170">
              <a:lnSpc>
                <a:spcPct val="90000"/>
              </a:lnSpc>
              <a:defRPr sz="3300" spc="0">
                <a:solidFill>
                  <a:srgbClr val="000091"/>
                </a:solidFill>
                <a:latin typeface="Arial"/>
                <a:ea typeface="Arial"/>
                <a:cs typeface="Arial"/>
                <a:sym typeface="Arial"/>
              </a:defRPr>
            </a:lvl1pPr>
          </a:lstStyle>
          <a:p>
            <a:r>
              <a:t>Texte du titre</a:t>
            </a:r>
          </a:p>
        </p:txBody>
      </p:sp>
      <p:sp>
        <p:nvSpPr>
          <p:cNvPr id="151" name="Numéro de diapositive"/>
          <p:cNvSpPr txBox="1">
            <a:spLocks noGrp="1"/>
          </p:cNvSpPr>
          <p:nvPr>
            <p:ph type="sldNum" sz="quarter" idx="2"/>
          </p:nvPr>
        </p:nvSpPr>
        <p:spPr>
          <a:xfrm>
            <a:off x="11263527" y="6378001"/>
            <a:ext cx="424923" cy="417996"/>
          </a:xfrm>
          <a:prstGeom prst="rect">
            <a:avLst/>
          </a:prstGeom>
        </p:spPr>
        <p:txBody>
          <a:bodyPr lIns="121919" tIns="121919" rIns="121919" bIns="121919" anchor="t"/>
          <a:lstStyle>
            <a:lvl1pPr algn="r" defTabSz="1219170">
              <a:defRPr sz="2100">
                <a:solidFill>
                  <a:srgbClr val="000091"/>
                </a:solidFill>
                <a:latin typeface="Arial"/>
                <a:ea typeface="Arial"/>
                <a:cs typeface="Arial"/>
                <a:sym typeface="Arial"/>
              </a:defRPr>
            </a:lvl1pPr>
          </a:lstStyle>
          <a:p>
            <a:fld id="{86CB4B4D-7CA3-9044-876B-883B54F8677D}" type="slidenum">
              <a:t>‹N°›</a:t>
            </a:fld>
            <a:endParaRPr/>
          </a:p>
        </p:txBody>
      </p:sp>
      <p:sp>
        <p:nvSpPr>
          <p:cNvPr id="152" name="Texte niveau 1…"/>
          <p:cNvSpPr txBox="1">
            <a:spLocks noGrp="1"/>
          </p:cNvSpPr>
          <p:nvPr>
            <p:ph type="body" idx="1"/>
          </p:nvPr>
        </p:nvSpPr>
        <p:spPr>
          <a:xfrm>
            <a:off x="237012" y="2139351"/>
            <a:ext cx="11555299" cy="3933647"/>
          </a:xfrm>
          <a:prstGeom prst="rect">
            <a:avLst/>
          </a:prstGeom>
        </p:spPr>
        <p:txBody>
          <a:bodyPr lIns="0" tIns="0" rIns="0" bIns="0"/>
          <a:lstStyle>
            <a:lvl1pPr marL="0" indent="0" defTabSz="1219170">
              <a:lnSpc>
                <a:spcPct val="100000"/>
              </a:lnSpc>
              <a:spcBef>
                <a:spcPts val="651"/>
              </a:spcBef>
              <a:buSzTx/>
              <a:buNone/>
              <a:defRPr sz="1700">
                <a:solidFill>
                  <a:srgbClr val="000091"/>
                </a:solidFill>
                <a:latin typeface="Arial"/>
                <a:ea typeface="Arial"/>
                <a:cs typeface="Arial"/>
                <a:sym typeface="Arial"/>
              </a:defRPr>
            </a:lvl1pPr>
            <a:lvl2pPr marL="191995" indent="-101997" defTabSz="1219170">
              <a:lnSpc>
                <a:spcPct val="100000"/>
              </a:lnSpc>
              <a:spcBef>
                <a:spcPts val="651"/>
              </a:spcBef>
              <a:buSzPct val="100000"/>
              <a:defRPr sz="1700">
                <a:solidFill>
                  <a:srgbClr val="000091"/>
                </a:solidFill>
                <a:latin typeface="Arial"/>
                <a:ea typeface="Arial"/>
                <a:cs typeface="Arial"/>
                <a:sym typeface="Arial"/>
              </a:defRPr>
            </a:lvl2pPr>
            <a:lvl3pPr marL="302392" indent="-122397" defTabSz="1219170">
              <a:lnSpc>
                <a:spcPct val="100000"/>
              </a:lnSpc>
              <a:spcBef>
                <a:spcPts val="651"/>
              </a:spcBef>
              <a:buSzPct val="100000"/>
              <a:defRPr sz="1700">
                <a:solidFill>
                  <a:srgbClr val="000091"/>
                </a:solidFill>
                <a:latin typeface="Arial"/>
                <a:ea typeface="Arial"/>
                <a:cs typeface="Arial"/>
                <a:sym typeface="Arial"/>
              </a:defRPr>
            </a:lvl3pPr>
            <a:lvl4pPr marL="405990" indent="-135997" defTabSz="1219170">
              <a:lnSpc>
                <a:spcPct val="100000"/>
              </a:lnSpc>
              <a:spcBef>
                <a:spcPts val="651"/>
              </a:spcBef>
              <a:buSzPct val="100000"/>
              <a:defRPr sz="1700">
                <a:solidFill>
                  <a:srgbClr val="000091"/>
                </a:solidFill>
                <a:latin typeface="Arial"/>
                <a:ea typeface="Arial"/>
                <a:cs typeface="Arial"/>
                <a:sym typeface="Arial"/>
              </a:defRPr>
            </a:lvl4pPr>
            <a:lvl5pPr marL="552844" indent="-174853" defTabSz="1219170">
              <a:lnSpc>
                <a:spcPct val="100000"/>
              </a:lnSpc>
              <a:spcBef>
                <a:spcPts val="651"/>
              </a:spcBef>
              <a:buSzPct val="100000"/>
              <a:defRPr sz="1700">
                <a:solidFill>
                  <a:srgbClr val="000091"/>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41006816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 y="573"/>
            <a:ext cx="12187429" cy="6856857"/>
          </a:xfrm>
          <a:prstGeom prst="rect">
            <a:avLst/>
          </a:prstGeom>
        </p:spPr>
      </p:pic>
      <p:sp>
        <p:nvSpPr>
          <p:cNvPr id="4" name="Title 1"/>
          <p:cNvSpPr>
            <a:spLocks noGrp="1"/>
          </p:cNvSpPr>
          <p:nvPr>
            <p:ph type="ctrTitle"/>
          </p:nvPr>
        </p:nvSpPr>
        <p:spPr>
          <a:xfrm>
            <a:off x="1433017" y="4585645"/>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5" name="Image 4">
            <a:extLst>
              <a:ext uri="{FF2B5EF4-FFF2-40B4-BE49-F238E27FC236}">
                <a16:creationId xmlns:a16="http://schemas.microsoft.com/office/drawing/2014/main" id="{2D70827E-E2B2-EA4D-857E-B00D3645BB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4517" y="1216569"/>
            <a:ext cx="1114995" cy="668127"/>
          </a:xfrm>
          <a:prstGeom prst="rect">
            <a:avLst/>
          </a:prstGeom>
        </p:spPr>
      </p:pic>
    </p:spTree>
    <p:extLst>
      <p:ext uri="{BB962C8B-B14F-4D97-AF65-F5344CB8AC3E}">
        <p14:creationId xmlns:p14="http://schemas.microsoft.com/office/powerpoint/2010/main" val="43431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0.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5718" y="0"/>
            <a:ext cx="12203587" cy="6870619"/>
          </a:xfrm>
          <a:prstGeom prst="rect">
            <a:avLst/>
          </a:prstGeom>
        </p:spPr>
      </p:pic>
      <p:sp>
        <p:nvSpPr>
          <p:cNvPr id="2" name="Espace réservé du titre 1"/>
          <p:cNvSpPr>
            <a:spLocks noGrp="1"/>
          </p:cNvSpPr>
          <p:nvPr userDrawn="1">
            <p:ph type="title"/>
          </p:nvPr>
        </p:nvSpPr>
        <p:spPr bwMode="gray">
          <a:xfrm>
            <a:off x="479999" y="1508787"/>
            <a:ext cx="11232000" cy="96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userDrawn="1">
            <p:ph type="body" idx="1"/>
          </p:nvPr>
        </p:nvSpPr>
        <p:spPr bwMode="gray">
          <a:xfrm>
            <a:off x="479999" y="2660915"/>
            <a:ext cx="11232000"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userDrawn="1">
            <p:ph type="dt" sz="half" idx="2"/>
          </p:nvPr>
        </p:nvSpPr>
        <p:spPr bwMode="gray">
          <a:xfrm>
            <a:off x="8568448" y="6378000"/>
            <a:ext cx="1560000" cy="480000"/>
          </a:xfrm>
          <a:prstGeom prst="rect">
            <a:avLst/>
          </a:prstGeom>
        </p:spPr>
        <p:txBody>
          <a:bodyPr/>
          <a:lstStyle>
            <a:lvl1pPr>
              <a:defRPr sz="100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userDrawn="1">
            <p:ph type="sldNum" sz="quarter" idx="4"/>
          </p:nvPr>
        </p:nvSpPr>
        <p:spPr bwMode="gray">
          <a:xfrm>
            <a:off x="10128448" y="6378000"/>
            <a:ext cx="1560000" cy="48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5" name="Image 4">
            <a:extLst>
              <a:ext uri="{FF2B5EF4-FFF2-40B4-BE49-F238E27FC236}">
                <a16:creationId xmlns:a16="http://schemas.microsoft.com/office/drawing/2014/main" id="{B79FDB94-D537-7DF4-CC07-6D2123E4C14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6432" y="120000"/>
            <a:ext cx="1273629" cy="1056263"/>
          </a:xfrm>
          <a:prstGeom prst="rect">
            <a:avLst/>
          </a:prstGeom>
        </p:spPr>
      </p:pic>
    </p:spTree>
    <p:extLst>
      <p:ext uri="{BB962C8B-B14F-4D97-AF65-F5344CB8AC3E}">
        <p14:creationId xmlns:p14="http://schemas.microsoft.com/office/powerpoint/2010/main" val="16580225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6" r:id="rId9"/>
    <p:sldLayoutId id="2147483795" r:id="rId10"/>
    <p:sldLayoutId id="2147483816" r:id="rId11"/>
  </p:sldLayoutIdLst>
  <p:hf hdr="0"/>
  <p:txStyles>
    <p:titleStyle>
      <a:lvl1pPr algn="l" defTabSz="121917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2"/>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A80CD80-D5E9-2A39-C7DB-4D57F44C4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2A060EE-5BFF-3550-0F4C-7FE6C234F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3E0231-F4E7-79E6-4CD8-5904B2E59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B95C1-90F8-F84E-BCF7-7BDB1E50796E}"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2DD5F85C-A1C8-D01B-A344-25B9CFE4B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4F6BD5F-1AEE-C613-708D-A462A487A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D6163-5FB3-F143-AD88-155FD875F237}" type="slidenum">
              <a:rPr lang="fr-FR" smtClean="0"/>
              <a:t>‹N°›</a:t>
            </a:fld>
            <a:endParaRPr lang="fr-FR"/>
          </a:p>
        </p:txBody>
      </p:sp>
    </p:spTree>
    <p:extLst>
      <p:ext uri="{BB962C8B-B14F-4D97-AF65-F5344CB8AC3E}">
        <p14:creationId xmlns:p14="http://schemas.microsoft.com/office/powerpoint/2010/main" val="24694987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4" name="Image 11"/>
          <p:cNvPicPr>
            <a:picLocks noChangeAspect="1"/>
          </p:cNvPicPr>
          <p:nvPr userDrawn="1"/>
        </p:nvPicPr>
        <p:blipFill>
          <a:blip r:embed="rId15" cstate="email">
            <a:extLst>
              <a:ext uri="{28A0092B-C50C-407E-A947-70E740481C1C}">
                <a14:useLocalDpi xmlns:a14="http://schemas.microsoft.com/office/drawing/2010/main"/>
              </a:ext>
            </a:extLst>
          </a:blip>
          <a:stretch/>
        </p:blipFill>
        <p:spPr bwMode="auto">
          <a:xfrm>
            <a:off x="-25718" y="0"/>
            <a:ext cx="12203587" cy="6870619"/>
          </a:xfrm>
          <a:prstGeom prst="rect">
            <a:avLst/>
          </a:prstGeom>
        </p:spPr>
      </p:pic>
      <p:sp>
        <p:nvSpPr>
          <p:cNvPr id="5" name="Espace réservé du titre 1"/>
          <p:cNvSpPr>
            <a:spLocks noGrp="1"/>
          </p:cNvSpPr>
          <p:nvPr>
            <p:ph type="title"/>
          </p:nvPr>
        </p:nvSpPr>
        <p:spPr bwMode="gray">
          <a:xfrm>
            <a:off x="479999" y="1508787"/>
            <a:ext cx="11232000" cy="960000"/>
          </a:xfrm>
          <a:prstGeom prst="rect">
            <a:avLst/>
          </a:prstGeom>
        </p:spPr>
        <p:txBody>
          <a:bodyPr vert="horz" lIns="0" tIns="0" rIns="0" bIns="0" rtlCol="0" anchor="t" anchorCtr="0">
            <a:noAutofit/>
          </a:bodyPr>
          <a:lstStyle/>
          <a:p>
            <a:pPr>
              <a:defRPr/>
            </a:pPr>
            <a:r>
              <a:rPr lang="fr-FR"/>
              <a:t>Titre</a:t>
            </a:r>
            <a:endParaRPr/>
          </a:p>
        </p:txBody>
      </p:sp>
      <p:sp>
        <p:nvSpPr>
          <p:cNvPr id="6" name="Espace réservé du texte 2"/>
          <p:cNvSpPr>
            <a:spLocks noGrp="1"/>
          </p:cNvSpPr>
          <p:nvPr>
            <p:ph type="body" idx="1"/>
          </p:nvPr>
        </p:nvSpPr>
        <p:spPr bwMode="gray">
          <a:xfrm>
            <a:off x="479999" y="2660915"/>
            <a:ext cx="11232000" cy="3432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7" name="Espace réservé de la date 1"/>
          <p:cNvSpPr>
            <a:spLocks noGrp="1"/>
          </p:cNvSpPr>
          <p:nvPr>
            <p:ph type="dt" sz="half" idx="2"/>
          </p:nvPr>
        </p:nvSpPr>
        <p:spPr bwMode="gray">
          <a:xfrm>
            <a:off x="8568448" y="6378000"/>
            <a:ext cx="1560000" cy="480000"/>
          </a:xfrm>
          <a:prstGeom prst="rect">
            <a:avLst/>
          </a:prstGeom>
        </p:spPr>
        <p:txBody>
          <a:bodyPr/>
          <a:lstStyle>
            <a:lvl1pPr>
              <a:defRPr sz="1000"/>
            </a:lvl1pPr>
          </a:lstStyle>
          <a:p>
            <a:pPr algn="r">
              <a:defRPr/>
            </a:pPr>
            <a:r>
              <a:rPr lang="fr-FR" cap="all"/>
              <a:t>XX/XX/XXXX</a:t>
            </a:r>
            <a:endParaRPr/>
          </a:p>
        </p:txBody>
      </p:sp>
      <p:sp>
        <p:nvSpPr>
          <p:cNvPr id="8" name="Espace réservé du numéro de diapositive 7"/>
          <p:cNvSpPr>
            <a:spLocks noGrp="1"/>
          </p:cNvSpPr>
          <p:nvPr>
            <p:ph type="sldNum" sz="quarter" idx="4"/>
          </p:nvPr>
        </p:nvSpPr>
        <p:spPr bwMode="gray">
          <a:xfrm>
            <a:off x="10128448" y="6378000"/>
            <a:ext cx="1560000" cy="480000"/>
          </a:xfrm>
          <a:prstGeom prst="rect">
            <a:avLst/>
          </a:prstGeom>
        </p:spPr>
        <p:txBody>
          <a:bodyPr/>
          <a:lstStyle>
            <a:lvl1pPr algn="r">
              <a:defRPr sz="2133">
                <a:solidFill>
                  <a:schemeClr val="tx2"/>
                </a:solidFill>
              </a:defRPr>
            </a:lvl1pPr>
          </a:lstStyle>
          <a:p>
            <a:pPr>
              <a:defRPr/>
            </a:pPr>
            <a:fld id="{733122C9-A0B9-462F-8757-0847AD287B63}" type="slidenum">
              <a:rPr lang="fr-FR"/>
              <a:t>‹N°›</a:t>
            </a:fld>
            <a:endParaRPr lang="fr-FR"/>
          </a:p>
        </p:txBody>
      </p:sp>
      <p:pic>
        <p:nvPicPr>
          <p:cNvPr id="2" name="Image 1" descr="Une image contenant texte, Police, capture d’écran, blanc&#10;&#10;Le contenu généré par l’IA peut être incorrect.">
            <a:extLst>
              <a:ext uri="{FF2B5EF4-FFF2-40B4-BE49-F238E27FC236}">
                <a16:creationId xmlns:a16="http://schemas.microsoft.com/office/drawing/2014/main" id="{20B1FD1C-E24E-0922-CC0D-55CA857E46E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6209" y="189041"/>
            <a:ext cx="1108405" cy="886724"/>
          </a:xfrm>
          <a:prstGeom prst="rect">
            <a:avLst/>
          </a:prstGeom>
        </p:spPr>
      </p:pic>
    </p:spTree>
    <p:extLst>
      <p:ext uri="{BB962C8B-B14F-4D97-AF65-F5344CB8AC3E}">
        <p14:creationId xmlns:p14="http://schemas.microsoft.com/office/powerpoint/2010/main" val="295559045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hf hdr="0" ftr="0" dt="0"/>
  <p:txStyles>
    <p:titleStyle>
      <a:lvl1pPr algn="l" defTabSz="1219170">
        <a:lnSpc>
          <a:spcPct val="90000"/>
        </a:lnSpc>
        <a:spcBef>
          <a:spcPts val="0"/>
        </a:spcBef>
        <a:buNone/>
        <a:defRPr sz="3400" b="1">
          <a:solidFill>
            <a:schemeClr val="tx2"/>
          </a:solidFill>
          <a:latin typeface="+mj-lt"/>
          <a:ea typeface="+mj-ea"/>
          <a:cs typeface="+mj-cs"/>
        </a:defRPr>
      </a:lvl1pPr>
    </p:titleStyle>
    <p:bodyStyle>
      <a:lvl1pPr marL="0" indent="0" algn="l" defTabSz="1219170">
        <a:lnSpc>
          <a:spcPct val="100000"/>
        </a:lnSpc>
        <a:spcBef>
          <a:spcPts val="0"/>
        </a:spcBef>
        <a:spcAft>
          <a:spcPts val="667"/>
        </a:spcAft>
        <a:buFont typeface="Arial"/>
        <a:buNone/>
        <a:defRPr sz="1400" b="0">
          <a:solidFill>
            <a:schemeClr val="tx2"/>
          </a:solidFill>
          <a:latin typeface="+mn-lt"/>
          <a:ea typeface="+mn-ea"/>
          <a:cs typeface="+mn-cs"/>
        </a:defRPr>
      </a:lvl1pPr>
      <a:lvl2pPr marL="335992" indent="-95998" algn="l" defTabSz="1219170">
        <a:lnSpc>
          <a:spcPct val="100000"/>
        </a:lnSpc>
        <a:spcBef>
          <a:spcPts val="800"/>
        </a:spcBef>
        <a:spcAft>
          <a:spcPts val="800"/>
        </a:spcAft>
        <a:buFont typeface="Arial"/>
        <a:buChar char="•"/>
        <a:defRPr sz="1267">
          <a:solidFill>
            <a:schemeClr val="tx1"/>
          </a:solidFill>
          <a:latin typeface="+mn-lt"/>
          <a:ea typeface="+mn-ea"/>
          <a:cs typeface="+mn-cs"/>
        </a:defRPr>
      </a:lvl2pPr>
      <a:lvl3pPr marL="575986" indent="-95998" algn="l" defTabSz="1219170">
        <a:lnSpc>
          <a:spcPct val="100000"/>
        </a:lnSpc>
        <a:spcBef>
          <a:spcPts val="133"/>
        </a:spcBef>
        <a:spcAft>
          <a:spcPts val="133"/>
        </a:spcAft>
        <a:buSzPct val="100000"/>
        <a:buFont typeface="Arial"/>
        <a:buChar char="•"/>
        <a:defRPr sz="1133">
          <a:solidFill>
            <a:schemeClr val="tx1"/>
          </a:solidFill>
          <a:latin typeface="+mn-lt"/>
          <a:ea typeface="+mn-ea"/>
          <a:cs typeface="+mn-cs"/>
        </a:defRPr>
      </a:lvl3pPr>
      <a:lvl4pPr marL="815980" indent="-95998" algn="l" defTabSz="1219170">
        <a:lnSpc>
          <a:spcPct val="100000"/>
        </a:lnSpc>
        <a:spcBef>
          <a:spcPts val="133"/>
        </a:spcBef>
        <a:spcAft>
          <a:spcPts val="133"/>
        </a:spcAft>
        <a:buSzPct val="100000"/>
        <a:buFont typeface="Arial"/>
        <a:buChar char="•"/>
        <a:defRPr sz="1000">
          <a:solidFill>
            <a:schemeClr val="tx1"/>
          </a:solidFill>
          <a:latin typeface="+mn-lt"/>
          <a:ea typeface="+mn-ea"/>
          <a:cs typeface="+mn-cs"/>
        </a:defRPr>
      </a:lvl4pPr>
      <a:lvl5pPr marL="1103972" indent="-95998" algn="l" defTabSz="1219170">
        <a:lnSpc>
          <a:spcPct val="100000"/>
        </a:lnSpc>
        <a:spcBef>
          <a:spcPts val="133"/>
        </a:spcBef>
        <a:spcAft>
          <a:spcPts val="133"/>
        </a:spcAft>
        <a:buSzPct val="100000"/>
        <a:buFont typeface="Arial"/>
        <a:buChar char="•"/>
        <a:defRPr sz="933">
          <a:solidFill>
            <a:schemeClr val="tx1"/>
          </a:solidFill>
          <a:latin typeface="+mn-lt"/>
          <a:ea typeface="+mn-ea"/>
          <a:cs typeface="+mn-cs"/>
        </a:defRPr>
      </a:lvl5pPr>
      <a:lvl6pPr marL="3352716" indent="-304792" algn="l" defTabSz="1219170">
        <a:spcBef>
          <a:spcPts val="0"/>
        </a:spcBef>
        <a:buFont typeface="Arial"/>
        <a:buChar char="•"/>
        <a:defRPr sz="2667">
          <a:solidFill>
            <a:schemeClr val="tx1"/>
          </a:solidFill>
          <a:latin typeface="+mn-lt"/>
          <a:ea typeface="+mn-ea"/>
          <a:cs typeface="+mn-cs"/>
        </a:defRPr>
      </a:lvl6pPr>
      <a:lvl7pPr marL="3962301" indent="-304792" algn="l" defTabSz="1219170">
        <a:spcBef>
          <a:spcPts val="0"/>
        </a:spcBef>
        <a:buFont typeface="Arial"/>
        <a:buChar char="•"/>
        <a:defRPr sz="2667">
          <a:solidFill>
            <a:schemeClr val="tx1"/>
          </a:solidFill>
          <a:latin typeface="+mn-lt"/>
          <a:ea typeface="+mn-ea"/>
          <a:cs typeface="+mn-cs"/>
        </a:defRPr>
      </a:lvl7pPr>
      <a:lvl8pPr marL="4571886" indent="-304792" algn="l" defTabSz="1219170">
        <a:spcBef>
          <a:spcPts val="0"/>
        </a:spcBef>
        <a:buFont typeface="Arial"/>
        <a:buChar char="•"/>
        <a:defRPr sz="2667">
          <a:solidFill>
            <a:schemeClr val="tx1"/>
          </a:solidFill>
          <a:latin typeface="+mn-lt"/>
          <a:ea typeface="+mn-ea"/>
          <a:cs typeface="+mn-cs"/>
        </a:defRPr>
      </a:lvl8pPr>
      <a:lvl9pPr marL="5181470" indent="-304792" algn="l" defTabSz="1219170">
        <a:spcBef>
          <a:spcPts val="0"/>
        </a:spcBef>
        <a:buFont typeface="Arial"/>
        <a:buChar char="•"/>
        <a:defRPr sz="2667">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ec.europa.eu/info/funding-tenders/opportunities/portal/screen/work-as-an-expert" TargetMode="External"/><Relationship Id="rId4" Type="http://schemas.openxmlformats.org/officeDocument/2006/relationships/hyperlink" Target="https://www.horizon-europe.gouv.fr/devenez-expert-evaluateur-horizon-europe-aupres-de-la-commission-europeenne-2436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anr.fr/fr/detail/call/mrsei-2025-montage-de-reseaux-scientifiques-europeens-ou-internationau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le-diagnostic-partenariat-pour-les-projets-collaboratifs-des-entreprises-28280" TargetMode="External"/><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horizon-europe.gouv.fr/cluster-6-bio-environnement"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horizon-europe.gouv.fr/inscription-liste-bio-environnement"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horizoneuropencpportal.eu/ncp-networks/cluster-6/about-us" TargetMode="External"/><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hyperlink" Target="https://www.linkedin.com/company/pcn-alimentation-bio%C3%A9conomie-ressources-naturelles-agriculture-et-environnement/?viewAsMember=true" TargetMode="External"/><Relationship Id="rId3" Type="http://schemas.openxmlformats.org/officeDocument/2006/relationships/hyperlink" Target="https://www.horizon-europe.gouv.fr/" TargetMode="External"/><Relationship Id="rId7" Type="http://schemas.openxmlformats.org/officeDocument/2006/relationships/hyperlink" Target="https://www.horizon-europe.gouv.fr/faq-les-grands-principes-d-horizon-europ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horizon-europe.gouv.fr/ressources-juridiques-et-financieres-24384" TargetMode="External"/><Relationship Id="rId5" Type="http://schemas.openxmlformats.org/officeDocument/2006/relationships/hyperlink" Target="https://www.horizon-europe.gouv.fr/inscrivez-vous-comme-relais-horizon-europe-aupres-des-pcn-24372" TargetMode="External"/><Relationship Id="rId10" Type="http://schemas.openxmlformats.org/officeDocument/2006/relationships/image" Target="../media/image15.jpeg"/><Relationship Id="rId4" Type="http://schemas.openxmlformats.org/officeDocument/2006/relationships/hyperlink" Target="https://www.horizon-europe.gouv.fr/cluster-6-bio-environnement"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microsoft.com/office/2007/relationships/hdphoto" Target="../media/hdphoto1.wdp"/><Relationship Id="rId3" Type="http://schemas.openxmlformats.org/officeDocument/2006/relationships/image" Target="../media/image37.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www.linkedin.com/company/pcn-alimentation-bio%C3%A9conomie-ressources-naturelles-agriculture-et-environnement/?viewAsMember=true" TargetMode="External"/><Relationship Id="rId11" Type="http://schemas.openxmlformats.org/officeDocument/2006/relationships/image" Target="../media/image40.jpeg"/><Relationship Id="rId5" Type="http://schemas.openxmlformats.org/officeDocument/2006/relationships/hyperlink" Target="mailto:pcn-bio-environnement@recherche.gouv.fr" TargetMode="External"/><Relationship Id="rId10" Type="http://schemas.openxmlformats.org/officeDocument/2006/relationships/image" Target="../media/image39.jpg"/><Relationship Id="rId4" Type="http://schemas.openxmlformats.org/officeDocument/2006/relationships/hyperlink" Target="https://www.horizon-europe.gouv.fr/pcn-bio-environnement" TargetMode="Externa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ec.europa.eu/commission/presscorner/api/files/document/print/en/ip_21_1122/IP_21_1122_EN.pdf" TargetMode="External"/><Relationship Id="rId7"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s://op.europa.eu/en/web/eu-law-and-publications/publication-detail/-/publication/6abcc8e7-e685-11ee-8b2b-01aa75ed71a1" TargetMode="External"/><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hyperlink" Target="https://research-and-innovation.ec.europa.eu/knowledge-publications-tools-and-data/publications/all-publications/implementation-plans-eu-missions_en" TargetMode="External"/><Relationship Id="rId4" Type="http://schemas.openxmlformats.org/officeDocument/2006/relationships/hyperlink" Target="https://ec.europa.eu/info/funding-tenders/opportunities/docs/2021-2027/horizon/wp-call/2023-2024/wp-12-missions_horizon-2023-2024_en.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www.horizon-europe.gouv.fr/webinaire-sur-les-appels-du-programme-de-travail-2026-2027-des-missions-eaux-et-ocean-et-sols-et" TargetMode="External"/><Relationship Id="rId13" Type="http://schemas.openxmlformats.org/officeDocument/2006/relationships/hyperlink" Target="https://www.paysdelaloire.fr/mon-conseil-regional/les-missions-regionales/europe/les-acteurs-et-projets-europeens/les-projets/partenariat-agroecologie" TargetMode="External"/><Relationship Id="rId18" Type="http://schemas.openxmlformats.org/officeDocument/2006/relationships/hyperlink" Target="https://www.futurefoodspartnership.eu/events/webinar-for-applicants" TargetMode="External"/><Relationship Id="rId3" Type="http://schemas.openxmlformats.org/officeDocument/2006/relationships/image" Target="../media/image15.jpeg"/><Relationship Id="rId21" Type="http://schemas.openxmlformats.org/officeDocument/2006/relationships/hyperlink" Target="https://agdata.ptj.de/" TargetMode="External"/><Relationship Id="rId7" Type="http://schemas.openxmlformats.org/officeDocument/2006/relationships/hyperlink" Target="https://mission-soil-platform.ec.europa.eu/" TargetMode="External"/><Relationship Id="rId12" Type="http://schemas.openxmlformats.org/officeDocument/2006/relationships/hyperlink" Target="http://www.agroecologypartnership.eu/" TargetMode="External"/><Relationship Id="rId17" Type="http://schemas.openxmlformats.org/officeDocument/2006/relationships/hyperlink" Target="http://www.futurefoodspartnership.eu/" TargetMode="External"/><Relationship Id="rId2" Type="http://schemas.openxmlformats.org/officeDocument/2006/relationships/notesSlide" Target="../notesSlides/notesSlide5.xml"/><Relationship Id="rId16" Type="http://schemas.openxmlformats.org/officeDocument/2006/relationships/hyperlink" Target="https://anr.fr/fr/detail/call/pre-annonce-eupahw-2027-2e-appel-a-projets-du-partenariat-europeen-sante-et-bien-etre-animal/" TargetMode="External"/><Relationship Id="rId20" Type="http://schemas.openxmlformats.org/officeDocument/2006/relationships/hyperlink" Target="http://www.water4all-partnership.eu/" TargetMode="External"/><Relationship Id="rId1" Type="http://schemas.openxmlformats.org/officeDocument/2006/relationships/slideLayout" Target="../slideLayouts/slideLayout23.xml"/><Relationship Id="rId6" Type="http://schemas.openxmlformats.org/officeDocument/2006/relationships/hyperlink" Target="https://projects.research-and-innovation.ec.europa.eu/en/funding/funding-opportunities/funding-programmes-and-open-calls/horizon-europe/eu-missions-horizon-europe/restore-our-ocean-and-waters/mission-ocean-and-waters-service-portal" TargetMode="External"/><Relationship Id="rId11" Type="http://schemas.openxmlformats.org/officeDocument/2006/relationships/hyperlink" Target="http://www.cbe.europa.eu/" TargetMode="External"/><Relationship Id="rId5" Type="http://schemas.openxmlformats.org/officeDocument/2006/relationships/hyperlink" Target="https://research-and-innovation.ec.europa.eu/events/upcoming-events/horizon-europe-info-days-cluster-6-2026-01-22_en" TargetMode="External"/><Relationship Id="rId15" Type="http://schemas.openxmlformats.org/officeDocument/2006/relationships/hyperlink" Target="http://www.eupahw.eu/" TargetMode="External"/><Relationship Id="rId23" Type="http://schemas.openxmlformats.org/officeDocument/2006/relationships/image" Target="../media/image30.png"/><Relationship Id="rId10" Type="http://schemas.openxmlformats.org/officeDocument/2006/relationships/hyperlink" Target="https://www.horizon-europe.gouv.fr/webinaire-d-information-prima-38758" TargetMode="External"/><Relationship Id="rId19" Type="http://schemas.openxmlformats.org/officeDocument/2006/relationships/hyperlink" Target="http://www.bluepartnership.eu/" TargetMode="External"/><Relationship Id="rId4" Type="http://schemas.openxmlformats.org/officeDocument/2006/relationships/hyperlink" Target="https://www.horizon-europe.gouv.fr/webinaire-sur-les-appels-projets-du-programme-de-travail-2026-27-du-cluster-6-42529" TargetMode="External"/><Relationship Id="rId9" Type="http://schemas.openxmlformats.org/officeDocument/2006/relationships/hyperlink" Target="http://www.prima-med.org/" TargetMode="External"/><Relationship Id="rId14" Type="http://schemas.openxmlformats.org/officeDocument/2006/relationships/hyperlink" Target="http://www.biodiversa.eu/" TargetMode="External"/><Relationship Id="rId22" Type="http://schemas.openxmlformats.org/officeDocument/2006/relationships/hyperlink" Target="https://www.horizon-europe.gouv.fr/webinaire-agriculture-data-412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4FDFB-CFDE-F96B-B7CB-A76D2537D1F2}"/>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88A8661B-9F77-4229-B835-A075DDAAF6FB}"/>
              </a:ext>
            </a:extLst>
          </p:cNvPr>
          <p:cNvSpPr txBox="1"/>
          <p:nvPr/>
        </p:nvSpPr>
        <p:spPr>
          <a:xfrm>
            <a:off x="785308" y="2356210"/>
            <a:ext cx="10542493" cy="2800767"/>
          </a:xfrm>
          <a:prstGeom prst="rect">
            <a:avLst/>
          </a:prstGeom>
          <a:solidFill>
            <a:srgbClr val="000091"/>
          </a:solidFill>
        </p:spPr>
        <p:txBody>
          <a:bodyPr wrap="square" lIns="91440" tIns="45720" rIns="91440" bIns="45720" anchor="t">
            <a:spAutoFit/>
          </a:bodyPr>
          <a:lstStyle/>
          <a:p>
            <a:pPr algn="ctr"/>
            <a:endParaRPr lang="fr-FR" sz="4400" dirty="0">
              <a:solidFill>
                <a:schemeClr val="bg1"/>
              </a:solidFill>
              <a:effectLst/>
              <a:ea typeface="Calibri"/>
              <a:cs typeface="Calibri"/>
            </a:endParaRPr>
          </a:p>
          <a:p>
            <a:pPr algn="ctr"/>
            <a:r>
              <a:rPr lang="fr-FR" sz="4400" dirty="0">
                <a:solidFill>
                  <a:schemeClr val="bg1"/>
                </a:solidFill>
                <a:effectLst/>
                <a:ea typeface="Calibri"/>
                <a:cs typeface="Calibri"/>
              </a:rPr>
              <a:t>Le partenariat </a:t>
            </a:r>
            <a:r>
              <a:rPr lang="fr-FR" sz="4400" dirty="0">
                <a:solidFill>
                  <a:schemeClr val="bg1"/>
                </a:solidFill>
              </a:rPr>
              <a:t>Animal </a:t>
            </a:r>
            <a:r>
              <a:rPr lang="fr-FR" sz="4400" dirty="0" err="1">
                <a:solidFill>
                  <a:schemeClr val="bg1"/>
                </a:solidFill>
              </a:rPr>
              <a:t>Health</a:t>
            </a:r>
            <a:r>
              <a:rPr lang="fr-FR" sz="4400" dirty="0">
                <a:solidFill>
                  <a:schemeClr val="bg1"/>
                </a:solidFill>
              </a:rPr>
              <a:t> and </a:t>
            </a:r>
            <a:r>
              <a:rPr lang="fr-FR" sz="4400" dirty="0" err="1">
                <a:solidFill>
                  <a:schemeClr val="bg1"/>
                </a:solidFill>
              </a:rPr>
              <a:t>Welfare</a:t>
            </a:r>
            <a:r>
              <a:rPr lang="fr-FR" sz="4400" dirty="0">
                <a:solidFill>
                  <a:schemeClr val="bg1"/>
                </a:solidFill>
              </a:rPr>
              <a:t> (EUP AH&amp;W) </a:t>
            </a:r>
            <a:endParaRPr lang="fr-FR" sz="4400" i="1" dirty="0">
              <a:solidFill>
                <a:schemeClr val="bg1"/>
              </a:solidFill>
              <a:ea typeface="Calibri"/>
              <a:cs typeface="Calibri"/>
            </a:endParaRPr>
          </a:p>
          <a:p>
            <a:pPr marL="571500" indent="-571500" algn="ctr">
              <a:buFontTx/>
              <a:buChar char="-"/>
            </a:pPr>
            <a:endParaRPr lang="fr-FR" sz="4400" i="1" dirty="0">
              <a:solidFill>
                <a:schemeClr val="bg1"/>
              </a:solidFill>
              <a:ea typeface="Calibri"/>
              <a:cs typeface="Calibri"/>
            </a:endParaRPr>
          </a:p>
        </p:txBody>
      </p:sp>
      <p:pic>
        <p:nvPicPr>
          <p:cNvPr id="3" name="Picture 2" descr="Le Point de Contact National Bio-Environnement | Horizon-europe.gouv.fr">
            <a:extLst>
              <a:ext uri="{FF2B5EF4-FFF2-40B4-BE49-F238E27FC236}">
                <a16:creationId xmlns:a16="http://schemas.microsoft.com/office/drawing/2014/main" id="{CAF2CA8A-F6FD-E344-3CDC-9BBDC29FD8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1340" y="120000"/>
            <a:ext cx="1827668" cy="9734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9B944D6-80C8-9CDE-E283-208F4B515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886" y="39281"/>
            <a:ext cx="1126023" cy="1126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tour à l'accueil">
            <a:extLst>
              <a:ext uri="{FF2B5EF4-FFF2-40B4-BE49-F238E27FC236}">
                <a16:creationId xmlns:a16="http://schemas.microsoft.com/office/drawing/2014/main" id="{1C85AFCC-300B-17D3-8DC8-6800B092C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064" y="120000"/>
            <a:ext cx="3302000" cy="85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9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latin typeface="Calibri" panose="020F0502020204030204" pitchFamily="34" charset="0"/>
              <a:cs typeface="Calibri" panose="020F0502020204030204" pitchFamily="34" charset="0"/>
            </a:endParaRPr>
          </a:p>
        </p:txBody>
      </p:sp>
      <p:sp>
        <p:nvSpPr>
          <p:cNvPr id="10" name="Espace réservé du texte 4">
            <a:extLst>
              <a:ext uri="{FF2B5EF4-FFF2-40B4-BE49-F238E27FC236}">
                <a16:creationId xmlns:a16="http://schemas.microsoft.com/office/drawing/2014/main" id="{5663C9E4-44C7-9884-BD6F-AB08DD6C6C10}"/>
              </a:ext>
            </a:extLst>
          </p:cNvPr>
          <p:cNvSpPr>
            <a:spLocks noGrp="1"/>
          </p:cNvSpPr>
          <p:nvPr>
            <p:ph type="body" sz="quarter" idx="13"/>
          </p:nvPr>
        </p:nvSpPr>
        <p:spPr/>
        <p:txBody>
          <a:bodyPr/>
          <a:lstStyle/>
          <a:p>
            <a:pPr>
              <a:defRPr/>
            </a:pPr>
            <a:r>
              <a:rPr lang="fr-FR" sz="4800" dirty="0">
                <a:latin typeface="Calibri" panose="020F0502020204030204" pitchFamily="34" charset="0"/>
                <a:cs typeface="Calibri" panose="020F0502020204030204" pitchFamily="34" charset="0"/>
              </a:rPr>
              <a:t>Les ressources pour vous accompagner</a:t>
            </a:r>
          </a:p>
        </p:txBody>
      </p:sp>
      <p:pic>
        <p:nvPicPr>
          <p:cNvPr id="6" name="Picture 2" descr="Le Point de Contact National Bio-Environnement | Horizon-europe.gouv.fr">
            <a:extLst>
              <a:ext uri="{FF2B5EF4-FFF2-40B4-BE49-F238E27FC236}">
                <a16:creationId xmlns:a16="http://schemas.microsoft.com/office/drawing/2014/main" id="{164B7A84-660F-0D78-DEAC-99714485CD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1">
            <a:extLst>
              <a:ext uri="{FF2B5EF4-FFF2-40B4-BE49-F238E27FC236}">
                <a16:creationId xmlns:a16="http://schemas.microsoft.com/office/drawing/2014/main" id="{5AC16B33-EF11-9D30-17D5-18D616BC20F8}"/>
              </a:ext>
            </a:extLst>
          </p:cNvPr>
          <p:cNvSpPr txBox="1">
            <a:spLocks/>
          </p:cNvSpPr>
          <p:nvPr/>
        </p:nvSpPr>
        <p:spPr bwMode="gray">
          <a:xfrm>
            <a:off x="1819868" y="358588"/>
            <a:ext cx="9887871" cy="821077"/>
          </a:xfrm>
          <a:prstGeom prst="rect">
            <a:avLst/>
          </a:prstGeom>
          <a:ln>
            <a:solidFill>
              <a:schemeClr val="tx1">
                <a:alpha val="0"/>
              </a:schemeClr>
            </a:solidFill>
          </a:ln>
        </p:spPr>
        <p:txBody>
          <a:bodyPr vert="horz" lIns="0" tIns="0" rIns="0" bIns="0" rtlCol="0" anchor="t" anchorCtr="0">
            <a:normAutofit fontScale="97500"/>
          </a:bodyPr>
          <a:lstStyle>
            <a:lvl1pPr algn="l" defTabSz="1219170" rtl="0" eaLnBrk="1" latinLnBrk="0" hangingPunct="1">
              <a:lnSpc>
                <a:spcPct val="90000"/>
              </a:lnSpc>
              <a:spcBef>
                <a:spcPct val="0"/>
              </a:spcBef>
              <a:buNone/>
              <a:defRPr sz="133" b="1" kern="1200">
                <a:solidFill>
                  <a:schemeClr val="tx1">
                    <a:alpha val="0"/>
                  </a:schemeClr>
                </a:solidFill>
                <a:latin typeface="+mj-lt"/>
                <a:ea typeface="+mj-ea"/>
                <a:cs typeface="+mj-cs"/>
              </a:defRPr>
            </a:lvl1pPr>
          </a:lstStyle>
          <a:p>
            <a:pPr marL="0" marR="0" lvl="0" indent="0" algn="r" defTabSz="1219170" rtl="0" eaLnBrk="1" fontAlgn="auto" latinLnBrk="0" hangingPunct="1">
              <a:lnSpc>
                <a:spcPct val="90000"/>
              </a:lnSpc>
              <a:spcBef>
                <a:spcPct val="0"/>
              </a:spcBef>
              <a:spcAft>
                <a:spcPts val="0"/>
              </a:spcAft>
              <a:buClrTx/>
              <a:buSzTx/>
              <a:buFontTx/>
              <a:buNone/>
              <a:tabLst/>
              <a:defRPr/>
            </a:pPr>
            <a:r>
              <a:rPr kumimoji="0" lang="fr" sz="4400" b="1" i="0" u="none" strike="noStrike" kern="1200" cap="none" spc="0" normalizeH="0" baseline="0" noProof="0">
                <a:ln>
                  <a:noFill/>
                </a:ln>
                <a:solidFill>
                  <a:srgbClr val="000091"/>
                </a:solidFill>
                <a:effectLst/>
                <a:uLnTx/>
                <a:uFillTx/>
                <a:latin typeface="Calibri" panose="020F0502020204030204" pitchFamily="34" charset="0"/>
                <a:ea typeface="+mj-ea"/>
                <a:cs typeface="Calibri" panose="020F0502020204030204" pitchFamily="34" charset="0"/>
              </a:rPr>
              <a:t>Horizon Europe</a:t>
            </a:r>
          </a:p>
        </p:txBody>
      </p:sp>
      <p:sp>
        <p:nvSpPr>
          <p:cNvPr id="4" name="Espace réservé du numéro de diapositive 8">
            <a:extLst>
              <a:ext uri="{FF2B5EF4-FFF2-40B4-BE49-F238E27FC236}">
                <a16:creationId xmlns:a16="http://schemas.microsoft.com/office/drawing/2014/main" id="{4F415468-CCA3-DE4A-3AC5-E85915A5AE59}"/>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10</a:t>
            </a:fld>
            <a:endParaRPr lang="en-US" sz="1000" b="1"/>
          </a:p>
        </p:txBody>
      </p:sp>
      <p:sp>
        <p:nvSpPr>
          <p:cNvPr id="5" name="Espace réservé de la date 6">
            <a:extLst>
              <a:ext uri="{FF2B5EF4-FFF2-40B4-BE49-F238E27FC236}">
                <a16:creationId xmlns:a16="http://schemas.microsoft.com/office/drawing/2014/main" id="{33E3CEE7-73DC-2D32-DAC5-5469CD88EA82}"/>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330089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e Point de Contact National Bio-Environnement | Horizon-europe.gouv.fr">
            <a:extLst>
              <a:ext uri="{FF2B5EF4-FFF2-40B4-BE49-F238E27FC236}">
                <a16:creationId xmlns:a16="http://schemas.microsoft.com/office/drawing/2014/main" id="{09F9CE26-D594-0B0D-1D7E-9ADEAED9D2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2">
            <a:extLst>
              <a:ext uri="{FF2B5EF4-FFF2-40B4-BE49-F238E27FC236}">
                <a16:creationId xmlns:a16="http://schemas.microsoft.com/office/drawing/2014/main" id="{D1DB3EC8-B475-A0AA-4C94-0C2A59C49A54}"/>
              </a:ext>
            </a:extLst>
          </p:cNvPr>
          <p:cNvSpPr txBox="1">
            <a:spLocks/>
          </p:cNvSpPr>
          <p:nvPr/>
        </p:nvSpPr>
        <p:spPr bwMode="auto">
          <a:xfrm>
            <a:off x="466836" y="1673649"/>
            <a:ext cx="11214280" cy="4228572"/>
          </a:xfrm>
          <a:prstGeom prst="rect">
            <a:avLst/>
          </a:prstGeom>
          <a:noFill/>
          <a:ln>
            <a:noFill/>
          </a:ln>
        </p:spPr>
        <p:txBody>
          <a:bodyPr spcFirstLastPara="1" vert="horz" wrap="square" lIns="0" tIns="0" rIns="0" bIns="0" rtlCol="0" anchor="t" anchorCtr="0">
            <a:noAutofit/>
          </a:bodyPr>
          <a:lstStyle>
            <a:lvl1pPr marL="609585" lvl="0" indent="-304792" algn="l" defTabSz="1219170">
              <a:lnSpc>
                <a:spcPct val="100000"/>
              </a:lnSpc>
              <a:spcBef>
                <a:spcPts val="0"/>
              </a:spcBef>
              <a:spcAft>
                <a:spcPts val="0"/>
              </a:spcAft>
              <a:buClr>
                <a:schemeClr val="dk2"/>
              </a:buClr>
              <a:buSzPts val="1050"/>
              <a:buFont typeface="Arial"/>
              <a:buNone/>
              <a:defRPr sz="1400" b="0">
                <a:solidFill>
                  <a:schemeClr val="tx2"/>
                </a:solidFill>
                <a:latin typeface="+mn-lt"/>
                <a:ea typeface="+mn-ea"/>
                <a:cs typeface="+mn-cs"/>
              </a:defRPr>
            </a:lvl1pPr>
            <a:lvl2pPr marL="1219170" lvl="1" indent="-385222" algn="l" defTabSz="1219170">
              <a:lnSpc>
                <a:spcPct val="100000"/>
              </a:lnSpc>
              <a:spcBef>
                <a:spcPts val="800"/>
              </a:spcBef>
              <a:spcAft>
                <a:spcPts val="0"/>
              </a:spcAft>
              <a:buClr>
                <a:schemeClr val="dk1"/>
              </a:buClr>
              <a:buSzPts val="950"/>
              <a:buFont typeface="Arial"/>
              <a:buChar char="•"/>
              <a:defRPr sz="1267">
                <a:solidFill>
                  <a:schemeClr val="tx1"/>
                </a:solidFill>
                <a:latin typeface="+mn-lt"/>
                <a:ea typeface="+mn-ea"/>
                <a:cs typeface="+mn-cs"/>
              </a:defRPr>
            </a:lvl2pPr>
            <a:lvl3pPr marL="1828754" lvl="2" indent="-376757" algn="l" defTabSz="1219170">
              <a:lnSpc>
                <a:spcPct val="100000"/>
              </a:lnSpc>
              <a:spcBef>
                <a:spcPts val="800"/>
              </a:spcBef>
              <a:spcAft>
                <a:spcPts val="0"/>
              </a:spcAft>
              <a:buClr>
                <a:schemeClr val="dk1"/>
              </a:buClr>
              <a:buSzPts val="850"/>
              <a:buFont typeface="Arial"/>
              <a:buChar char="•"/>
              <a:defRPr sz="1133">
                <a:solidFill>
                  <a:schemeClr val="tx1"/>
                </a:solidFill>
                <a:latin typeface="+mn-lt"/>
                <a:ea typeface="+mn-ea"/>
                <a:cs typeface="+mn-cs"/>
              </a:defRPr>
            </a:lvl3pPr>
            <a:lvl4pPr marL="2438339" lvl="3" indent="-368291" algn="l" defTabSz="1219170">
              <a:lnSpc>
                <a:spcPct val="100000"/>
              </a:lnSpc>
              <a:spcBef>
                <a:spcPts val="133"/>
              </a:spcBef>
              <a:spcAft>
                <a:spcPts val="0"/>
              </a:spcAft>
              <a:buClr>
                <a:schemeClr val="dk1"/>
              </a:buClr>
              <a:buSzPts val="750"/>
              <a:buFont typeface="Arial"/>
              <a:buChar char="•"/>
              <a:defRPr sz="1000">
                <a:solidFill>
                  <a:schemeClr val="tx1"/>
                </a:solidFill>
                <a:latin typeface="+mn-lt"/>
                <a:ea typeface="+mn-ea"/>
                <a:cs typeface="+mn-cs"/>
              </a:defRPr>
            </a:lvl4pPr>
            <a:lvl5pPr marL="3047924" lvl="4" indent="-364058" algn="l" defTabSz="1219170">
              <a:lnSpc>
                <a:spcPct val="100000"/>
              </a:lnSpc>
              <a:spcBef>
                <a:spcPts val="133"/>
              </a:spcBef>
              <a:spcAft>
                <a:spcPts val="0"/>
              </a:spcAft>
              <a:buClr>
                <a:schemeClr val="dk1"/>
              </a:buClr>
              <a:buSzPts val="700"/>
              <a:buFont typeface="Arial"/>
              <a:buChar char="•"/>
              <a:defRPr sz="933">
                <a:solidFill>
                  <a:schemeClr val="tx1"/>
                </a:solidFill>
                <a:latin typeface="+mn-lt"/>
                <a:ea typeface="+mn-ea"/>
                <a:cs typeface="+mn-cs"/>
              </a:defRPr>
            </a:lvl5pPr>
            <a:lvl6pPr marL="3657509" lvl="5"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6pPr>
            <a:lvl7pPr marL="4267093" lvl="6"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7pPr>
            <a:lvl8pPr marL="4876678" lvl="7"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8pPr>
            <a:lvl9pPr marL="5486263" lvl="8"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9pPr>
          </a:lstStyle>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2133" b="1" i="0" u="none" strike="noStrike" kern="0" cap="none" spc="0" normalizeH="0" baseline="0" noProof="0">
                <a:ln>
                  <a:noFill/>
                </a:ln>
                <a:solidFill>
                  <a:srgbClr val="000091"/>
                </a:solidFill>
                <a:effectLst/>
                <a:uLnTx/>
                <a:uFillTx/>
                <a:latin typeface="Calibri" panose="020F0502020204030204"/>
                <a:ea typeface="+mn-ea"/>
                <a:cs typeface="Arial"/>
              </a:rPr>
              <a:t>Pourquoi</a:t>
            </a:r>
            <a:endParaRPr kumimoji="0" lang="fr-FR" sz="1333" b="0" i="0" u="none" strike="noStrike" kern="0" cap="none" spc="0" normalizeH="0" baseline="0" noProof="0">
              <a:ln>
                <a:noFill/>
              </a:ln>
              <a:solidFill>
                <a:srgbClr val="000091"/>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Comprendre </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l’évaluation</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 des projets, les attendus</a:t>
            </a:r>
            <a:endParaRPr kumimoji="0" lang="fr-FR" sz="1333" b="0" i="0" u="none" strike="noStrike" kern="0" cap="none" spc="0" normalizeH="0" baseline="0" noProof="0">
              <a:ln>
                <a:noFill/>
              </a:ln>
              <a:solidFill>
                <a:srgbClr val="000000"/>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Être en </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contact direct avec les responsables </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des Directions thématiques de la CE</a:t>
            </a:r>
            <a:endParaRPr kumimoji="0" lang="fr-FR" sz="1333" b="0" i="0" u="none" strike="noStrike" kern="0" cap="none" spc="0" normalizeH="0" baseline="0" noProof="0">
              <a:ln>
                <a:noFill/>
              </a:ln>
              <a:solidFill>
                <a:srgbClr val="000000"/>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Bénéficier d’un </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environnement de travail international </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 réseautage</a:t>
            </a:r>
            <a:endParaRPr kumimoji="0" lang="fr-FR" sz="1333" b="0" i="0" u="none" strike="noStrike" kern="0" cap="none" spc="0" normalizeH="0" baseline="0" noProof="0">
              <a:ln>
                <a:noFill/>
              </a:ln>
              <a:solidFill>
                <a:srgbClr val="000000"/>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Bénéficier d’</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un état de l’art </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à l’instant T dans votre domaine</a:t>
            </a:r>
            <a:endParaRPr kumimoji="0" lang="fr-FR" sz="1333" b="0" i="0" u="none" strike="noStrike" kern="0" cap="none" spc="0" normalizeH="0" baseline="0" noProof="0">
              <a:ln>
                <a:noFill/>
              </a:ln>
              <a:solidFill>
                <a:srgbClr val="000000"/>
              </a:solidFill>
              <a:effectLst/>
              <a:uLnTx/>
              <a:uFillTx/>
              <a:latin typeface="Calibri" panose="020F0502020204030204"/>
              <a:ea typeface="+mn-ea"/>
              <a:cs typeface="Arial"/>
            </a:endParaRPr>
          </a:p>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endParaRPr kumimoji="0" lang="fr-FR" sz="1467" b="0" i="0" u="none" strike="noStrike" kern="0" cap="none" spc="0" normalizeH="0" baseline="0" noProof="0">
              <a:ln>
                <a:noFill/>
              </a:ln>
              <a:solidFill>
                <a:srgbClr val="000091"/>
              </a:solidFill>
              <a:effectLst/>
              <a:uLnTx/>
              <a:uFillTx/>
              <a:latin typeface="Calibri" panose="020F0502020204030204"/>
              <a:ea typeface="+mn-ea"/>
              <a:cs typeface="Arial"/>
            </a:endParaRPr>
          </a:p>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2133" b="1" i="0" u="none" strike="noStrike" kern="0" cap="none" spc="0" normalizeH="0" baseline="0" noProof="0">
                <a:ln>
                  <a:noFill/>
                </a:ln>
                <a:solidFill>
                  <a:srgbClr val="000091"/>
                </a:solidFill>
                <a:effectLst/>
                <a:uLnTx/>
                <a:uFillTx/>
                <a:latin typeface="Calibri" panose="020F0502020204030204"/>
                <a:ea typeface="+mn-ea"/>
                <a:cs typeface="Arial"/>
              </a:rPr>
              <a:t>Comment</a:t>
            </a:r>
            <a:endParaRPr kumimoji="0" lang="fr-FR" sz="1333" b="0" i="0" u="none" strike="noStrike" kern="0" cap="none" spc="0" normalizeH="0" baseline="0" noProof="0">
              <a:ln>
                <a:noFill/>
              </a:ln>
              <a:solidFill>
                <a:srgbClr val="000091"/>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Arial"/>
              <a:buChar char="•"/>
              <a:tabLst/>
              <a:defRPr/>
            </a:pP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Inscription une seule fois </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pour 7 ans </a:t>
            </a:r>
            <a:r>
              <a:rPr kumimoji="0" lang="fr-FR" sz="1867" b="0" i="1" u="none" strike="noStrike" kern="0" cap="none" spc="0" normalizeH="0" baseline="0" noProof="0">
                <a:ln>
                  <a:noFill/>
                </a:ln>
                <a:solidFill>
                  <a:srgbClr val="000000"/>
                </a:solidFill>
                <a:effectLst/>
                <a:uLnTx/>
                <a:uFillTx/>
                <a:latin typeface="Calibri" panose="020F0502020204030204"/>
                <a:ea typeface="+mn-ea"/>
                <a:cs typeface="Arial"/>
              </a:rPr>
              <a:t>⇢ </a:t>
            </a:r>
            <a:r>
              <a:rPr kumimoji="0" lang="fr-FR" sz="1867" b="1" i="1" u="none" strike="noStrike" kern="0" cap="none" spc="0" normalizeH="0" baseline="0" noProof="0">
                <a:ln>
                  <a:noFill/>
                </a:ln>
                <a:solidFill>
                  <a:srgbClr val="000000"/>
                </a:solidFill>
                <a:effectLst/>
                <a:uLnTx/>
                <a:uFillTx/>
                <a:latin typeface="Calibri" panose="020F0502020204030204"/>
                <a:ea typeface="+mn-ea"/>
                <a:cs typeface="Arial"/>
              </a:rPr>
              <a:t>Mise à jour</a:t>
            </a:r>
            <a:r>
              <a:rPr kumimoji="0" lang="fr-FR" sz="1867" b="0" i="1" u="none" strike="noStrike" kern="0" cap="none" spc="0" normalizeH="0" baseline="0" noProof="0">
                <a:ln>
                  <a:noFill/>
                </a:ln>
                <a:solidFill>
                  <a:srgbClr val="000000"/>
                </a:solidFill>
                <a:effectLst/>
                <a:uLnTx/>
                <a:uFillTx/>
                <a:latin typeface="Calibri" panose="020F0502020204030204"/>
                <a:ea typeface="+mn-ea"/>
                <a:cs typeface="Arial"/>
              </a:rPr>
              <a:t> régulière de votre profil</a:t>
            </a:r>
            <a:endParaRPr kumimoji="0" lang="fr-FR" sz="1333" b="0" i="0" u="none" strike="noStrike" kern="0" cap="none" spc="0" normalizeH="0" baseline="0" noProof="0">
              <a:ln>
                <a:noFill/>
              </a:ln>
              <a:solidFill>
                <a:srgbClr val="000000"/>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Arial"/>
              <a:buChar char="•"/>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La CE interroge la base de données à travers des </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mots clés </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pour solliciter les experts et constituer ses panels d'évaluation</a:t>
            </a:r>
          </a:p>
          <a:p>
            <a:pPr marL="0" marR="0" lvl="0" indent="0" algn="l" defTabSz="1219170" rtl="0" eaLnBrk="1" fontAlgn="auto" latinLnBrk="0" hangingPunct="1">
              <a:lnSpc>
                <a:spcPct val="100000"/>
              </a:lnSpc>
              <a:spcBef>
                <a:spcPts val="0"/>
              </a:spcBef>
              <a:spcAft>
                <a:spcPts val="0"/>
              </a:spcAft>
              <a:buClr>
                <a:srgbClr val="000091"/>
              </a:buClr>
              <a:buSzPts val="1050"/>
              <a:buFont typeface="Arial"/>
              <a:buNone/>
              <a:tabLst/>
              <a:defRPr/>
            </a:pPr>
            <a:endParaRPr kumimoji="0" lang="fr-FR" sz="1467" b="0" i="0" u="none" strike="noStrike" kern="0" cap="none" spc="0" normalizeH="0" baseline="0" noProof="0">
              <a:ln>
                <a:noFill/>
              </a:ln>
              <a:solidFill>
                <a:srgbClr val="000091"/>
              </a:solidFill>
              <a:effectLst/>
              <a:uLnTx/>
              <a:uFillTx/>
              <a:latin typeface="Calibri" panose="020F0502020204030204"/>
              <a:ea typeface="+mn-ea"/>
              <a:cs typeface="Arial"/>
            </a:endParaRPr>
          </a:p>
          <a:p>
            <a:pPr marL="0" marR="0" lvl="0" indent="0"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2133" b="1" i="0" u="none" strike="noStrike" kern="0" cap="none" spc="0" normalizeH="0" baseline="0" noProof="0">
                <a:ln>
                  <a:noFill/>
                </a:ln>
                <a:solidFill>
                  <a:srgbClr val="000091"/>
                </a:solidFill>
                <a:effectLst/>
                <a:uLnTx/>
                <a:uFillTx/>
                <a:latin typeface="Calibri" panose="020F0502020204030204"/>
                <a:ea typeface="+mn-ea"/>
                <a:cs typeface="Arial"/>
              </a:rPr>
              <a:t>Liens</a:t>
            </a:r>
            <a:endParaRPr kumimoji="0" lang="fr-FR" sz="2133" b="0" i="0" u="none" strike="noStrike" kern="0" cap="none" spc="0" normalizeH="0" baseline="0" noProof="0">
              <a:ln>
                <a:noFill/>
              </a:ln>
              <a:solidFill>
                <a:srgbClr val="000091"/>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Arial,Sans-Serif"/>
              <a:buChar char="•"/>
              <a:tabLst/>
              <a:defRPr/>
            </a:pPr>
            <a:r>
              <a:rPr kumimoji="0" lang="fr-FR" sz="1867" b="0" i="0" u="sng" strike="noStrike" kern="0" cap="none" spc="0" normalizeH="0" baseline="0" noProof="0">
                <a:ln>
                  <a:noFill/>
                </a:ln>
                <a:solidFill>
                  <a:srgbClr val="000091"/>
                </a:solidFill>
                <a:effectLst/>
                <a:uLnTx/>
                <a:uFillTx/>
                <a:latin typeface="Calibri" panose="020F0502020204030204"/>
                <a:ea typeface="+mn-ea"/>
                <a:cs typeface="Arial"/>
                <a:hlinkClick r:id="rId4" tooltip="https://ec.europa.eu/info/funding-tenders/opportunities/docs/2021-2027/experts/standard-briefing-slides-for-experts_he_en.pdf"/>
              </a:rPr>
              <a:t>Guide pour devenir expert</a:t>
            </a:r>
            <a:endParaRPr kumimoji="0" lang="fr-FR" sz="1867" b="0" i="0" u="none" strike="noStrike" kern="0" cap="none" spc="0" normalizeH="0" baseline="0" noProof="0">
              <a:ln>
                <a:noFill/>
              </a:ln>
              <a:solidFill>
                <a:srgbClr val="000091"/>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Arial,Sans-Serif"/>
              <a:buChar char="•"/>
              <a:tabLst/>
              <a:defRPr/>
            </a:pPr>
            <a:r>
              <a:rPr kumimoji="0" lang="fr-FR" sz="1867" b="0" i="0" u="sng" strike="noStrike" kern="0" cap="none" spc="0" normalizeH="0" baseline="0" noProof="0">
                <a:ln>
                  <a:noFill/>
                </a:ln>
                <a:solidFill>
                  <a:srgbClr val="000091"/>
                </a:solidFill>
                <a:effectLst/>
                <a:uLnTx/>
                <a:uFillTx/>
                <a:latin typeface="Calibri" panose="020F0502020204030204"/>
                <a:ea typeface="+mn-ea"/>
                <a:cs typeface="Arial"/>
                <a:hlinkClick r:id="rId5" tooltip="https://ec.europa.eu/info/funding-tenders/opportunities/portal/screen/work-as-an-expert"/>
              </a:rPr>
              <a:t>S'enregistrer comme expert</a:t>
            </a:r>
            <a:endParaRPr kumimoji="0" lang="fr-FR" sz="1867" b="0" i="0" u="none" strike="noStrike" kern="0" cap="none" spc="0" normalizeH="0" baseline="0" noProof="0">
              <a:ln>
                <a:noFill/>
              </a:ln>
              <a:solidFill>
                <a:srgbClr val="000091"/>
              </a:solidFill>
              <a:effectLst/>
              <a:uLnTx/>
              <a:uFillTx/>
              <a:latin typeface="Calibri" panose="020F0502020204030204"/>
              <a:ea typeface="+mn-ea"/>
              <a:cs typeface="Arial"/>
            </a:endParaRPr>
          </a:p>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endParaRPr kumimoji="0" lang="fr-FR" sz="1867" b="0" i="0" u="none" strike="noStrike" kern="0" cap="none" spc="0" normalizeH="0" baseline="0" noProof="0">
              <a:ln>
                <a:noFill/>
              </a:ln>
              <a:solidFill>
                <a:srgbClr val="000091"/>
              </a:solidFill>
              <a:effectLst/>
              <a:uLnTx/>
              <a:uFillTx/>
              <a:latin typeface="Calibri" panose="020F0502020204030204"/>
              <a:ea typeface="+mn-ea"/>
              <a:cs typeface="Arial"/>
            </a:endParaRPr>
          </a:p>
        </p:txBody>
      </p:sp>
      <p:sp>
        <p:nvSpPr>
          <p:cNvPr id="5" name="Titre 1">
            <a:extLst>
              <a:ext uri="{FF2B5EF4-FFF2-40B4-BE49-F238E27FC236}">
                <a16:creationId xmlns:a16="http://schemas.microsoft.com/office/drawing/2014/main" id="{324A39A6-C462-D682-5532-9275D1B40DDD}"/>
              </a:ext>
            </a:extLst>
          </p:cNvPr>
          <p:cNvSpPr txBox="1">
            <a:spLocks/>
          </p:cNvSpPr>
          <p:nvPr/>
        </p:nvSpPr>
        <p:spPr bwMode="auto">
          <a:xfrm>
            <a:off x="5269583" y="386831"/>
            <a:ext cx="6411533" cy="683472"/>
          </a:xfrm>
          <a:prstGeom prst="rect">
            <a:avLst/>
          </a:prstGeom>
          <a:noFill/>
          <a:ln>
            <a:noFill/>
          </a:ln>
        </p:spPr>
        <p:txBody>
          <a:bodyPr spcFirstLastPara="1" vert="horz" wrap="square" lIns="0" tIns="0" rIns="0" bIns="0" rtlCol="0" anchor="t" anchorCtr="0">
            <a:noAutofit/>
          </a:bodyPr>
          <a:lstStyle>
            <a:lvl1pPr lvl="0" algn="l" defTabSz="1219170">
              <a:lnSpc>
                <a:spcPct val="90000"/>
              </a:lnSpc>
              <a:spcBef>
                <a:spcPts val="0"/>
              </a:spcBef>
              <a:spcAft>
                <a:spcPts val="0"/>
              </a:spcAft>
              <a:buClr>
                <a:schemeClr val="dk2"/>
              </a:buClr>
              <a:buSzPts val="1800"/>
              <a:buNone/>
              <a:defRPr sz="3400" b="1">
                <a:solidFill>
                  <a:schemeClr val="tx2"/>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1219170" rtl="0" eaLnBrk="1" fontAlgn="auto" latinLnBrk="0" hangingPunct="1">
              <a:lnSpc>
                <a:spcPct val="90000"/>
              </a:lnSpc>
              <a:spcBef>
                <a:spcPts val="0"/>
              </a:spcBef>
              <a:spcAft>
                <a:spcPts val="0"/>
              </a:spcAft>
              <a:buClr>
                <a:srgbClr val="000091"/>
              </a:buClr>
              <a:buSzPts val="1800"/>
              <a:buFontTx/>
              <a:buNone/>
              <a:tabLst/>
              <a:defRPr/>
            </a:pPr>
            <a:r>
              <a:rPr kumimoji="0" lang="fr-FR" sz="3200" b="1" i="0" u="none" strike="noStrike" kern="0" cap="none" spc="0" normalizeH="0" baseline="0" noProof="0">
                <a:ln>
                  <a:noFill/>
                </a:ln>
                <a:solidFill>
                  <a:srgbClr val="000091"/>
                </a:solidFill>
                <a:effectLst/>
                <a:uLnTx/>
                <a:uFillTx/>
                <a:latin typeface="Calibri" panose="020F0502020204030204"/>
                <a:ea typeface="+mj-ea"/>
                <a:cs typeface="Arial"/>
              </a:rPr>
              <a:t>Devenez expert-évaluateur pour la CE</a:t>
            </a:r>
            <a:endParaRPr kumimoji="0" lang="fr-FR" sz="3400" b="1" i="0" u="none" strike="noStrike" kern="0" cap="none" spc="0" normalizeH="0" baseline="0" noProof="0">
              <a:ln>
                <a:noFill/>
              </a:ln>
              <a:solidFill>
                <a:srgbClr val="000091"/>
              </a:solidFill>
              <a:effectLst/>
              <a:uLnTx/>
              <a:uFillTx/>
              <a:latin typeface="Calibri" panose="020F0502020204030204"/>
              <a:ea typeface="+mj-ea"/>
              <a:cs typeface="Arial"/>
            </a:endParaRPr>
          </a:p>
        </p:txBody>
      </p:sp>
      <p:sp>
        <p:nvSpPr>
          <p:cNvPr id="6" name="Espace réservé du numéro de diapositive 8">
            <a:extLst>
              <a:ext uri="{FF2B5EF4-FFF2-40B4-BE49-F238E27FC236}">
                <a16:creationId xmlns:a16="http://schemas.microsoft.com/office/drawing/2014/main" id="{6CD7D191-7867-132A-9FE9-5CE4237D2EBA}"/>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11</a:t>
            </a:fld>
            <a:endParaRPr lang="en-US" sz="1000" b="1"/>
          </a:p>
        </p:txBody>
      </p:sp>
      <p:sp>
        <p:nvSpPr>
          <p:cNvPr id="7" name="Espace réservé de la date 6">
            <a:extLst>
              <a:ext uri="{FF2B5EF4-FFF2-40B4-BE49-F238E27FC236}">
                <a16:creationId xmlns:a16="http://schemas.microsoft.com/office/drawing/2014/main" id="{EDB03776-EB18-93A4-9D82-47EBCD8BE6D5}"/>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101425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e Point de Contact National Bio-Environnement | Horizon-europe.gouv.fr">
            <a:extLst>
              <a:ext uri="{FF2B5EF4-FFF2-40B4-BE49-F238E27FC236}">
                <a16:creationId xmlns:a16="http://schemas.microsoft.com/office/drawing/2014/main" id="{09F9CE26-D594-0B0D-1D7E-9ADEAED9D2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324A39A6-C462-D682-5532-9275D1B40DDD}"/>
              </a:ext>
            </a:extLst>
          </p:cNvPr>
          <p:cNvSpPr txBox="1">
            <a:spLocks/>
          </p:cNvSpPr>
          <p:nvPr/>
        </p:nvSpPr>
        <p:spPr bwMode="auto">
          <a:xfrm>
            <a:off x="6683604" y="386831"/>
            <a:ext cx="4997512" cy="683472"/>
          </a:xfrm>
          <a:prstGeom prst="rect">
            <a:avLst/>
          </a:prstGeom>
          <a:noFill/>
          <a:ln>
            <a:noFill/>
          </a:ln>
        </p:spPr>
        <p:txBody>
          <a:bodyPr spcFirstLastPara="1" vert="horz" wrap="square" lIns="0" tIns="0" rIns="0" bIns="0" rtlCol="0" anchor="t" anchorCtr="0">
            <a:noAutofit/>
          </a:bodyPr>
          <a:lstStyle>
            <a:lvl1pPr lvl="0" algn="l" defTabSz="1219170">
              <a:lnSpc>
                <a:spcPct val="90000"/>
              </a:lnSpc>
              <a:spcBef>
                <a:spcPts val="0"/>
              </a:spcBef>
              <a:spcAft>
                <a:spcPts val="0"/>
              </a:spcAft>
              <a:buClr>
                <a:schemeClr val="dk2"/>
              </a:buClr>
              <a:buSzPts val="1800"/>
              <a:buNone/>
              <a:defRPr sz="3400" b="1">
                <a:solidFill>
                  <a:schemeClr val="tx2"/>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1219170" rtl="0" eaLnBrk="1" fontAlgn="auto" latinLnBrk="0" hangingPunct="1">
              <a:lnSpc>
                <a:spcPct val="90000"/>
              </a:lnSpc>
              <a:spcBef>
                <a:spcPts val="0"/>
              </a:spcBef>
              <a:spcAft>
                <a:spcPts val="0"/>
              </a:spcAft>
              <a:buClr>
                <a:srgbClr val="000091"/>
              </a:buClr>
              <a:buSzPts val="1800"/>
              <a:buFontTx/>
              <a:buNone/>
              <a:tabLst/>
              <a:defRPr/>
            </a:pPr>
            <a:r>
              <a:rPr kumimoji="0" lang="fr-FR" sz="3200" b="1" i="0" u="none" strike="noStrike" kern="0" cap="none" spc="0" normalizeH="0" baseline="0" noProof="0">
                <a:ln>
                  <a:noFill/>
                </a:ln>
                <a:solidFill>
                  <a:srgbClr val="000091"/>
                </a:solidFill>
                <a:effectLst/>
                <a:uLnTx/>
                <a:uFillTx/>
                <a:latin typeface="Calibri" panose="020F0502020204030204"/>
                <a:ea typeface="+mj-ea"/>
                <a:cs typeface="Arial"/>
              </a:rPr>
              <a:t>Soutien financier au montage</a:t>
            </a:r>
            <a:endParaRPr kumimoji="0" lang="fr-FR" sz="3400" b="1" i="0" u="none" strike="noStrike" kern="0" cap="none" spc="0" normalizeH="0" baseline="0" noProof="0">
              <a:ln>
                <a:noFill/>
              </a:ln>
              <a:solidFill>
                <a:srgbClr val="000091"/>
              </a:solidFill>
              <a:effectLst/>
              <a:uLnTx/>
              <a:uFillTx/>
              <a:latin typeface="Calibri" panose="020F0502020204030204"/>
              <a:ea typeface="+mj-ea"/>
              <a:cs typeface="Arial"/>
            </a:endParaRPr>
          </a:p>
        </p:txBody>
      </p:sp>
      <p:sp>
        <p:nvSpPr>
          <p:cNvPr id="7" name="Espace réservé du texte 2">
            <a:extLst>
              <a:ext uri="{FF2B5EF4-FFF2-40B4-BE49-F238E27FC236}">
                <a16:creationId xmlns:a16="http://schemas.microsoft.com/office/drawing/2014/main" id="{E4823677-0D3F-8672-B78E-9ED80835DBBE}"/>
              </a:ext>
            </a:extLst>
          </p:cNvPr>
          <p:cNvSpPr txBox="1">
            <a:spLocks/>
          </p:cNvSpPr>
          <p:nvPr/>
        </p:nvSpPr>
        <p:spPr bwMode="auto">
          <a:xfrm>
            <a:off x="479999" y="2144395"/>
            <a:ext cx="11214280" cy="4228572"/>
          </a:xfrm>
          <a:prstGeom prst="rect">
            <a:avLst/>
          </a:prstGeom>
          <a:noFill/>
          <a:ln>
            <a:noFill/>
          </a:ln>
        </p:spPr>
        <p:txBody>
          <a:bodyPr spcFirstLastPara="1" vert="horz" wrap="square" lIns="0" tIns="0" rIns="0" bIns="0" rtlCol="0" anchor="t" anchorCtr="0">
            <a:noAutofit/>
          </a:bodyPr>
          <a:lstStyle>
            <a:lvl1pPr marL="609585" lvl="0" indent="-304792" algn="l" defTabSz="1219170">
              <a:lnSpc>
                <a:spcPct val="100000"/>
              </a:lnSpc>
              <a:spcBef>
                <a:spcPts val="0"/>
              </a:spcBef>
              <a:spcAft>
                <a:spcPts val="0"/>
              </a:spcAft>
              <a:buClr>
                <a:schemeClr val="dk2"/>
              </a:buClr>
              <a:buSzPts val="1050"/>
              <a:buFont typeface="Arial"/>
              <a:buNone/>
              <a:defRPr sz="1400" b="0">
                <a:solidFill>
                  <a:schemeClr val="tx2"/>
                </a:solidFill>
                <a:latin typeface="+mn-lt"/>
                <a:ea typeface="+mn-ea"/>
                <a:cs typeface="+mn-cs"/>
              </a:defRPr>
            </a:lvl1pPr>
            <a:lvl2pPr marL="1219170" lvl="1" indent="-385222" algn="l" defTabSz="1219170">
              <a:lnSpc>
                <a:spcPct val="100000"/>
              </a:lnSpc>
              <a:spcBef>
                <a:spcPts val="800"/>
              </a:spcBef>
              <a:spcAft>
                <a:spcPts val="0"/>
              </a:spcAft>
              <a:buClr>
                <a:schemeClr val="dk1"/>
              </a:buClr>
              <a:buSzPts val="950"/>
              <a:buFont typeface="Arial"/>
              <a:buChar char="•"/>
              <a:defRPr sz="1267">
                <a:solidFill>
                  <a:schemeClr val="tx1"/>
                </a:solidFill>
                <a:latin typeface="+mn-lt"/>
                <a:ea typeface="+mn-ea"/>
                <a:cs typeface="+mn-cs"/>
              </a:defRPr>
            </a:lvl2pPr>
            <a:lvl3pPr marL="1828754" lvl="2" indent="-376757" algn="l" defTabSz="1219170">
              <a:lnSpc>
                <a:spcPct val="100000"/>
              </a:lnSpc>
              <a:spcBef>
                <a:spcPts val="800"/>
              </a:spcBef>
              <a:spcAft>
                <a:spcPts val="0"/>
              </a:spcAft>
              <a:buClr>
                <a:schemeClr val="dk1"/>
              </a:buClr>
              <a:buSzPts val="850"/>
              <a:buFont typeface="Arial"/>
              <a:buChar char="•"/>
              <a:defRPr sz="1133">
                <a:solidFill>
                  <a:schemeClr val="tx1"/>
                </a:solidFill>
                <a:latin typeface="+mn-lt"/>
                <a:ea typeface="+mn-ea"/>
                <a:cs typeface="+mn-cs"/>
              </a:defRPr>
            </a:lvl3pPr>
            <a:lvl4pPr marL="2438339" lvl="3" indent="-368291" algn="l" defTabSz="1219170">
              <a:lnSpc>
                <a:spcPct val="100000"/>
              </a:lnSpc>
              <a:spcBef>
                <a:spcPts val="133"/>
              </a:spcBef>
              <a:spcAft>
                <a:spcPts val="0"/>
              </a:spcAft>
              <a:buClr>
                <a:schemeClr val="dk1"/>
              </a:buClr>
              <a:buSzPts val="750"/>
              <a:buFont typeface="Arial"/>
              <a:buChar char="•"/>
              <a:defRPr sz="1000">
                <a:solidFill>
                  <a:schemeClr val="tx1"/>
                </a:solidFill>
                <a:latin typeface="+mn-lt"/>
                <a:ea typeface="+mn-ea"/>
                <a:cs typeface="+mn-cs"/>
              </a:defRPr>
            </a:lvl4pPr>
            <a:lvl5pPr marL="3047924" lvl="4" indent="-364058" algn="l" defTabSz="1219170">
              <a:lnSpc>
                <a:spcPct val="100000"/>
              </a:lnSpc>
              <a:spcBef>
                <a:spcPts val="133"/>
              </a:spcBef>
              <a:spcAft>
                <a:spcPts val="0"/>
              </a:spcAft>
              <a:buClr>
                <a:schemeClr val="dk1"/>
              </a:buClr>
              <a:buSzPts val="700"/>
              <a:buFont typeface="Arial"/>
              <a:buChar char="•"/>
              <a:defRPr sz="933">
                <a:solidFill>
                  <a:schemeClr val="tx1"/>
                </a:solidFill>
                <a:latin typeface="+mn-lt"/>
                <a:ea typeface="+mn-ea"/>
                <a:cs typeface="+mn-cs"/>
              </a:defRPr>
            </a:lvl5pPr>
            <a:lvl6pPr marL="3657509" lvl="5"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6pPr>
            <a:lvl7pPr marL="4267093" lvl="6"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7pPr>
            <a:lvl8pPr marL="4876678" lvl="7"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8pPr>
            <a:lvl9pPr marL="5486263" lvl="8" indent="-457189" algn="l" defTabSz="1219170">
              <a:lnSpc>
                <a:spcPct val="100000"/>
              </a:lnSpc>
              <a:spcBef>
                <a:spcPts val="480"/>
              </a:spcBef>
              <a:spcAft>
                <a:spcPts val="0"/>
              </a:spcAft>
              <a:buClr>
                <a:schemeClr val="dk1"/>
              </a:buClr>
              <a:buSzPts val="1800"/>
              <a:buFont typeface="Arial"/>
              <a:buChar char="•"/>
              <a:defRPr sz="2667">
                <a:solidFill>
                  <a:schemeClr val="tx1"/>
                </a:solidFill>
                <a:latin typeface="+mn-lt"/>
                <a:ea typeface="+mn-ea"/>
                <a:cs typeface="+mn-cs"/>
              </a:defRPr>
            </a:lvl9pPr>
          </a:lstStyle>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2133" b="1" i="0" u="none" strike="noStrike" kern="0" cap="none" spc="0" normalizeH="0" baseline="0" noProof="0">
                <a:ln>
                  <a:noFill/>
                </a:ln>
                <a:solidFill>
                  <a:srgbClr val="000091"/>
                </a:solidFill>
                <a:effectLst/>
                <a:uLnTx/>
                <a:uFillTx/>
                <a:latin typeface="Calibri" panose="020F0502020204030204"/>
                <a:ea typeface="+mn-ea"/>
                <a:cs typeface="Arial"/>
              </a:rPr>
              <a:t>Pourquoi</a:t>
            </a:r>
            <a:endParaRPr kumimoji="0" lang="fr-FR" sz="1333" b="0" i="0" u="none" strike="noStrike" kern="0" cap="none" spc="0" normalizeH="0" baseline="0" noProof="0">
              <a:ln>
                <a:noFill/>
              </a:ln>
              <a:solidFill>
                <a:srgbClr val="000091"/>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Constituer un réseau scientifique européen ou international, coordonné par une équipe française</a:t>
            </a: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Développer des projets interdisciplinaires ambitieux et renforcer la visibilité équipes françaises au niveau international.</a:t>
            </a:r>
          </a:p>
          <a:p>
            <a:pPr marL="76198" marR="0" lvl="0" indent="-380990" algn="l" defTabSz="1219170" rtl="0" eaLnBrk="1" fontAlgn="auto" latinLnBrk="0" hangingPunct="1">
              <a:lnSpc>
                <a:spcPct val="100000"/>
              </a:lnSpc>
              <a:spcBef>
                <a:spcPts val="0"/>
              </a:spcBef>
              <a:spcAft>
                <a:spcPts val="0"/>
              </a:spcAft>
              <a:buClr>
                <a:srgbClr val="000091"/>
              </a:buClr>
              <a:buSzPts val="1050"/>
              <a:buFont typeface="Wingdings"/>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Objectif de candidater à un appel à projet de recherche collaborative dans les 2 ans.</a:t>
            </a:r>
            <a:endParaRPr kumimoji="0" lang="fr-FR" sz="1333" b="0" i="0" u="none" strike="noStrike" kern="0" cap="none" spc="0" normalizeH="0" baseline="0" noProof="0">
              <a:ln>
                <a:noFill/>
              </a:ln>
              <a:solidFill>
                <a:srgbClr val="000000"/>
              </a:solidFill>
              <a:effectLst/>
              <a:uLnTx/>
              <a:uFillTx/>
              <a:latin typeface="Calibri" panose="020F0502020204030204"/>
              <a:ea typeface="+mn-ea"/>
              <a:cs typeface="Arial"/>
            </a:endParaRPr>
          </a:p>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endParaRPr kumimoji="0" lang="fr-FR" sz="1467" b="0" i="0" u="none" strike="noStrike" kern="0" cap="none" spc="0" normalizeH="0" baseline="0" noProof="0">
              <a:ln>
                <a:noFill/>
              </a:ln>
              <a:solidFill>
                <a:srgbClr val="000091"/>
              </a:solidFill>
              <a:effectLst/>
              <a:uLnTx/>
              <a:uFillTx/>
              <a:latin typeface="Calibri" panose="020F0502020204030204"/>
              <a:ea typeface="+mn-ea"/>
              <a:cs typeface="Arial"/>
            </a:endParaRPr>
          </a:p>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2133" b="1" i="0" u="none" strike="noStrike" kern="0" cap="none" spc="0" normalizeH="0" baseline="0" noProof="0">
                <a:ln>
                  <a:noFill/>
                </a:ln>
                <a:solidFill>
                  <a:srgbClr val="000091"/>
                </a:solidFill>
                <a:effectLst/>
                <a:uLnTx/>
                <a:uFillTx/>
                <a:latin typeface="Calibri" panose="020F0502020204030204"/>
                <a:ea typeface="+mn-ea"/>
                <a:cs typeface="Arial"/>
              </a:rPr>
              <a:t>Comment</a:t>
            </a:r>
            <a:endParaRPr kumimoji="0" lang="fr-FR" sz="1333" b="0" i="0" u="none" strike="noStrike" kern="0" cap="none" spc="0" normalizeH="0" baseline="0" noProof="0">
              <a:ln>
                <a:noFill/>
              </a:ln>
              <a:solidFill>
                <a:srgbClr val="000091"/>
              </a:solidFill>
              <a:effectLst/>
              <a:uLnTx/>
              <a:uFillTx/>
              <a:latin typeface="Calibri" panose="020F0502020204030204"/>
              <a:ea typeface="+mn-ea"/>
              <a:cs typeface="Arial"/>
            </a:endParaRPr>
          </a:p>
          <a:p>
            <a:pPr marL="342900" marR="0" lvl="0" indent="-342900" algn="l" defTabSz="1219170" rtl="0" eaLnBrk="1" fontAlgn="auto" latinLnBrk="0" hangingPunct="1">
              <a:lnSpc>
                <a:spcPct val="100000"/>
              </a:lnSpc>
              <a:spcBef>
                <a:spcPts val="0"/>
              </a:spcBef>
              <a:spcAft>
                <a:spcPts val="0"/>
              </a:spcAft>
              <a:buClr>
                <a:srgbClr val="000091"/>
              </a:buClr>
              <a:buSzPts val="1050"/>
              <a:buFont typeface="Wingdings" panose="05000000000000000000" pitchFamily="2" charset="2"/>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Processus de dépôt en continu, 2 dates de sélection (06/02/2026 et </a:t>
            </a:r>
            <a:r>
              <a:rPr kumimoji="0" lang="fr-FR" sz="1867" i="0" u="none" strike="noStrike" kern="0" cap="none" spc="0" normalizeH="0" baseline="0" noProof="0">
                <a:ln>
                  <a:noFill/>
                </a:ln>
                <a:solidFill>
                  <a:srgbClr val="000000"/>
                </a:solidFill>
                <a:effectLst/>
                <a:uLnTx/>
                <a:uFillTx/>
                <a:latin typeface="Calibri" panose="020F0502020204030204"/>
                <a:ea typeface="+mn-ea"/>
                <a:cs typeface="Arial"/>
              </a:rPr>
              <a:t>15/09/2026)</a:t>
            </a:r>
          </a:p>
          <a:p>
            <a:pPr marL="342900" marR="0" lvl="0" indent="-342900" algn="l" defTabSz="1219170" rtl="0" eaLnBrk="1" fontAlgn="auto" latinLnBrk="0" hangingPunct="1">
              <a:lnSpc>
                <a:spcPct val="100000"/>
              </a:lnSpc>
              <a:spcBef>
                <a:spcPts val="0"/>
              </a:spcBef>
              <a:spcAft>
                <a:spcPts val="0"/>
              </a:spcAft>
              <a:buClr>
                <a:srgbClr val="000091"/>
              </a:buClr>
              <a:buSzPts val="1050"/>
              <a:buFont typeface="Wingdings" panose="05000000000000000000" pitchFamily="2" charset="2"/>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Budget max : </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36 k€ </a:t>
            </a: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pour une durée de </a:t>
            </a:r>
            <a:r>
              <a:rPr kumimoji="0" lang="fr-FR" sz="1867" b="1" i="0" u="none" strike="noStrike" kern="0" cap="none" spc="0" normalizeH="0" baseline="0" noProof="0">
                <a:ln>
                  <a:noFill/>
                </a:ln>
                <a:solidFill>
                  <a:srgbClr val="000000"/>
                </a:solidFill>
                <a:effectLst/>
                <a:uLnTx/>
                <a:uFillTx/>
                <a:latin typeface="Calibri" panose="020F0502020204030204"/>
                <a:ea typeface="+mn-ea"/>
                <a:cs typeface="Arial"/>
              </a:rPr>
              <a:t>24 mois</a:t>
            </a:r>
          </a:p>
          <a:p>
            <a:pPr marL="342900" marR="0" lvl="0" indent="-342900" algn="l" defTabSz="1219170" rtl="0" eaLnBrk="1" fontAlgn="auto" latinLnBrk="0" hangingPunct="1">
              <a:lnSpc>
                <a:spcPct val="100000"/>
              </a:lnSpc>
              <a:spcBef>
                <a:spcPts val="0"/>
              </a:spcBef>
              <a:spcAft>
                <a:spcPts val="0"/>
              </a:spcAft>
              <a:buClr>
                <a:srgbClr val="000091"/>
              </a:buClr>
              <a:buSzPts val="1050"/>
              <a:buFont typeface="Wingdings" panose="05000000000000000000" pitchFamily="2" charset="2"/>
              <a:buChar char="ü"/>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Couts éligibles : frais de mission, de réunion, de réception, etc.</a:t>
            </a:r>
          </a:p>
          <a:p>
            <a:pPr marL="0" marR="0" lvl="0" indent="0"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	     prestation de service pour aider à monter le projet européen ou international (jusqu’à 10 k€), </a:t>
            </a:r>
          </a:p>
          <a:p>
            <a:pPr marL="0" marR="0" lvl="0" indent="0"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1867" b="0" i="0" u="none" strike="noStrike" kern="0" cap="none" spc="0" normalizeH="0" baseline="0" noProof="0">
                <a:ln>
                  <a:noFill/>
                </a:ln>
                <a:solidFill>
                  <a:srgbClr val="000000"/>
                </a:solidFill>
                <a:effectLst/>
                <a:uLnTx/>
                <a:uFillTx/>
                <a:latin typeface="Calibri" panose="020F0502020204030204"/>
                <a:ea typeface="+mn-ea"/>
                <a:cs typeface="Arial"/>
              </a:rPr>
              <a:t>	     frais de personnel (jusqu’à 10 k€)</a:t>
            </a:r>
          </a:p>
          <a:p>
            <a:pPr marL="0" marR="0" lvl="0" indent="0" algn="l" defTabSz="1219170" rtl="0" eaLnBrk="1" fontAlgn="auto" latinLnBrk="0" hangingPunct="1">
              <a:lnSpc>
                <a:spcPct val="100000"/>
              </a:lnSpc>
              <a:spcBef>
                <a:spcPts val="0"/>
              </a:spcBef>
              <a:spcAft>
                <a:spcPts val="0"/>
              </a:spcAft>
              <a:buClr>
                <a:srgbClr val="000091"/>
              </a:buClr>
              <a:buSzPts val="1050"/>
              <a:buFont typeface="Arial"/>
              <a:buNone/>
              <a:tabLst/>
              <a:defRPr/>
            </a:pPr>
            <a:endParaRPr kumimoji="0" lang="fr-FR" sz="1467" b="0" i="0" u="none" strike="noStrike" kern="0" cap="none" spc="0" normalizeH="0" baseline="0" noProof="0">
              <a:ln>
                <a:noFill/>
              </a:ln>
              <a:solidFill>
                <a:srgbClr val="000091"/>
              </a:solidFill>
              <a:effectLst/>
              <a:uLnTx/>
              <a:uFillTx/>
              <a:latin typeface="Calibri" panose="020F0502020204030204"/>
              <a:ea typeface="+mn-ea"/>
              <a:cs typeface="Arial"/>
            </a:endParaRPr>
          </a:p>
          <a:p>
            <a:pPr marL="0" marR="0" lvl="0" indent="0" algn="l" defTabSz="1219170" rtl="0" eaLnBrk="1" fontAlgn="auto" latinLnBrk="0" hangingPunct="1">
              <a:lnSpc>
                <a:spcPct val="100000"/>
              </a:lnSpc>
              <a:spcBef>
                <a:spcPts val="0"/>
              </a:spcBef>
              <a:spcAft>
                <a:spcPts val="0"/>
              </a:spcAft>
              <a:buClr>
                <a:srgbClr val="000091"/>
              </a:buClr>
              <a:buSzPts val="1050"/>
              <a:buFont typeface="Arial"/>
              <a:buNone/>
              <a:tabLst/>
              <a:defRPr/>
            </a:pPr>
            <a:r>
              <a:rPr kumimoji="0" lang="fr-FR" sz="2133" b="1" i="0" u="none" strike="noStrike" kern="0" cap="none" spc="0" normalizeH="0" baseline="0" noProof="0">
                <a:ln>
                  <a:noFill/>
                </a:ln>
                <a:solidFill>
                  <a:srgbClr val="000091"/>
                </a:solidFill>
                <a:effectLst/>
                <a:uLnTx/>
                <a:uFillTx/>
                <a:latin typeface="Calibri" panose="020F0502020204030204"/>
                <a:ea typeface="+mn-ea"/>
                <a:cs typeface="Arial"/>
              </a:rPr>
              <a:t>Liens</a:t>
            </a:r>
            <a:endParaRPr kumimoji="0" lang="fr-FR" sz="2133" b="0" i="0" u="none" strike="noStrike" kern="0" cap="none" spc="0" normalizeH="0" baseline="0" noProof="0">
              <a:ln>
                <a:noFill/>
              </a:ln>
              <a:solidFill>
                <a:srgbClr val="000091"/>
              </a:solidFill>
              <a:effectLst/>
              <a:uLnTx/>
              <a:uFillTx/>
              <a:latin typeface="Calibri" panose="020F0502020204030204"/>
              <a:ea typeface="+mn-ea"/>
              <a:cs typeface="Arial"/>
            </a:endParaRPr>
          </a:p>
          <a:p>
            <a:pPr marL="76198" marR="0" lvl="0" indent="-380990" algn="l" defTabSz="1219170" rtl="0" eaLnBrk="1" fontAlgn="auto" latinLnBrk="0" hangingPunct="1">
              <a:lnSpc>
                <a:spcPct val="100000"/>
              </a:lnSpc>
              <a:spcBef>
                <a:spcPts val="0"/>
              </a:spcBef>
              <a:spcAft>
                <a:spcPts val="0"/>
              </a:spcAft>
              <a:buClr>
                <a:srgbClr val="000091"/>
              </a:buClr>
              <a:buSzPts val="1050"/>
              <a:buFont typeface="Arial,Sans-Serif"/>
              <a:buChar char="•"/>
              <a:tabLst/>
              <a:defRPr/>
            </a:pPr>
            <a:r>
              <a:rPr kumimoji="0" lang="fr-FR" sz="1867" b="0" i="0" u="sng" strike="noStrike" kern="0" cap="none" spc="0" normalizeH="0" baseline="0" noProof="0">
                <a:ln>
                  <a:noFill/>
                </a:ln>
                <a:solidFill>
                  <a:srgbClr val="000091"/>
                </a:solidFill>
                <a:effectLst/>
                <a:uLnTx/>
                <a:uFillTx/>
                <a:latin typeface="Calibri" panose="020F0502020204030204"/>
                <a:ea typeface="+mn-ea"/>
                <a:cs typeface="Arial"/>
                <a:hlinkClick r:id="rId4"/>
              </a:rPr>
              <a:t>Site de l’ANR</a:t>
            </a:r>
            <a:endParaRPr kumimoji="0" lang="fr-FR" sz="1867" b="0" i="0" u="none" strike="noStrike" kern="0" cap="none" spc="0" normalizeH="0" baseline="0" noProof="0">
              <a:ln>
                <a:noFill/>
              </a:ln>
              <a:solidFill>
                <a:srgbClr val="000091"/>
              </a:solidFill>
              <a:effectLst/>
              <a:uLnTx/>
              <a:uFillTx/>
              <a:latin typeface="Calibri" panose="020F0502020204030204"/>
              <a:ea typeface="+mn-ea"/>
              <a:cs typeface="Arial"/>
            </a:endParaRPr>
          </a:p>
          <a:p>
            <a:pPr marL="0" marR="0" lvl="0" indent="-304792" algn="l" defTabSz="1219170" rtl="0" eaLnBrk="1" fontAlgn="auto" latinLnBrk="0" hangingPunct="1">
              <a:lnSpc>
                <a:spcPct val="100000"/>
              </a:lnSpc>
              <a:spcBef>
                <a:spcPts val="0"/>
              </a:spcBef>
              <a:spcAft>
                <a:spcPts val="0"/>
              </a:spcAft>
              <a:buClr>
                <a:srgbClr val="000091"/>
              </a:buClr>
              <a:buSzPts val="1050"/>
              <a:buFont typeface="Arial"/>
              <a:buNone/>
              <a:tabLst/>
              <a:defRPr/>
            </a:pPr>
            <a:endParaRPr kumimoji="0" lang="fr-FR" sz="1867" b="0" i="0" u="none" strike="noStrike" kern="0" cap="none" spc="0" normalizeH="0" baseline="0" noProof="0">
              <a:ln>
                <a:noFill/>
              </a:ln>
              <a:solidFill>
                <a:srgbClr val="000091"/>
              </a:solidFill>
              <a:effectLst/>
              <a:uLnTx/>
              <a:uFillTx/>
              <a:latin typeface="Calibri" panose="020F0502020204030204"/>
              <a:ea typeface="+mn-ea"/>
              <a:cs typeface="Arial"/>
            </a:endParaRPr>
          </a:p>
        </p:txBody>
      </p:sp>
      <p:sp>
        <p:nvSpPr>
          <p:cNvPr id="8" name="Titre 1">
            <a:extLst>
              <a:ext uri="{FF2B5EF4-FFF2-40B4-BE49-F238E27FC236}">
                <a16:creationId xmlns:a16="http://schemas.microsoft.com/office/drawing/2014/main" id="{D8F16FE7-FDAB-DC86-1871-47234BAAF3B2}"/>
              </a:ext>
            </a:extLst>
          </p:cNvPr>
          <p:cNvSpPr txBox="1">
            <a:spLocks/>
          </p:cNvSpPr>
          <p:nvPr/>
        </p:nvSpPr>
        <p:spPr bwMode="auto">
          <a:xfrm>
            <a:off x="479999" y="1301265"/>
            <a:ext cx="11232000" cy="683472"/>
          </a:xfrm>
          <a:prstGeom prst="rect">
            <a:avLst/>
          </a:prstGeom>
          <a:noFill/>
          <a:ln>
            <a:noFill/>
          </a:ln>
        </p:spPr>
        <p:txBody>
          <a:bodyPr spcFirstLastPara="1" vert="horz" wrap="square" lIns="0" tIns="0" rIns="0" bIns="0" rtlCol="0" anchor="t" anchorCtr="0">
            <a:noAutofit/>
          </a:bodyPr>
          <a:lstStyle>
            <a:lvl1pPr lvl="0" algn="l" defTabSz="1219170">
              <a:lnSpc>
                <a:spcPct val="90000"/>
              </a:lnSpc>
              <a:spcBef>
                <a:spcPts val="0"/>
              </a:spcBef>
              <a:spcAft>
                <a:spcPts val="0"/>
              </a:spcAft>
              <a:buClr>
                <a:schemeClr val="dk2"/>
              </a:buClr>
              <a:buSzPts val="1800"/>
              <a:buNone/>
              <a:defRPr sz="3400" b="1">
                <a:solidFill>
                  <a:schemeClr val="tx2"/>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1219170" rtl="0" eaLnBrk="1" fontAlgn="auto" latinLnBrk="0" hangingPunct="1">
              <a:lnSpc>
                <a:spcPct val="90000"/>
              </a:lnSpc>
              <a:spcBef>
                <a:spcPts val="0"/>
              </a:spcBef>
              <a:spcAft>
                <a:spcPts val="0"/>
              </a:spcAft>
              <a:buClr>
                <a:srgbClr val="000091"/>
              </a:buClr>
              <a:buSzPts val="1800"/>
              <a:buFontTx/>
              <a:buNone/>
              <a:tabLst/>
              <a:defRPr/>
            </a:pPr>
            <a:r>
              <a:rPr kumimoji="0" lang="fr-FR" sz="2800" b="1" i="0" u="none" strike="noStrike" kern="0" cap="none" spc="0" normalizeH="0" baseline="0" noProof="0">
                <a:ln>
                  <a:noFill/>
                </a:ln>
                <a:solidFill>
                  <a:srgbClr val="000091"/>
                </a:solidFill>
                <a:effectLst/>
                <a:uLnTx/>
                <a:uFillTx/>
                <a:latin typeface="Calibri" panose="020F0502020204030204"/>
                <a:ea typeface="+mj-ea"/>
                <a:cs typeface="Arial"/>
              </a:rPr>
              <a:t>Montage de Réseaux Scientifiques Européens ou Internationaux</a:t>
            </a:r>
          </a:p>
          <a:p>
            <a:pPr marL="0" marR="0" lvl="0" indent="0" algn="l" defTabSz="1219170" rtl="0" eaLnBrk="1" fontAlgn="auto" latinLnBrk="0" hangingPunct="1">
              <a:lnSpc>
                <a:spcPct val="90000"/>
              </a:lnSpc>
              <a:spcBef>
                <a:spcPts val="0"/>
              </a:spcBef>
              <a:spcAft>
                <a:spcPts val="0"/>
              </a:spcAft>
              <a:buClr>
                <a:srgbClr val="000091"/>
              </a:buClr>
              <a:buSzPts val="1800"/>
              <a:buFontTx/>
              <a:buNone/>
              <a:tabLst/>
              <a:defRPr/>
            </a:pPr>
            <a:r>
              <a:rPr kumimoji="0" lang="fr-FR" sz="2800" b="1" i="0" u="none" strike="noStrike" kern="0" cap="none" spc="0" normalizeH="0" baseline="0" noProof="0">
                <a:ln>
                  <a:noFill/>
                </a:ln>
                <a:solidFill>
                  <a:srgbClr val="000091"/>
                </a:solidFill>
                <a:effectLst/>
                <a:uLnTx/>
                <a:uFillTx/>
                <a:latin typeface="Calibri" panose="020F0502020204030204"/>
                <a:ea typeface="+mj-ea"/>
                <a:cs typeface="Arial"/>
              </a:rPr>
              <a:t>(MRSEI) – Financement ANR</a:t>
            </a:r>
            <a:endParaRPr kumimoji="0" lang="fr-FR" sz="3200" b="1" i="0" u="none" strike="noStrike" kern="0" cap="none" spc="0" normalizeH="0" baseline="0" noProof="0">
              <a:ln>
                <a:noFill/>
              </a:ln>
              <a:solidFill>
                <a:srgbClr val="000091"/>
              </a:solidFill>
              <a:effectLst/>
              <a:uLnTx/>
              <a:uFillTx/>
              <a:latin typeface="Calibri" panose="020F0502020204030204"/>
              <a:ea typeface="+mj-ea"/>
              <a:cs typeface="Arial"/>
            </a:endParaRPr>
          </a:p>
        </p:txBody>
      </p:sp>
      <p:sp>
        <p:nvSpPr>
          <p:cNvPr id="4" name="Espace réservé du numéro de diapositive 8">
            <a:extLst>
              <a:ext uri="{FF2B5EF4-FFF2-40B4-BE49-F238E27FC236}">
                <a16:creationId xmlns:a16="http://schemas.microsoft.com/office/drawing/2014/main" id="{97B41BE2-18B9-E33E-DF24-DFB41D706C9E}"/>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12</a:t>
            </a:fld>
            <a:endParaRPr lang="en-US" sz="1000" b="1"/>
          </a:p>
        </p:txBody>
      </p:sp>
      <p:sp>
        <p:nvSpPr>
          <p:cNvPr id="6" name="Espace réservé de la date 6">
            <a:extLst>
              <a:ext uri="{FF2B5EF4-FFF2-40B4-BE49-F238E27FC236}">
                <a16:creationId xmlns:a16="http://schemas.microsoft.com/office/drawing/2014/main" id="{660320C0-75BA-0692-68B0-874D40768750}"/>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242514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Espace réservé du contenu 5"/>
          <p:cNvSpPr/>
          <p:nvPr/>
        </p:nvSpPr>
        <p:spPr>
          <a:xfrm>
            <a:off x="431520" y="1384204"/>
            <a:ext cx="11256000" cy="4994512"/>
          </a:xfrm>
          <a:prstGeom prst="rect">
            <a:avLst/>
          </a:prstGeom>
          <a:noFill/>
          <a:ln w="0">
            <a:noFill/>
          </a:ln>
        </p:spPr>
        <p:style>
          <a:lnRef idx="0">
            <a:scrgbClr r="0" g="0" b="0"/>
          </a:lnRef>
          <a:fillRef idx="0">
            <a:scrgbClr r="0" g="0" b="0"/>
          </a:fillRef>
          <a:effectRef idx="0">
            <a:scrgbClr r="0" g="0" b="0"/>
          </a:effectRef>
          <a:fontRef idx="minor"/>
        </p:style>
        <p:txBody>
          <a:bodyPr lIns="120000" tIns="60000" rIns="120000" bIns="60000" anchor="t">
            <a:noAutofit/>
          </a:bodyPr>
          <a:lstStyle/>
          <a:p>
            <a:pPr defTabSz="1219170">
              <a:spcBef>
                <a:spcPts val="3200"/>
              </a:spcBef>
              <a:spcAft>
                <a:spcPts val="800"/>
              </a:spcAft>
              <a:tabLst>
                <a:tab pos="0" algn="l"/>
              </a:tabLst>
            </a:pPr>
            <a:endParaRPr lang="fr-FR" sz="1867" b="1" spc="-1">
              <a:solidFill>
                <a:srgbClr val="2F3E97"/>
              </a:solidFill>
              <a:latin typeface="Calibri"/>
            </a:endParaRPr>
          </a:p>
          <a:p>
            <a:pPr defTabSz="1219170">
              <a:spcBef>
                <a:spcPts val="3200"/>
              </a:spcBef>
              <a:spcAft>
                <a:spcPts val="800"/>
              </a:spcAft>
              <a:tabLst>
                <a:tab pos="0" algn="l"/>
              </a:tabLst>
            </a:pPr>
            <a:r>
              <a:rPr lang="fr-FR" sz="1867" b="1" spc="-1">
                <a:solidFill>
                  <a:srgbClr val="2F3E97"/>
                </a:solidFill>
                <a:latin typeface="Calibri"/>
              </a:rPr>
              <a:t>En pratique, le Diag PTI comprend : </a:t>
            </a:r>
            <a:endParaRPr lang="fr-FR" sz="1867" spc="-1">
              <a:solidFill>
                <a:srgbClr val="000000"/>
              </a:solidFill>
              <a:latin typeface="Calibri"/>
            </a:endParaRPr>
          </a:p>
          <a:p>
            <a:pPr marL="381110" indent="-381110" defTabSz="1219170">
              <a:spcBef>
                <a:spcPts val="375"/>
              </a:spcBef>
              <a:spcAft>
                <a:spcPts val="400"/>
              </a:spcAft>
              <a:buSzPct val="100058"/>
              <a:buBlip>
                <a:blip r:embed="rId2"/>
              </a:buBlip>
              <a:tabLst>
                <a:tab pos="0" algn="l"/>
              </a:tabLst>
            </a:pPr>
            <a:r>
              <a:rPr lang="fr-FR" sz="1867" spc="-1">
                <a:solidFill>
                  <a:srgbClr val="2F3E97"/>
                </a:solidFill>
                <a:latin typeface="Calibri"/>
              </a:rPr>
              <a:t>Une subvention qui couvre 50 % du montant TTC de la prestation d'un Expert Conseil.</a:t>
            </a:r>
            <a:endParaRPr lang="fr-FR" sz="1867" spc="-1">
              <a:solidFill>
                <a:srgbClr val="000000"/>
              </a:solidFill>
              <a:latin typeface="Calibri"/>
            </a:endParaRPr>
          </a:p>
          <a:p>
            <a:pPr marL="381110" indent="-381110" defTabSz="1219170">
              <a:spcBef>
                <a:spcPts val="375"/>
              </a:spcBef>
              <a:spcAft>
                <a:spcPts val="400"/>
              </a:spcAft>
              <a:buSzPct val="100058"/>
              <a:buBlip>
                <a:blip r:embed="rId2"/>
              </a:buBlip>
              <a:tabLst>
                <a:tab pos="0" algn="l"/>
              </a:tabLst>
            </a:pPr>
            <a:r>
              <a:rPr lang="fr-FR" sz="1867" spc="-1">
                <a:solidFill>
                  <a:srgbClr val="2F3E97"/>
                </a:solidFill>
                <a:latin typeface="Calibri"/>
              </a:rPr>
              <a:t>une prestation adaptée aux besoins de l'entreprise : jusqu'à 25k€ HT si l'entreprise est cheffe de file, jusqu'à 5k€ HT si l'entreprise est partenaire.</a:t>
            </a:r>
            <a:endParaRPr lang="fr-FR" sz="1867" spc="-1">
              <a:solidFill>
                <a:srgbClr val="000000"/>
              </a:solidFill>
              <a:latin typeface="Calibri"/>
            </a:endParaRPr>
          </a:p>
          <a:p>
            <a:pPr marL="381110" indent="-381110" defTabSz="1219170">
              <a:spcBef>
                <a:spcPts val="375"/>
              </a:spcBef>
              <a:spcAft>
                <a:spcPts val="400"/>
              </a:spcAft>
              <a:buSzPct val="100058"/>
              <a:buBlip>
                <a:blip r:embed="rId2"/>
              </a:buBlip>
              <a:tabLst>
                <a:tab pos="0" algn="l"/>
              </a:tabLst>
            </a:pPr>
            <a:r>
              <a:rPr lang="fr-FR" sz="1867" spc="-1">
                <a:solidFill>
                  <a:srgbClr val="2F3E97"/>
                </a:solidFill>
                <a:latin typeface="Calibri"/>
              </a:rPr>
              <a:t>une demande facilitée en ligne, sur le site de Bpifrance</a:t>
            </a:r>
            <a:endParaRPr lang="fr-FR" sz="1867" spc="-1">
              <a:solidFill>
                <a:srgbClr val="000000"/>
              </a:solidFill>
              <a:latin typeface="Calibri"/>
            </a:endParaRPr>
          </a:p>
          <a:p>
            <a:pPr marL="381110" indent="-381110" defTabSz="1219170">
              <a:spcBef>
                <a:spcPts val="375"/>
              </a:spcBef>
              <a:spcAft>
                <a:spcPts val="400"/>
              </a:spcAft>
              <a:buSzPct val="100058"/>
              <a:buBlip>
                <a:blip r:embed="rId2"/>
              </a:buBlip>
              <a:tabLst>
                <a:tab pos="0" algn="l"/>
              </a:tabLst>
            </a:pPr>
            <a:r>
              <a:rPr lang="fr-FR" sz="1867" spc="-1">
                <a:solidFill>
                  <a:srgbClr val="2F3E97"/>
                </a:solidFill>
                <a:latin typeface="Calibri"/>
              </a:rPr>
              <a:t>une réponse rapide sous 2 semaines</a:t>
            </a:r>
          </a:p>
          <a:p>
            <a:pPr defTabSz="1219170">
              <a:spcBef>
                <a:spcPts val="375"/>
              </a:spcBef>
              <a:spcAft>
                <a:spcPts val="400"/>
              </a:spcAft>
              <a:buSzPct val="100058"/>
              <a:tabLst>
                <a:tab pos="0" algn="l"/>
              </a:tabLst>
            </a:pPr>
            <a:endParaRPr lang="fr-FR" sz="1867" spc="-1">
              <a:solidFill>
                <a:srgbClr val="2F3E97"/>
              </a:solidFill>
              <a:latin typeface="Calibri"/>
            </a:endParaRPr>
          </a:p>
          <a:p>
            <a:pPr defTabSz="1219170">
              <a:spcBef>
                <a:spcPts val="375"/>
              </a:spcBef>
              <a:spcAft>
                <a:spcPts val="400"/>
              </a:spcAft>
              <a:buSzPct val="100058"/>
              <a:tabLst>
                <a:tab pos="0" algn="l"/>
              </a:tabLst>
            </a:pPr>
            <a:r>
              <a:rPr lang="fr-FR" sz="1600" spc="-1">
                <a:solidFill>
                  <a:srgbClr val="2F3E97"/>
                </a:solidFill>
                <a:latin typeface="Calibri"/>
              </a:rPr>
              <a:t>Site web : </a:t>
            </a:r>
            <a:r>
              <a:rPr lang="fr-FR" sz="1600" u="sng" spc="-1">
                <a:solidFill>
                  <a:srgbClr val="2F3E97"/>
                </a:solidFill>
                <a:latin typeface="Calibri"/>
              </a:rPr>
              <a:t>https://diaginno.bpifrance.fr/produit/diagnostic-partenariat-technologique</a:t>
            </a:r>
          </a:p>
          <a:p>
            <a:pPr defTabSz="1219170">
              <a:spcBef>
                <a:spcPts val="375"/>
              </a:spcBef>
              <a:spcAft>
                <a:spcPts val="400"/>
              </a:spcAft>
              <a:buSzPct val="100058"/>
              <a:tabLst>
                <a:tab pos="0" algn="l"/>
              </a:tabLst>
            </a:pPr>
            <a:r>
              <a:rPr lang="fr-FR" sz="1600" spc="-1">
                <a:solidFill>
                  <a:srgbClr val="2F3E97"/>
                </a:solidFill>
                <a:latin typeface="Calibri"/>
              </a:rPr>
              <a:t>Replay : </a:t>
            </a:r>
            <a:r>
              <a:rPr lang="fr-FR" sz="1600" u="sng" spc="-1">
                <a:solidFill>
                  <a:srgbClr val="2F3E97"/>
                </a:solidFill>
                <a:latin typeface="Calibri"/>
                <a:hlinkClick r:id="rId3">
                  <a:extLst>
                    <a:ext uri="{A12FA001-AC4F-418D-AE19-62706E023703}">
                      <ahyp:hlinkClr xmlns:ahyp="http://schemas.microsoft.com/office/drawing/2018/hyperlinkcolor" val="tx"/>
                    </a:ext>
                  </a:extLst>
                </a:hlinkClick>
              </a:rPr>
              <a:t>https://www.horizon-europe.gouv.fr/le-diagnostic-partenariat-pour-les-projets-collaboratifs-des-entreprises-28280</a:t>
            </a:r>
            <a:endParaRPr lang="fr-FR" sz="1600" u="sng" spc="-1">
              <a:solidFill>
                <a:srgbClr val="2F3E97"/>
              </a:solidFill>
              <a:latin typeface="Calibri"/>
            </a:endParaRPr>
          </a:p>
          <a:p>
            <a:pPr defTabSz="1219170">
              <a:spcBef>
                <a:spcPts val="375"/>
              </a:spcBef>
              <a:spcAft>
                <a:spcPts val="400"/>
              </a:spcAft>
              <a:buSzPct val="100058"/>
              <a:tabLst>
                <a:tab pos="0" algn="l"/>
              </a:tabLst>
            </a:pPr>
            <a:endParaRPr lang="fr-FR" sz="1600" spc="-1">
              <a:solidFill>
                <a:srgbClr val="2F3E97"/>
              </a:solidFill>
              <a:latin typeface="Calibri"/>
            </a:endParaRPr>
          </a:p>
        </p:txBody>
      </p:sp>
      <p:pic>
        <p:nvPicPr>
          <p:cNvPr id="415" name="Image 8"/>
          <p:cNvPicPr/>
          <p:nvPr/>
        </p:nvPicPr>
        <p:blipFill>
          <a:blip r:embed="rId4"/>
          <a:stretch/>
        </p:blipFill>
        <p:spPr>
          <a:xfrm>
            <a:off x="8591592" y="3809098"/>
            <a:ext cx="2830560" cy="950880"/>
          </a:xfrm>
          <a:prstGeom prst="rect">
            <a:avLst/>
          </a:prstGeom>
          <a:ln w="0">
            <a:noFill/>
          </a:ln>
        </p:spPr>
      </p:pic>
      <p:pic>
        <p:nvPicPr>
          <p:cNvPr id="3" name="Picture 2" descr="Le Point de Contact National Bio-Environnement | Horizon-europe.gouv.fr">
            <a:extLst>
              <a:ext uri="{FF2B5EF4-FFF2-40B4-BE49-F238E27FC236}">
                <a16:creationId xmlns:a16="http://schemas.microsoft.com/office/drawing/2014/main" id="{9AE89C89-968E-0040-540E-E4303A4534D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4569F6ED-6AC0-E396-BD2B-62583F155C4E}"/>
              </a:ext>
            </a:extLst>
          </p:cNvPr>
          <p:cNvSpPr txBox="1">
            <a:spLocks/>
          </p:cNvSpPr>
          <p:nvPr/>
        </p:nvSpPr>
        <p:spPr bwMode="auto">
          <a:xfrm>
            <a:off x="6683604" y="386831"/>
            <a:ext cx="4997512" cy="683472"/>
          </a:xfrm>
          <a:prstGeom prst="rect">
            <a:avLst/>
          </a:prstGeom>
          <a:noFill/>
          <a:ln>
            <a:noFill/>
          </a:ln>
        </p:spPr>
        <p:txBody>
          <a:bodyPr spcFirstLastPara="1" vert="horz" wrap="square" lIns="0" tIns="0" rIns="0" bIns="0" rtlCol="0" anchor="t" anchorCtr="0">
            <a:noAutofit/>
          </a:bodyPr>
          <a:lstStyle>
            <a:lvl1pPr lvl="0" algn="l" defTabSz="1219170">
              <a:lnSpc>
                <a:spcPct val="90000"/>
              </a:lnSpc>
              <a:spcBef>
                <a:spcPts val="0"/>
              </a:spcBef>
              <a:spcAft>
                <a:spcPts val="0"/>
              </a:spcAft>
              <a:buClr>
                <a:schemeClr val="dk2"/>
              </a:buClr>
              <a:buSzPts val="1800"/>
              <a:buNone/>
              <a:defRPr sz="3400" b="1">
                <a:solidFill>
                  <a:schemeClr val="tx2"/>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1219170" rtl="0" eaLnBrk="1" fontAlgn="auto" latinLnBrk="0" hangingPunct="1">
              <a:lnSpc>
                <a:spcPct val="90000"/>
              </a:lnSpc>
              <a:spcBef>
                <a:spcPts val="0"/>
              </a:spcBef>
              <a:spcAft>
                <a:spcPts val="0"/>
              </a:spcAft>
              <a:buClr>
                <a:srgbClr val="000091"/>
              </a:buClr>
              <a:buSzPts val="1800"/>
              <a:buFontTx/>
              <a:buNone/>
              <a:tabLst/>
              <a:defRPr/>
            </a:pPr>
            <a:r>
              <a:rPr kumimoji="0" lang="fr-FR" sz="3200" b="1" i="0" u="none" strike="noStrike" kern="0" cap="none" spc="0" normalizeH="0" baseline="0" noProof="0">
                <a:ln>
                  <a:noFill/>
                </a:ln>
                <a:solidFill>
                  <a:srgbClr val="000091"/>
                </a:solidFill>
                <a:effectLst/>
                <a:uLnTx/>
                <a:uFillTx/>
                <a:latin typeface="Calibri" panose="020F0502020204030204"/>
                <a:ea typeface="+mj-ea"/>
                <a:cs typeface="Arial"/>
              </a:rPr>
              <a:t>Soutien financier au montage</a:t>
            </a:r>
            <a:endParaRPr kumimoji="0" lang="fr-FR" sz="3400" b="1" i="0" u="none" strike="noStrike" kern="0" cap="none" spc="0" normalizeH="0" baseline="0" noProof="0">
              <a:ln>
                <a:noFill/>
              </a:ln>
              <a:solidFill>
                <a:srgbClr val="000091"/>
              </a:solidFill>
              <a:effectLst/>
              <a:uLnTx/>
              <a:uFillTx/>
              <a:latin typeface="Calibri" panose="020F0502020204030204"/>
              <a:ea typeface="+mj-ea"/>
              <a:cs typeface="Arial"/>
            </a:endParaRPr>
          </a:p>
        </p:txBody>
      </p:sp>
      <p:sp>
        <p:nvSpPr>
          <p:cNvPr id="5" name="Titre 1">
            <a:extLst>
              <a:ext uri="{FF2B5EF4-FFF2-40B4-BE49-F238E27FC236}">
                <a16:creationId xmlns:a16="http://schemas.microsoft.com/office/drawing/2014/main" id="{7FE7DDFD-0D6D-B5E3-2BC7-FC4C01E8B023}"/>
              </a:ext>
            </a:extLst>
          </p:cNvPr>
          <p:cNvSpPr txBox="1">
            <a:spLocks/>
          </p:cNvSpPr>
          <p:nvPr/>
        </p:nvSpPr>
        <p:spPr bwMode="auto">
          <a:xfrm>
            <a:off x="479999" y="1301265"/>
            <a:ext cx="11232000" cy="683472"/>
          </a:xfrm>
          <a:prstGeom prst="rect">
            <a:avLst/>
          </a:prstGeom>
          <a:noFill/>
          <a:ln>
            <a:noFill/>
          </a:ln>
        </p:spPr>
        <p:txBody>
          <a:bodyPr spcFirstLastPara="1" vert="horz" wrap="square" lIns="0" tIns="0" rIns="0" bIns="0" rtlCol="0" anchor="t" anchorCtr="0">
            <a:noAutofit/>
          </a:bodyPr>
          <a:lstStyle>
            <a:lvl1pPr lvl="0" algn="l" defTabSz="1219170">
              <a:lnSpc>
                <a:spcPct val="90000"/>
              </a:lnSpc>
              <a:spcBef>
                <a:spcPts val="0"/>
              </a:spcBef>
              <a:spcAft>
                <a:spcPts val="0"/>
              </a:spcAft>
              <a:buClr>
                <a:schemeClr val="dk2"/>
              </a:buClr>
              <a:buSzPts val="1800"/>
              <a:buNone/>
              <a:defRPr sz="3400" b="1">
                <a:solidFill>
                  <a:schemeClr val="tx2"/>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1219170" rtl="0" eaLnBrk="1" fontAlgn="auto" latinLnBrk="0" hangingPunct="1">
              <a:lnSpc>
                <a:spcPct val="90000"/>
              </a:lnSpc>
              <a:spcBef>
                <a:spcPts val="0"/>
              </a:spcBef>
              <a:spcAft>
                <a:spcPts val="0"/>
              </a:spcAft>
              <a:buClr>
                <a:srgbClr val="000091"/>
              </a:buClr>
              <a:buSzPts val="1800"/>
              <a:buFontTx/>
              <a:buNone/>
              <a:tabLst/>
              <a:defRPr/>
            </a:pPr>
            <a:r>
              <a:rPr kumimoji="0" lang="fr-FR" sz="2800" b="1" i="0" u="none" strike="noStrike" kern="0" cap="none" spc="0" normalizeH="0" baseline="0" noProof="0">
                <a:ln>
                  <a:noFill/>
                </a:ln>
                <a:solidFill>
                  <a:srgbClr val="000091"/>
                </a:solidFill>
                <a:effectLst/>
                <a:uLnTx/>
                <a:uFillTx/>
                <a:latin typeface="Calibri" panose="020F0502020204030204"/>
                <a:ea typeface="+mj-ea"/>
                <a:cs typeface="Arial"/>
              </a:rPr>
              <a:t>Diagnostic Partenariats Technologiques internationaux (</a:t>
            </a:r>
            <a:r>
              <a:rPr kumimoji="0" lang="fr-FR" sz="2800" b="1" i="0" u="none" strike="noStrike" kern="0" cap="none" spc="0" normalizeH="0" baseline="0" noProof="0" err="1">
                <a:ln>
                  <a:noFill/>
                </a:ln>
                <a:solidFill>
                  <a:srgbClr val="000091"/>
                </a:solidFill>
                <a:effectLst/>
                <a:uLnTx/>
                <a:uFillTx/>
                <a:latin typeface="Calibri" panose="020F0502020204030204"/>
                <a:ea typeface="+mj-ea"/>
                <a:cs typeface="Arial"/>
              </a:rPr>
              <a:t>DiagPTI</a:t>
            </a:r>
            <a:r>
              <a:rPr lang="fr-FR" sz="2800" kern="0">
                <a:solidFill>
                  <a:srgbClr val="000091"/>
                </a:solidFill>
                <a:latin typeface="Calibri" panose="020F0502020204030204"/>
                <a:cs typeface="Arial"/>
              </a:rPr>
              <a:t>) </a:t>
            </a:r>
            <a:r>
              <a:rPr kumimoji="0" lang="fr-FR" sz="2800" b="1" i="0" u="none" strike="noStrike" kern="0" cap="none" spc="0" normalizeH="0" baseline="0" noProof="0">
                <a:ln>
                  <a:noFill/>
                </a:ln>
                <a:solidFill>
                  <a:srgbClr val="000091"/>
                </a:solidFill>
                <a:effectLst/>
                <a:uLnTx/>
                <a:uFillTx/>
                <a:latin typeface="Calibri" panose="020F0502020204030204"/>
                <a:ea typeface="+mj-ea"/>
                <a:cs typeface="Arial"/>
              </a:rPr>
              <a:t>– Financement </a:t>
            </a:r>
            <a:r>
              <a:rPr kumimoji="0" lang="fr-FR" sz="2800" b="1" i="0" u="none" strike="noStrike" kern="0" cap="none" spc="0" normalizeH="0" baseline="0" noProof="0" err="1">
                <a:ln>
                  <a:noFill/>
                </a:ln>
                <a:solidFill>
                  <a:srgbClr val="000091"/>
                </a:solidFill>
                <a:effectLst/>
                <a:uLnTx/>
                <a:uFillTx/>
                <a:latin typeface="Calibri" panose="020F0502020204030204"/>
                <a:ea typeface="+mj-ea"/>
                <a:cs typeface="Arial"/>
              </a:rPr>
              <a:t>BPIFrance</a:t>
            </a:r>
            <a:endParaRPr kumimoji="0" lang="fr-FR" sz="3200" b="1" i="0" u="none" strike="noStrike" kern="0" cap="none" spc="0" normalizeH="0" baseline="0" noProof="0">
              <a:ln>
                <a:noFill/>
              </a:ln>
              <a:solidFill>
                <a:srgbClr val="000091"/>
              </a:solidFill>
              <a:effectLst/>
              <a:uLnTx/>
              <a:uFillTx/>
              <a:latin typeface="Calibri" panose="020F0502020204030204"/>
              <a:ea typeface="+mj-ea"/>
              <a:cs typeface="Arial"/>
            </a:endParaRPr>
          </a:p>
        </p:txBody>
      </p:sp>
      <p:sp>
        <p:nvSpPr>
          <p:cNvPr id="6" name="Espace réservé du numéro de diapositive 8">
            <a:extLst>
              <a:ext uri="{FF2B5EF4-FFF2-40B4-BE49-F238E27FC236}">
                <a16:creationId xmlns:a16="http://schemas.microsoft.com/office/drawing/2014/main" id="{22AA1714-5452-7F2C-853A-E4DB2B5E7779}"/>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13</a:t>
            </a:fld>
            <a:endParaRPr lang="en-US" sz="1000" b="1"/>
          </a:p>
        </p:txBody>
      </p:sp>
      <p:sp>
        <p:nvSpPr>
          <p:cNvPr id="7" name="Espace réservé de la date 6">
            <a:extLst>
              <a:ext uri="{FF2B5EF4-FFF2-40B4-BE49-F238E27FC236}">
                <a16:creationId xmlns:a16="http://schemas.microsoft.com/office/drawing/2014/main" id="{C99902D7-C933-F2BF-FF0B-8817EEDA41F3}"/>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400">
                <a:latin typeface="Calibri" panose="020F0502020204030204" pitchFamily="34" charset="0"/>
                <a:cs typeface="Calibri" panose="020F0502020204030204" pitchFamily="34" charset="0"/>
              </a:rPr>
              <a:t>Site du PCN Bio-Environnement</a:t>
            </a:r>
          </a:p>
        </p:txBody>
      </p:sp>
      <p:sp>
        <p:nvSpPr>
          <p:cNvPr id="10" name="Espace réservé du contenu 2"/>
          <p:cNvSpPr>
            <a:spLocks noGrp="1"/>
          </p:cNvSpPr>
          <p:nvPr>
            <p:ph sz="quarter" idx="14"/>
          </p:nvPr>
        </p:nvSpPr>
        <p:spPr>
          <a:xfrm>
            <a:off x="456448" y="2180861"/>
            <a:ext cx="6407637" cy="4210736"/>
          </a:xfrm>
        </p:spPr>
        <p:txBody>
          <a:bodyPr>
            <a:normAutofit/>
          </a:bodyPr>
          <a:lstStyle/>
          <a:p>
            <a:r>
              <a:rPr lang="fr-FR" sz="1800">
                <a:latin typeface="Calibri" panose="020F0502020204030204" pitchFamily="34" charset="0"/>
                <a:cs typeface="Calibri" panose="020F0502020204030204" pitchFamily="34" charset="0"/>
                <a:hlinkClick r:id="rId2"/>
              </a:rPr>
              <a:t>https://www.horizon-europe.gouv.fr/cluster-6-bio-environnement</a:t>
            </a:r>
            <a:endParaRPr lang="fr-FR" sz="1800">
              <a:latin typeface="Calibri" panose="020F0502020204030204" pitchFamily="34" charset="0"/>
              <a:cs typeface="Calibri" panose="020F0502020204030204" pitchFamily="34" charset="0"/>
            </a:endParaRPr>
          </a:p>
          <a:p>
            <a:pPr>
              <a:spcAft>
                <a:spcPts val="0"/>
              </a:spcAft>
            </a:pPr>
            <a:r>
              <a:rPr lang="fr-FR" sz="1600" b="1">
                <a:latin typeface="Calibri" panose="020F0502020204030204" pitchFamily="34" charset="0"/>
                <a:cs typeface="Calibri" panose="020F0502020204030204" pitchFamily="34" charset="0"/>
              </a:rPr>
              <a:t>Horizon-europe.gouv.fr, ce sont des informations actualisées sur : </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Le programme (structure, objectifs)</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Les appels à propositions et info. associées </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Evènements, webinaires (live + enregistrés)</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Témoignages et conseils des bénéficiaires des subventions</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Les programmes de soutien nationaux et régionaux </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FAQ et conseils</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Fiches sur des questions transversales et juridiques et financières </a:t>
            </a:r>
          </a:p>
          <a:p>
            <a:pPr marL="228594" indent="-228594">
              <a:spcAft>
                <a:spcPts val="0"/>
              </a:spcAft>
              <a:buFont typeface="Arial" panose="020B0604020202020204" pitchFamily="34" charset="0"/>
              <a:buChar char="•"/>
            </a:pPr>
            <a:r>
              <a:rPr lang="fr-FR" sz="1600">
                <a:latin typeface="Calibri" panose="020F0502020204030204" pitchFamily="34" charset="0"/>
                <a:cs typeface="Calibri" panose="020F0502020204030204" pitchFamily="34" charset="0"/>
              </a:rPr>
              <a:t>Suivi des statistiques</a:t>
            </a:r>
          </a:p>
          <a:p>
            <a:pPr>
              <a:spcAft>
                <a:spcPts val="0"/>
              </a:spcAft>
            </a:pPr>
            <a:endParaRPr lang="fr-FR" sz="1600">
              <a:latin typeface="Calibri" panose="020F0502020204030204" pitchFamily="34" charset="0"/>
              <a:cs typeface="Calibri" panose="020F0502020204030204" pitchFamily="34" charset="0"/>
            </a:endParaRPr>
          </a:p>
        </p:txBody>
      </p:sp>
      <p:sp>
        <p:nvSpPr>
          <p:cNvPr id="4" name="Espace réservé du texte 3"/>
          <p:cNvSpPr>
            <a:spLocks noGrp="1"/>
          </p:cNvSpPr>
          <p:nvPr>
            <p:ph type="body" sz="quarter" idx="13"/>
          </p:nvPr>
        </p:nvSpPr>
        <p:spPr>
          <a:xfrm>
            <a:off x="4939862" y="432000"/>
            <a:ext cx="6772137" cy="480000"/>
          </a:xfrm>
        </p:spPr>
        <p:txBody>
          <a:bodyPr>
            <a:normAutofit fontScale="92500" lnSpcReduction="20000"/>
          </a:bodyPr>
          <a:lstStyle/>
          <a:p>
            <a:pPr marL="0" indent="0">
              <a:buNone/>
            </a:pPr>
            <a:r>
              <a:rPr lang="fr-FR" sz="4000">
                <a:latin typeface="Calibri" panose="020F0502020204030204" pitchFamily="34" charset="0"/>
                <a:cs typeface="Calibri" panose="020F0502020204030204" pitchFamily="34" charset="0"/>
              </a:rPr>
              <a:t>www.horizon-europe.gouv.fr</a:t>
            </a:r>
          </a:p>
        </p:txBody>
      </p:sp>
      <p:pic>
        <p:nvPicPr>
          <p:cNvPr id="8" name="Imag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0984" y="1566468"/>
            <a:ext cx="4738689" cy="4866763"/>
          </a:xfrm>
          <a:prstGeom prst="rect">
            <a:avLst/>
          </a:prstGeom>
          <a:ln>
            <a:noFill/>
          </a:ln>
          <a:effectLst>
            <a:outerShdw blurRad="190500" algn="tl" rotWithShape="0">
              <a:srgbClr val="000000">
                <a:alpha val="70000"/>
              </a:srgbClr>
            </a:outerShdw>
          </a:effectLst>
        </p:spPr>
      </p:pic>
      <p:pic>
        <p:nvPicPr>
          <p:cNvPr id="3" name="Picture 2" descr="Le Point de Contact National Bio-Environnement | Horizon-europe.gouv.fr">
            <a:extLst>
              <a:ext uri="{FF2B5EF4-FFF2-40B4-BE49-F238E27FC236}">
                <a16:creationId xmlns:a16="http://schemas.microsoft.com/office/drawing/2014/main" id="{053C5A52-B8F8-0260-6ADA-1529DE696B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8">
            <a:extLst>
              <a:ext uri="{FF2B5EF4-FFF2-40B4-BE49-F238E27FC236}">
                <a16:creationId xmlns:a16="http://schemas.microsoft.com/office/drawing/2014/main" id="{78C7D6F9-1AC8-B536-D28D-4447DCA38228}"/>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14</a:t>
            </a:fld>
            <a:endParaRPr lang="en-US" sz="1000" b="1"/>
          </a:p>
        </p:txBody>
      </p:sp>
      <p:sp>
        <p:nvSpPr>
          <p:cNvPr id="9" name="Espace réservé de la date 6">
            <a:extLst>
              <a:ext uri="{FF2B5EF4-FFF2-40B4-BE49-F238E27FC236}">
                <a16:creationId xmlns:a16="http://schemas.microsoft.com/office/drawing/2014/main" id="{DA940C70-F249-9D4B-BF81-DE13AEC52BF0}"/>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61853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2800">
                <a:latin typeface="Calibri" panose="020F0502020204030204" pitchFamily="34" charset="0"/>
                <a:cs typeface="Calibri" panose="020F0502020204030204" pitchFamily="34" charset="0"/>
              </a:rPr>
              <a:t>Flash-infos</a:t>
            </a:r>
          </a:p>
        </p:txBody>
      </p:sp>
      <p:sp>
        <p:nvSpPr>
          <p:cNvPr id="3" name="Espace réservé du contenu 2"/>
          <p:cNvSpPr>
            <a:spLocks noGrp="1"/>
          </p:cNvSpPr>
          <p:nvPr>
            <p:ph sz="quarter" idx="14"/>
          </p:nvPr>
        </p:nvSpPr>
        <p:spPr>
          <a:xfrm>
            <a:off x="4728021" y="2170969"/>
            <a:ext cx="7128619" cy="3683125"/>
          </a:xfrm>
        </p:spPr>
        <p:txBody>
          <a:bodyPr/>
          <a:lstStyle/>
          <a:p>
            <a:r>
              <a:rPr lang="fr-FR" sz="2400" b="1" dirty="0">
                <a:latin typeface="Calibri" panose="020F0502020204030204" pitchFamily="34" charset="0"/>
                <a:cs typeface="Calibri" panose="020F0502020204030204" pitchFamily="34" charset="0"/>
              </a:rPr>
              <a:t>Actus du PCN, évènements externes, recherches de partenaires FR et EU, le PCN à votre écoute</a:t>
            </a:r>
          </a:p>
          <a:p>
            <a:pPr marL="380990" indent="-380990">
              <a:buClr>
                <a:schemeClr val="accent3"/>
              </a:buClr>
              <a:buFont typeface="Wingdings" panose="05000000000000000000" pitchFamily="2" charset="2"/>
              <a:buChar char="Ø"/>
            </a:pPr>
            <a:r>
              <a:rPr lang="fr-FR" sz="2400" dirty="0">
                <a:latin typeface="Calibri" panose="020F0502020204030204" pitchFamily="34" charset="0"/>
                <a:cs typeface="Calibri" panose="020F0502020204030204" pitchFamily="34" charset="0"/>
              </a:rPr>
              <a:t>A destination des Relais Bio-Environnement</a:t>
            </a:r>
          </a:p>
          <a:p>
            <a:pPr marL="380990" indent="-380990">
              <a:buClr>
                <a:schemeClr val="accent3"/>
              </a:buClr>
              <a:buFont typeface="Wingdings" panose="05000000000000000000" pitchFamily="2" charset="2"/>
              <a:buChar char="Ø"/>
            </a:pPr>
            <a:r>
              <a:rPr lang="fr-FR" sz="2400" dirty="0">
                <a:latin typeface="Calibri" panose="020F0502020204030204" pitchFamily="34" charset="0"/>
                <a:cs typeface="Calibri" panose="020F0502020204030204" pitchFamily="34" charset="0"/>
              </a:rPr>
              <a:t>Echanges informels et actifs</a:t>
            </a:r>
          </a:p>
          <a:p>
            <a:r>
              <a:rPr lang="fr-FR" sz="2400" b="1" dirty="0">
                <a:latin typeface="Calibri" panose="020F0502020204030204" pitchFamily="34" charset="0"/>
                <a:cs typeface="Calibri" panose="020F0502020204030204" pitchFamily="34" charset="0"/>
              </a:rPr>
              <a:t>Liste de diffusion du PCN Bio-</a:t>
            </a:r>
            <a:r>
              <a:rPr lang="fr-FR" sz="2400" b="1" dirty="0" err="1">
                <a:latin typeface="Calibri" panose="020F0502020204030204" pitchFamily="34" charset="0"/>
                <a:cs typeface="Calibri" panose="020F0502020204030204" pitchFamily="34" charset="0"/>
              </a:rPr>
              <a:t>Env</a:t>
            </a:r>
            <a:r>
              <a:rPr lang="fr-FR" sz="2400" b="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ouverte à tous ! </a:t>
            </a:r>
          </a:p>
          <a:p>
            <a:pPr marL="228594" indent="-228594">
              <a:buClr>
                <a:schemeClr val="accent3"/>
              </a:buClr>
              <a:buFont typeface="Wingdings" panose="05000000000000000000" pitchFamily="2" charset="2"/>
              <a:buChar char="Ø"/>
            </a:pPr>
            <a:r>
              <a:rPr lang="fr-FR" sz="2400" dirty="0">
                <a:latin typeface="Calibri" panose="020F0502020204030204" pitchFamily="34" charset="0"/>
                <a:cs typeface="Calibri" panose="020F0502020204030204" pitchFamily="34" charset="0"/>
              </a:rPr>
              <a:t>Lien d’inscription à diffuser dans vos réseaux: </a:t>
            </a:r>
            <a:r>
              <a:rPr lang="fr-FR" sz="2400" dirty="0">
                <a:latin typeface="Calibri" panose="020F0502020204030204" pitchFamily="34" charset="0"/>
                <a:cs typeface="Calibri" panose="020F0502020204030204" pitchFamily="34" charset="0"/>
                <a:hlinkClick r:id="rId2"/>
              </a:rPr>
              <a:t>https://www.horizon-europe.gouv.fr/inscription-liste-bio-environnement</a:t>
            </a:r>
            <a:r>
              <a:rPr lang="fr-FR" sz="2400" dirty="0">
                <a:latin typeface="Calibri" panose="020F0502020204030204" pitchFamily="34" charset="0"/>
                <a:cs typeface="Calibri" panose="020F0502020204030204" pitchFamily="34" charset="0"/>
              </a:rPr>
              <a:t> </a:t>
            </a:r>
          </a:p>
        </p:txBody>
      </p:sp>
      <p:sp>
        <p:nvSpPr>
          <p:cNvPr id="4" name="Espace réservé du texte 3"/>
          <p:cNvSpPr>
            <a:spLocks noGrp="1"/>
          </p:cNvSpPr>
          <p:nvPr>
            <p:ph type="body" sz="quarter" idx="13"/>
          </p:nvPr>
        </p:nvSpPr>
        <p:spPr>
          <a:xfrm>
            <a:off x="4559829" y="432000"/>
            <a:ext cx="7152170" cy="480000"/>
          </a:xfrm>
        </p:spPr>
        <p:txBody>
          <a:bodyPr/>
          <a:lstStyle/>
          <a:p>
            <a:pPr marL="0" indent="0">
              <a:buNone/>
            </a:pPr>
            <a:r>
              <a:rPr lang="fr-FR" sz="4000">
                <a:latin typeface="Calibri" panose="020F0502020204030204" pitchFamily="34" charset="0"/>
                <a:cs typeface="Calibri" panose="020F0502020204030204" pitchFamily="34" charset="0"/>
              </a:rPr>
              <a:t>www.horizon-europe.gouv.fr</a:t>
            </a:r>
          </a:p>
        </p:txBody>
      </p:sp>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363" y="2053352"/>
            <a:ext cx="3780420" cy="4320480"/>
          </a:xfrm>
          <a:prstGeom prst="rect">
            <a:avLst/>
          </a:prstGeom>
          <a:ln>
            <a:noFill/>
          </a:ln>
          <a:effectLst>
            <a:outerShdw blurRad="190500" algn="tl" rotWithShape="0">
              <a:srgbClr val="000000">
                <a:alpha val="70000"/>
              </a:srgbClr>
            </a:outerShdw>
          </a:effectLst>
        </p:spPr>
      </p:pic>
      <p:pic>
        <p:nvPicPr>
          <p:cNvPr id="7" name="Picture 2" descr="Le Point de Contact National Bio-Environnement | Horizon-europe.gouv.fr">
            <a:extLst>
              <a:ext uri="{FF2B5EF4-FFF2-40B4-BE49-F238E27FC236}">
                <a16:creationId xmlns:a16="http://schemas.microsoft.com/office/drawing/2014/main" id="{45BEE6E4-A4C0-B898-6B0F-403E7181F2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8">
            <a:extLst>
              <a:ext uri="{FF2B5EF4-FFF2-40B4-BE49-F238E27FC236}">
                <a16:creationId xmlns:a16="http://schemas.microsoft.com/office/drawing/2014/main" id="{2E38F785-CD27-F8F3-8C2A-B4E97A8C4FC8}"/>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15</a:t>
            </a:fld>
            <a:endParaRPr lang="en-US" sz="1000" b="1"/>
          </a:p>
        </p:txBody>
      </p:sp>
      <p:sp>
        <p:nvSpPr>
          <p:cNvPr id="10" name="Espace réservé de la date 6">
            <a:extLst>
              <a:ext uri="{FF2B5EF4-FFF2-40B4-BE49-F238E27FC236}">
                <a16:creationId xmlns:a16="http://schemas.microsoft.com/office/drawing/2014/main" id="{B7E75EE1-0E53-F4A2-3230-A99A6537AAF2}"/>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177315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ARE4BIOLOGO">
            <a:extLst>
              <a:ext uri="{FF2B5EF4-FFF2-40B4-BE49-F238E27FC236}">
                <a16:creationId xmlns:a16="http://schemas.microsoft.com/office/drawing/2014/main" id="{D9CD8EC9-EDDE-733C-CB6D-F54803BBB2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222" y="1389643"/>
            <a:ext cx="2105597" cy="95812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3602C83-1F29-FE4E-0A47-43F8C7F6AE15}"/>
              </a:ext>
            </a:extLst>
          </p:cNvPr>
          <p:cNvSpPr txBox="1"/>
          <p:nvPr/>
        </p:nvSpPr>
        <p:spPr>
          <a:xfrm>
            <a:off x="329754" y="2578667"/>
            <a:ext cx="9268541" cy="461665"/>
          </a:xfrm>
          <a:prstGeom prst="rect">
            <a:avLst/>
          </a:prstGeom>
          <a:noFill/>
        </p:spPr>
        <p:txBody>
          <a:bodyPr wrap="square">
            <a:spAutoFit/>
          </a:bodyPr>
          <a:lstStyle/>
          <a:p>
            <a:r>
              <a:rPr lang="en-US" sz="2400">
                <a:latin typeface="Calibri" panose="020F0502020204030204" pitchFamily="34" charset="0"/>
                <a:cs typeface="Calibri" panose="020F0502020204030204" pitchFamily="34" charset="0"/>
                <a:hlinkClick r:id="rId3"/>
              </a:rPr>
              <a:t>https://horizoneuropencpportal.eu/ncp-networks/cluster-6/about-us</a:t>
            </a:r>
            <a:endParaRPr lang="en-US" sz="240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35AF715-4659-B289-9307-2623A51A6ED8}"/>
              </a:ext>
            </a:extLst>
          </p:cNvPr>
          <p:cNvSpPr/>
          <p:nvPr/>
        </p:nvSpPr>
        <p:spPr>
          <a:xfrm>
            <a:off x="4581331" y="157930"/>
            <a:ext cx="7107119" cy="892552"/>
          </a:xfrm>
          <a:prstGeom prst="rect">
            <a:avLst/>
          </a:prstGeom>
        </p:spPr>
        <p:txBody>
          <a:bodyPr wrap="square">
            <a:spAutoFit/>
          </a:bodyPr>
          <a:lstStyle/>
          <a:p>
            <a:pPr algn="r" defTabSz="1219110">
              <a:defRPr/>
            </a:pPr>
            <a:r>
              <a:rPr lang="fr-FR" sz="3200" b="1">
                <a:solidFill>
                  <a:srgbClr val="000091"/>
                </a:solidFill>
                <a:latin typeface="Calibri" panose="020F0502020204030204" pitchFamily="34" charset="0"/>
                <a:cs typeface="Calibri" panose="020F0502020204030204" pitchFamily="34" charset="0"/>
              </a:rPr>
              <a:t>La CSA des PCN Européens du cluster 6 :</a:t>
            </a:r>
          </a:p>
          <a:p>
            <a:pPr algn="r" defTabSz="1219110">
              <a:defRPr/>
            </a:pPr>
            <a:r>
              <a:rPr lang="fr-FR" sz="2000" b="1">
                <a:solidFill>
                  <a:srgbClr val="000091"/>
                </a:solidFill>
                <a:latin typeface="Calibri" panose="020F0502020204030204" pitchFamily="34" charset="0"/>
                <a:cs typeface="Calibri" panose="020F0502020204030204" pitchFamily="34" charset="0"/>
              </a:rPr>
              <a:t>Utile pour vous dans le cadre d’une recherche de partenaire</a:t>
            </a:r>
          </a:p>
        </p:txBody>
      </p:sp>
      <p:sp>
        <p:nvSpPr>
          <p:cNvPr id="10" name="ZoneTexte 9">
            <a:extLst>
              <a:ext uri="{FF2B5EF4-FFF2-40B4-BE49-F238E27FC236}">
                <a16:creationId xmlns:a16="http://schemas.microsoft.com/office/drawing/2014/main" id="{B314B710-7BF1-A75C-267E-0E444E4EA5BA}"/>
              </a:ext>
            </a:extLst>
          </p:cNvPr>
          <p:cNvSpPr txBox="1"/>
          <p:nvPr/>
        </p:nvSpPr>
        <p:spPr>
          <a:xfrm>
            <a:off x="329754" y="3556423"/>
            <a:ext cx="11532493" cy="2308324"/>
          </a:xfrm>
          <a:prstGeom prst="rect">
            <a:avLst/>
          </a:prstGeom>
          <a:noFill/>
        </p:spPr>
        <p:txBody>
          <a:bodyPr wrap="square">
            <a:spAutoFit/>
          </a:bodyPr>
          <a:lstStyle/>
          <a:p>
            <a:r>
              <a:rPr lang="fr-FR" sz="2400">
                <a:latin typeface="Calibri" panose="020F0502020204030204" pitchFamily="34" charset="0"/>
                <a:cs typeface="Calibri" panose="020F0502020204030204" pitchFamily="34" charset="0"/>
              </a:rPr>
              <a:t>CARE4BIO est le réseau officiel des PCN HE du Cluster 6. Il regroupe 26 partenaires.</a:t>
            </a:r>
          </a:p>
          <a:p>
            <a:r>
              <a:rPr lang="fr-FR" sz="2400">
                <a:latin typeface="Calibri" panose="020F0502020204030204" pitchFamily="34" charset="0"/>
                <a:cs typeface="Calibri" panose="020F0502020204030204" pitchFamily="34" charset="0"/>
              </a:rPr>
              <a:t>3M€, 67 mois.</a:t>
            </a:r>
          </a:p>
          <a:p>
            <a:endParaRPr lang="fr-FR" sz="2400">
              <a:latin typeface="Calibri" panose="020F0502020204030204" pitchFamily="34" charset="0"/>
              <a:cs typeface="Calibri" panose="020F0502020204030204" pitchFamily="34" charset="0"/>
            </a:endParaRPr>
          </a:p>
          <a:p>
            <a:r>
              <a:rPr lang="fr-FR" sz="2400">
                <a:latin typeface="Calibri" panose="020F0502020204030204" pitchFamily="34" charset="0"/>
                <a:cs typeface="Calibri" panose="020F0502020204030204" pitchFamily="34" charset="0"/>
              </a:rPr>
              <a:t>CARE4BIO propose des informations, des formations, des services de recherche de partenaires.</a:t>
            </a:r>
          </a:p>
          <a:p>
            <a:endParaRPr lang="fr-FR" sz="2400">
              <a:latin typeface="Calibri" panose="020F0502020204030204" pitchFamily="34" charset="0"/>
              <a:cs typeface="Calibri" panose="020F0502020204030204" pitchFamily="34" charset="0"/>
            </a:endParaRPr>
          </a:p>
        </p:txBody>
      </p:sp>
      <p:pic>
        <p:nvPicPr>
          <p:cNvPr id="3" name="Picture 2" descr="Le Point de Contact National Bio-Environnement | Horizon-europe.gouv.fr">
            <a:extLst>
              <a:ext uri="{FF2B5EF4-FFF2-40B4-BE49-F238E27FC236}">
                <a16:creationId xmlns:a16="http://schemas.microsoft.com/office/drawing/2014/main" id="{B4AEB5A6-5F5B-6175-C54C-64DB2E2DA0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8">
            <a:extLst>
              <a:ext uri="{FF2B5EF4-FFF2-40B4-BE49-F238E27FC236}">
                <a16:creationId xmlns:a16="http://schemas.microsoft.com/office/drawing/2014/main" id="{A2B92D8A-753B-759F-13A9-C0562F986D0B}"/>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16</a:t>
            </a:fld>
            <a:endParaRPr lang="en-US" sz="1000" b="1"/>
          </a:p>
        </p:txBody>
      </p:sp>
      <p:sp>
        <p:nvSpPr>
          <p:cNvPr id="9" name="Espace réservé de la date 6">
            <a:extLst>
              <a:ext uri="{FF2B5EF4-FFF2-40B4-BE49-F238E27FC236}">
                <a16:creationId xmlns:a16="http://schemas.microsoft.com/office/drawing/2014/main" id="{C1DABE5D-92AC-508B-0F29-CE1A65EA6ED0}"/>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344376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85C35-D04C-42F2-9E72-FC1AF9237668}"/>
              </a:ext>
            </a:extLst>
          </p:cNvPr>
          <p:cNvSpPr>
            <a:spLocks noGrp="1"/>
          </p:cNvSpPr>
          <p:nvPr>
            <p:ph type="title"/>
          </p:nvPr>
        </p:nvSpPr>
        <p:spPr/>
        <p:txBody>
          <a:bodyPr/>
          <a:lstStyle/>
          <a:p>
            <a:r>
              <a:rPr lang="fr-FR" sz="3600">
                <a:latin typeface="Calibri" panose="020F0502020204030204" pitchFamily="34" charset="0"/>
                <a:cs typeface="Calibri" panose="020F0502020204030204" pitchFamily="34" charset="0"/>
              </a:rPr>
              <a:t>Ressources utiles:</a:t>
            </a:r>
          </a:p>
        </p:txBody>
      </p:sp>
      <p:sp>
        <p:nvSpPr>
          <p:cNvPr id="3" name="Espace réservé du contenu 2">
            <a:extLst>
              <a:ext uri="{FF2B5EF4-FFF2-40B4-BE49-F238E27FC236}">
                <a16:creationId xmlns:a16="http://schemas.microsoft.com/office/drawing/2014/main" id="{B0DC2660-E8D4-414C-A397-9D5E40C5DF98}"/>
              </a:ext>
            </a:extLst>
          </p:cNvPr>
          <p:cNvSpPr>
            <a:spLocks noGrp="1"/>
          </p:cNvSpPr>
          <p:nvPr>
            <p:ph sz="quarter" idx="14"/>
          </p:nvPr>
        </p:nvSpPr>
        <p:spPr>
          <a:xfrm>
            <a:off x="479999" y="2180862"/>
            <a:ext cx="11232000" cy="3954937"/>
          </a:xfrm>
        </p:spPr>
        <p:txBody>
          <a:bodyPr/>
          <a:lstStyle/>
          <a:p>
            <a:pPr marL="380981" indent="-380981">
              <a:buFont typeface="Arial" panose="020B0604020202020204" pitchFamily="34" charset="0"/>
              <a:buChar char="•"/>
            </a:pPr>
            <a:r>
              <a:rPr lang="fr-FR" sz="2000" b="1" dirty="0">
                <a:latin typeface="Calibri" panose="020F0502020204030204" pitchFamily="34" charset="0"/>
                <a:cs typeface="Calibri" panose="020F0502020204030204" pitchFamily="34" charset="0"/>
              </a:rPr>
              <a:t>Le portail français Horizon Europe</a:t>
            </a:r>
            <a:r>
              <a:rPr lang="fr-FR" sz="2000" dirty="0">
                <a:latin typeface="Calibri" panose="020F0502020204030204" pitchFamily="34" charset="0"/>
                <a:cs typeface="Calibri" panose="020F0502020204030204" pitchFamily="34" charset="0"/>
              </a:rPr>
              <a:t> : </a:t>
            </a:r>
            <a:r>
              <a:rPr lang="fr-FR" sz="2000" dirty="0">
                <a:latin typeface="Calibri" panose="020F0502020204030204" pitchFamily="34" charset="0"/>
                <a:cs typeface="Calibri" panose="020F0502020204030204" pitchFamily="34" charset="0"/>
                <a:hlinkClick r:id="rId3"/>
              </a:rPr>
              <a:t>https://www.horizon-europe.gouv.fr</a:t>
            </a:r>
            <a:r>
              <a:rPr lang="fr-FR" sz="2000" dirty="0">
                <a:latin typeface="Calibri" panose="020F0502020204030204" pitchFamily="34" charset="0"/>
                <a:cs typeface="Calibri" panose="020F0502020204030204" pitchFamily="34" charset="0"/>
              </a:rPr>
              <a:t>, avec des infos par programme, sur les conditions de participation, les actus, etc.</a:t>
            </a:r>
          </a:p>
          <a:p>
            <a:pPr marL="380981" indent="-380981">
              <a:buFont typeface="Arial" panose="020B0604020202020204" pitchFamily="34" charset="0"/>
              <a:buChar char="•"/>
            </a:pPr>
            <a:r>
              <a:rPr lang="fr-FR" sz="2000" b="1" dirty="0">
                <a:latin typeface="Calibri" panose="020F0502020204030204" pitchFamily="34" charset="0"/>
                <a:cs typeface="Calibri" panose="020F0502020204030204" pitchFamily="34" charset="0"/>
              </a:rPr>
              <a:t>Page sur le Cluster 6 (PCN Bio-</a:t>
            </a:r>
            <a:r>
              <a:rPr lang="fr-FR" sz="2000" b="1" dirty="0" err="1">
                <a:latin typeface="Calibri" panose="020F0502020204030204" pitchFamily="34" charset="0"/>
                <a:cs typeface="Calibri" panose="020F0502020204030204" pitchFamily="34" charset="0"/>
              </a:rPr>
              <a:t>Env</a:t>
            </a:r>
            <a:r>
              <a:rPr lang="fr-FR" sz="2000" b="1" dirty="0">
                <a:latin typeface="Calibri" panose="020F0502020204030204" pitchFamily="34" charset="0"/>
                <a:cs typeface="Calibri" panose="020F0502020204030204" pitchFamily="34" charset="0"/>
              </a:rPr>
              <a:t>)</a:t>
            </a:r>
            <a:r>
              <a:rPr lang="fr-FR" sz="2000"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hlinkClick r:id="rId4"/>
              </a:rPr>
              <a:t>https://www.horizon-europe.gouv.fr/cluster-6-bio-environnement</a:t>
            </a:r>
            <a:r>
              <a:rPr lang="fr-FR" sz="2000" dirty="0">
                <a:latin typeface="Calibri" panose="020F0502020204030204" pitchFamily="34" charset="0"/>
                <a:cs typeface="Calibri" panose="020F0502020204030204" pitchFamily="34" charset="0"/>
              </a:rPr>
              <a:t> </a:t>
            </a:r>
          </a:p>
          <a:p>
            <a:pPr marL="380981" indent="-380981">
              <a:buFont typeface="Arial" panose="020B0604020202020204" pitchFamily="34" charset="0"/>
              <a:buChar char="•"/>
            </a:pPr>
            <a:r>
              <a:rPr lang="fr-FR" sz="2000" b="1" dirty="0">
                <a:latin typeface="Calibri" panose="020F0502020204030204" pitchFamily="34" charset="0"/>
                <a:cs typeface="Calibri" panose="020F0502020204030204" pitchFamily="34" charset="0"/>
              </a:rPr>
              <a:t>Devenir Relais du PCN Bio-</a:t>
            </a:r>
            <a:r>
              <a:rPr lang="fr-FR" sz="2000" b="1" dirty="0" err="1">
                <a:latin typeface="Calibri" panose="020F0502020204030204" pitchFamily="34" charset="0"/>
                <a:cs typeface="Calibri" panose="020F0502020204030204" pitchFamily="34" charset="0"/>
              </a:rPr>
              <a:t>Env</a:t>
            </a: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hlinkClick r:id="rId5"/>
              </a:rPr>
              <a:t>https://www.horizon-europe.gouv.fr/inscrivez-vous-comme-relais-horizon-europe-aupres-des-pcn-24372</a:t>
            </a:r>
            <a:r>
              <a:rPr lang="fr-FR" sz="2000" dirty="0">
                <a:latin typeface="Calibri" panose="020F0502020204030204" pitchFamily="34" charset="0"/>
                <a:cs typeface="Calibri" panose="020F0502020204030204" pitchFamily="34" charset="0"/>
              </a:rPr>
              <a:t> </a:t>
            </a:r>
            <a:endParaRPr lang="fr-FR" sz="2000" b="1" dirty="0">
              <a:latin typeface="Calibri" panose="020F0502020204030204" pitchFamily="34" charset="0"/>
              <a:cs typeface="Calibri" panose="020F0502020204030204" pitchFamily="34" charset="0"/>
            </a:endParaRPr>
          </a:p>
          <a:p>
            <a:pPr marL="380990" indent="-380990">
              <a:buFont typeface="Arial" panose="020B0604020202020204" pitchFamily="34" charset="0"/>
              <a:buChar char="•"/>
            </a:pPr>
            <a:r>
              <a:rPr lang="fr-FR" sz="2000" b="1" dirty="0">
                <a:latin typeface="Calibri" panose="020F0502020204030204" pitchFamily="34" charset="0"/>
                <a:cs typeface="Calibri" panose="020F0502020204030204" pitchFamily="34" charset="0"/>
              </a:rPr>
              <a:t>Ressources juridiques et financières</a:t>
            </a:r>
            <a:r>
              <a:rPr lang="fr-FR" sz="2000"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hlinkClick r:id="rId6"/>
              </a:rPr>
              <a:t>https://www.horizon-europe.gouv.fr/ressources-juridiques-et-financieres-24384</a:t>
            </a:r>
            <a:r>
              <a:rPr lang="fr-FR" sz="2000" dirty="0">
                <a:latin typeface="Calibri" panose="020F0502020204030204" pitchFamily="34" charset="0"/>
                <a:cs typeface="Calibri" panose="020F0502020204030204" pitchFamily="34" charset="0"/>
              </a:rPr>
              <a:t> (informations et formation sur les règles de participation du programme-cadre, hotline par téléphone et courriel par le PCN JURFIN)</a:t>
            </a:r>
          </a:p>
          <a:p>
            <a:pPr marL="380990" indent="-380990">
              <a:buFont typeface="Arial" panose="020B0604020202020204" pitchFamily="34" charset="0"/>
              <a:buChar char="•"/>
            </a:pPr>
            <a:r>
              <a:rPr lang="fr-FR" sz="2000" b="1" dirty="0">
                <a:latin typeface="Calibri" panose="020F0502020204030204" pitchFamily="34" charset="0"/>
                <a:cs typeface="Calibri" panose="020F0502020204030204" pitchFamily="34" charset="0"/>
              </a:rPr>
              <a:t>Pour démarrer sur Horizon Europe, une FAQ dédiée</a:t>
            </a:r>
            <a:r>
              <a:rPr lang="fr-FR" sz="2000"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hlinkClick r:id="rId7"/>
              </a:rPr>
              <a:t>https://www.horizon-europe.gouv.fr/faq-les-grands-principes-d-horizon-europe</a:t>
            </a:r>
            <a:r>
              <a:rPr lang="fr-FR" sz="2000" dirty="0">
                <a:latin typeface="Calibri" panose="020F0502020204030204" pitchFamily="34" charset="0"/>
                <a:cs typeface="Calibri" panose="020F0502020204030204" pitchFamily="34" charset="0"/>
              </a:rPr>
              <a:t> </a:t>
            </a:r>
          </a:p>
          <a:p>
            <a:endParaRPr lang="fr-FR" sz="2400" dirty="0">
              <a:latin typeface="Calibri" panose="020F0502020204030204" pitchFamily="34" charset="0"/>
              <a:cs typeface="Calibri" panose="020F0502020204030204" pitchFamily="34" charset="0"/>
            </a:endParaRPr>
          </a:p>
          <a:p>
            <a:pPr marL="380981" indent="-380981">
              <a:buFont typeface="Arial" panose="020B0604020202020204" pitchFamily="34" charset="0"/>
              <a:buChar char="•"/>
            </a:pPr>
            <a:endParaRPr lang="fr-FR" sz="2400" dirty="0">
              <a:latin typeface="Calibri" panose="020F0502020204030204" pitchFamily="34" charset="0"/>
              <a:cs typeface="Calibri" panose="020F0502020204030204" pitchFamily="34" charset="0"/>
            </a:endParaRPr>
          </a:p>
          <a:p>
            <a:pPr marL="380981" indent="-380981">
              <a:buFont typeface="Arial" panose="020B0604020202020204" pitchFamily="34" charset="0"/>
              <a:buChar char="•"/>
            </a:pPr>
            <a:endParaRPr lang="fr-FR" sz="2400" dirty="0">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A558E353-0838-4382-B63B-6BABA882F940}"/>
              </a:ext>
            </a:extLst>
          </p:cNvPr>
          <p:cNvSpPr txBox="1"/>
          <p:nvPr/>
        </p:nvSpPr>
        <p:spPr>
          <a:xfrm>
            <a:off x="5577080" y="475932"/>
            <a:ext cx="6111368" cy="584775"/>
          </a:xfrm>
          <a:prstGeom prst="rect">
            <a:avLst/>
          </a:prstGeom>
          <a:noFill/>
        </p:spPr>
        <p:txBody>
          <a:bodyPr wrap="square">
            <a:sp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000091"/>
                </a:solidFill>
                <a:effectLst/>
                <a:uLnTx/>
                <a:uFillTx/>
                <a:latin typeface="Calibri" panose="020F0502020204030204" pitchFamily="34" charset="0"/>
                <a:cs typeface="Calibri" panose="020F0502020204030204" pitchFamily="34" charset="0"/>
              </a:rPr>
              <a:t>Ressources utiles</a:t>
            </a:r>
            <a:endParaRPr kumimoji="0" lang="fr-FR" sz="2800" b="1" i="0" u="none" strike="noStrike" kern="1200" cap="none" spc="0" normalizeH="0" baseline="0" noProof="0">
              <a:ln>
                <a:noFill/>
              </a:ln>
              <a:solidFill>
                <a:srgbClr val="000091"/>
              </a:solidFill>
              <a:effectLst/>
              <a:uLnTx/>
              <a:uFillTx/>
              <a:latin typeface="Calibri" panose="020F0502020204030204" pitchFamily="34" charset="0"/>
              <a:cs typeface="Calibri" panose="020F0502020204030204" pitchFamily="34" charset="0"/>
            </a:endParaRPr>
          </a:p>
        </p:txBody>
      </p:sp>
      <p:pic>
        <p:nvPicPr>
          <p:cNvPr id="8" name="Picture 4">
            <a:hlinkClick r:id="rId8"/>
            <a:extLst>
              <a:ext uri="{FF2B5EF4-FFF2-40B4-BE49-F238E27FC236}">
                <a16:creationId xmlns:a16="http://schemas.microsoft.com/office/drawing/2014/main" id="{A7271F2F-DD03-400A-912D-DE2BE16D674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29677" y="555959"/>
            <a:ext cx="390407" cy="3904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e Point de Contact National Bio-Environnement | Horizon-europe.gouv.fr">
            <a:extLst>
              <a:ext uri="{FF2B5EF4-FFF2-40B4-BE49-F238E27FC236}">
                <a16:creationId xmlns:a16="http://schemas.microsoft.com/office/drawing/2014/main" id="{08E3FB41-1CF8-DD14-90FD-1DC7B37EA38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8">
            <a:extLst>
              <a:ext uri="{FF2B5EF4-FFF2-40B4-BE49-F238E27FC236}">
                <a16:creationId xmlns:a16="http://schemas.microsoft.com/office/drawing/2014/main" id="{9014CFDD-6048-0E58-3CBE-8AB27B6B3344}"/>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17</a:t>
            </a:fld>
            <a:endParaRPr lang="en-US" sz="1000" b="1"/>
          </a:p>
        </p:txBody>
      </p:sp>
      <p:sp>
        <p:nvSpPr>
          <p:cNvPr id="10" name="Espace réservé de la date 6">
            <a:extLst>
              <a:ext uri="{FF2B5EF4-FFF2-40B4-BE49-F238E27FC236}">
                <a16:creationId xmlns:a16="http://schemas.microsoft.com/office/drawing/2014/main" id="{74EA44D0-4F7B-E0CF-69BA-2D393D743750}"/>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214400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415" y="1876725"/>
            <a:ext cx="4960405" cy="803355"/>
          </a:xfrm>
        </p:spPr>
        <p:txBody>
          <a:bodyPr>
            <a:noAutofit/>
          </a:bodyPr>
          <a:lstStyle/>
          <a:p>
            <a:pPr algn="ctr"/>
            <a:r>
              <a:rPr lang="fr-FR" sz="4000" dirty="0">
                <a:latin typeface="Calibri" panose="020F0502020204030204" pitchFamily="34" charset="0"/>
                <a:cs typeface="Calibri" panose="020F0502020204030204" pitchFamily="34" charset="0"/>
              </a:rPr>
              <a:t>L’équipe PCN  Bio- Environnement</a:t>
            </a:r>
          </a:p>
        </p:txBody>
      </p:sp>
      <p:sp>
        <p:nvSpPr>
          <p:cNvPr id="12" name="Rectangle 11"/>
          <p:cNvSpPr/>
          <p:nvPr/>
        </p:nvSpPr>
        <p:spPr>
          <a:xfrm>
            <a:off x="8966793" y="3198809"/>
            <a:ext cx="2113078" cy="646331"/>
          </a:xfrm>
          <a:prstGeom prst="rect">
            <a:avLst/>
          </a:prstGeom>
        </p:spPr>
        <p:txBody>
          <a:bodyPr wrap="non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Simon NARDIN</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Membre PCN (40%) </a:t>
            </a:r>
          </a:p>
        </p:txBody>
      </p:sp>
      <p:sp>
        <p:nvSpPr>
          <p:cNvPr id="14" name="Rectangle 13"/>
          <p:cNvSpPr/>
          <p:nvPr/>
        </p:nvSpPr>
        <p:spPr>
          <a:xfrm>
            <a:off x="6356505" y="3149002"/>
            <a:ext cx="2113078" cy="923330"/>
          </a:xfrm>
          <a:prstGeom prst="rect">
            <a:avLst/>
          </a:prstGeom>
        </p:spPr>
        <p:txBody>
          <a:bodyPr wrap="non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Fatiha FORT</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Membre PCN (60%) </a:t>
            </a:r>
          </a:p>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3" name="Rectangle 12"/>
          <p:cNvSpPr/>
          <p:nvPr/>
        </p:nvSpPr>
        <p:spPr>
          <a:xfrm>
            <a:off x="8966793" y="5604696"/>
            <a:ext cx="2113078" cy="923330"/>
          </a:xfrm>
          <a:prstGeom prst="rect">
            <a:avLst/>
          </a:prstGeom>
        </p:spPr>
        <p:txBody>
          <a:bodyPr wrap="non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Vincent MASSOT</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Membre PCN (40%) </a:t>
            </a:r>
          </a:p>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a:off x="6304223" y="5604696"/>
            <a:ext cx="2113079" cy="646331"/>
          </a:xfrm>
          <a:prstGeom prst="rect">
            <a:avLst/>
          </a:prstGeom>
        </p:spPr>
        <p:txBody>
          <a:bodyPr wrap="non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Mathilde Bruyère</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Membre PCN (40%) </a:t>
            </a:r>
          </a:p>
        </p:txBody>
      </p:sp>
      <p:pic>
        <p:nvPicPr>
          <p:cNvPr id="10244" name="Picture 4" descr="PCN BIO-ENV Fatiha F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7283" y="1642223"/>
            <a:ext cx="1097280" cy="145938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F2178161-1710-4B01-8BD2-29DEDEE915C3}" type="slidenum">
              <a:rPr kumimoji="0" lang="fr-FR" sz="2133" b="0" i="0" u="none" strike="noStrike" kern="0" cap="none" spc="0" normalizeH="0" baseline="0" noProof="0">
                <a:ln>
                  <a:noFill/>
                </a:ln>
                <a:solidFill>
                  <a:srgbClr val="000091"/>
                </a:solidFill>
                <a:effectLst/>
                <a:uLnTx/>
                <a:uFillTx/>
                <a:latin typeface="Calibri" panose="020F0502020204030204" pitchFamily="34" charset="0"/>
                <a:ea typeface="+mn-ea"/>
                <a:cs typeface="Calibri" panose="020F0502020204030204" pitchFamily="34" charset="0"/>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2133" b="0" i="0" u="none" strike="noStrike" kern="0" cap="none" spc="0" normalizeH="0" baseline="0" noProof="0">
              <a:ln>
                <a:noFill/>
              </a:ln>
              <a:solidFill>
                <a:srgbClr val="000091"/>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8A7E7C6B-7D23-42EF-8BC8-F3DB32746B0F}"/>
              </a:ext>
            </a:extLst>
          </p:cNvPr>
          <p:cNvSpPr txBox="1"/>
          <p:nvPr/>
        </p:nvSpPr>
        <p:spPr>
          <a:xfrm>
            <a:off x="423470" y="5365259"/>
            <a:ext cx="4960406" cy="1015663"/>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Nous contacter </a:t>
            </a:r>
            <a:r>
              <a:rPr kumimoji="0" lang="fr-FR" sz="2000" b="0" i="0" u="sng"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par </a:t>
            </a:r>
            <a:r>
              <a:rPr kumimoji="0" lang="fr-FR" sz="20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mail</a:t>
            </a:r>
            <a:r>
              <a:rPr kumimoji="0" lang="fr-FR" sz="20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5"/>
              </a:rPr>
              <a:t>pcn-bio-environnement@recherche.gouv.fr</a:t>
            </a:r>
            <a:endParaRPr kumimoji="0" lang="fr-FR" sz="20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7" name="Picture 4">
            <a:hlinkClick r:id="rId6"/>
            <a:extLst>
              <a:ext uri="{FF2B5EF4-FFF2-40B4-BE49-F238E27FC236}">
                <a16:creationId xmlns:a16="http://schemas.microsoft.com/office/drawing/2014/main" id="{3C790C20-9729-0F3E-C2DA-936FF36B30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298041" y="606737"/>
            <a:ext cx="390407" cy="390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e Point de Contact National Bio-Environnement | Horizon-europe.gouv.fr">
            <a:extLst>
              <a:ext uri="{FF2B5EF4-FFF2-40B4-BE49-F238E27FC236}">
                <a16:creationId xmlns:a16="http://schemas.microsoft.com/office/drawing/2014/main" id="{C2A954F7-9E3E-9E91-5DE9-A8E4F84A3BD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2978A84-C90C-D7AE-CA90-225948426893}"/>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469354" y="1642223"/>
            <a:ext cx="1107959" cy="143312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296214" y="4524232"/>
            <a:ext cx="1786066" cy="646331"/>
          </a:xfrm>
          <a:prstGeom prst="rect">
            <a:avLst/>
          </a:prstGeom>
        </p:spPr>
        <p:txBody>
          <a:bodyPr wrap="non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Maxime DOOMS</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Coordinateur</a:t>
            </a:r>
          </a:p>
        </p:txBody>
      </p:sp>
      <p:pic>
        <p:nvPicPr>
          <p:cNvPr id="3" name="Image 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620095" y="2944851"/>
            <a:ext cx="1138305" cy="1498956"/>
          </a:xfrm>
          <a:prstGeom prst="rect">
            <a:avLst/>
          </a:prstGeom>
        </p:spPr>
      </p:pic>
      <p:pic>
        <p:nvPicPr>
          <p:cNvPr id="10242" name="Picture 2">
            <a:extLst>
              <a:ext uri="{FF2B5EF4-FFF2-40B4-BE49-F238E27FC236}">
                <a16:creationId xmlns:a16="http://schemas.microsoft.com/office/drawing/2014/main" id="{AC6FB0A2-B1CF-C673-F8DE-2383B0724D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0385" y="4072332"/>
            <a:ext cx="1360756" cy="145795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Visage humain, personne, Front, sourcil&#10;&#10;Le contenu généré par l’IA peut être incorrect.">
            <a:extLst>
              <a:ext uri="{FF2B5EF4-FFF2-40B4-BE49-F238E27FC236}">
                <a16:creationId xmlns:a16="http://schemas.microsoft.com/office/drawing/2014/main" id="{61119FFC-7217-C634-ECFE-41B1112F86A1}"/>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403377" y="4072331"/>
            <a:ext cx="1152716" cy="1457953"/>
          </a:xfrm>
          <a:prstGeom prst="rect">
            <a:avLst/>
          </a:prstGeom>
        </p:spPr>
      </p:pic>
    </p:spTree>
    <p:extLst>
      <p:ext uri="{BB962C8B-B14F-4D97-AF65-F5344CB8AC3E}">
        <p14:creationId xmlns:p14="http://schemas.microsoft.com/office/powerpoint/2010/main" val="305390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10624-138C-FE59-0447-BF1EF78505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48122E-E8DC-37FE-FFCF-BA4C317D27C1}"/>
              </a:ext>
            </a:extLst>
          </p:cNvPr>
          <p:cNvSpPr>
            <a:spLocks noGrp="1"/>
          </p:cNvSpPr>
          <p:nvPr>
            <p:ph type="title"/>
          </p:nvPr>
        </p:nvSpPr>
        <p:spPr/>
        <p:txBody>
          <a:bodyPr/>
          <a:lstStyle/>
          <a:p>
            <a:endParaRPr lang="fr-FR"/>
          </a:p>
        </p:txBody>
      </p:sp>
      <p:sp>
        <p:nvSpPr>
          <p:cNvPr id="19" name="Rectangle 18">
            <a:extLst>
              <a:ext uri="{FF2B5EF4-FFF2-40B4-BE49-F238E27FC236}">
                <a16:creationId xmlns:a16="http://schemas.microsoft.com/office/drawing/2014/main" id="{CAA51A00-8EDB-F3A7-2D22-7795E8BCF2F4}"/>
              </a:ext>
            </a:extLst>
          </p:cNvPr>
          <p:cNvSpPr/>
          <p:nvPr/>
        </p:nvSpPr>
        <p:spPr>
          <a:xfrm>
            <a:off x="172526" y="1531914"/>
            <a:ext cx="3266700" cy="4708853"/>
          </a:xfrm>
          <a:prstGeom prst="rect">
            <a:avLst/>
          </a:prstGeom>
        </p:spPr>
        <p:txBody>
          <a:bodyPr wrap="square">
            <a:spAutoFit/>
          </a:bodyPr>
          <a:lstStyle/>
          <a:p>
            <a:pPr fontAlgn="base">
              <a:spcBef>
                <a:spcPts val="400"/>
              </a:spcBef>
              <a:spcAft>
                <a:spcPts val="400"/>
              </a:spcAft>
              <a:buClr>
                <a:schemeClr val="accent4"/>
              </a:buClr>
              <a:buSzPct val="80000"/>
            </a:pPr>
            <a:r>
              <a:rPr lang="fr-FR" sz="2133" b="1">
                <a:solidFill>
                  <a:srgbClr val="000091"/>
                </a:solidFill>
                <a:cs typeface="Arial" panose="020B0604020202020204" pitchFamily="34" charset="0"/>
              </a:rPr>
              <a:t>2021 – 2027</a:t>
            </a:r>
          </a:p>
          <a:p>
            <a:pPr fontAlgn="base">
              <a:spcBef>
                <a:spcPts val="400"/>
              </a:spcBef>
              <a:spcAft>
                <a:spcPts val="400"/>
              </a:spcAft>
              <a:buClr>
                <a:schemeClr val="accent4"/>
              </a:buClr>
              <a:buSzPct val="80000"/>
            </a:pPr>
            <a:r>
              <a:rPr lang="fr-FR" sz="2133" b="1">
                <a:solidFill>
                  <a:srgbClr val="000091"/>
                </a:solidFill>
                <a:cs typeface="Arial" panose="020B0604020202020204" pitchFamily="34" charset="0"/>
              </a:rPr>
              <a:t>95,5 Mds €</a:t>
            </a:r>
          </a:p>
          <a:p>
            <a:pPr marL="380990" indent="-380990" fontAlgn="base">
              <a:spcBef>
                <a:spcPts val="400"/>
              </a:spcBef>
              <a:spcAft>
                <a:spcPts val="400"/>
              </a:spcAft>
              <a:buClr>
                <a:schemeClr val="accent4"/>
              </a:buClr>
              <a:buSzPct val="80000"/>
              <a:buFont typeface="Police système"/>
              <a:buChar char="↘"/>
            </a:pPr>
            <a:r>
              <a:rPr lang="fr-FR" sz="1600" i="1">
                <a:cs typeface="Arial" panose="020B0604020202020204" pitchFamily="34" charset="0"/>
              </a:rPr>
              <a:t>Renforcer les </a:t>
            </a:r>
            <a:r>
              <a:rPr lang="fr-FR" sz="1600" b="1" i="1">
                <a:cs typeface="Arial" panose="020B0604020202020204" pitchFamily="34" charset="0"/>
              </a:rPr>
              <a:t>bases scientifiques et technologiques </a:t>
            </a:r>
            <a:r>
              <a:rPr lang="fr-FR" sz="1600" i="1">
                <a:cs typeface="Arial" panose="020B0604020202020204" pitchFamily="34" charset="0"/>
              </a:rPr>
              <a:t>de l'Union ;</a:t>
            </a:r>
            <a:r>
              <a:rPr lang="en-US" sz="1600" i="1">
                <a:cs typeface="Arial" panose="020B0604020202020204" pitchFamily="34" charset="0"/>
              </a:rPr>
              <a:t>​</a:t>
            </a:r>
          </a:p>
          <a:p>
            <a:pPr marL="380990" indent="-380990" fontAlgn="base">
              <a:spcBef>
                <a:spcPts val="400"/>
              </a:spcBef>
              <a:spcAft>
                <a:spcPts val="400"/>
              </a:spcAft>
              <a:buClr>
                <a:schemeClr val="accent4"/>
              </a:buClr>
              <a:buSzPct val="80000"/>
              <a:buFont typeface="Police système"/>
              <a:buChar char="↘"/>
            </a:pPr>
            <a:r>
              <a:rPr lang="fr-FR" sz="1600" i="1">
                <a:cs typeface="Arial" panose="020B0604020202020204" pitchFamily="34" charset="0"/>
              </a:rPr>
              <a:t>Stimuler sa capacité d’</a:t>
            </a:r>
            <a:r>
              <a:rPr lang="fr-FR" sz="1600" b="1" i="1">
                <a:cs typeface="Arial" panose="020B0604020202020204" pitchFamily="34" charset="0"/>
              </a:rPr>
              <a:t>innovation</a:t>
            </a:r>
            <a:r>
              <a:rPr lang="fr-FR" sz="1600" i="1">
                <a:cs typeface="Arial" panose="020B0604020202020204" pitchFamily="34" charset="0"/>
              </a:rPr>
              <a:t>, sa </a:t>
            </a:r>
            <a:r>
              <a:rPr lang="fr-FR" sz="1600" b="1" i="1">
                <a:cs typeface="Arial" panose="020B0604020202020204" pitchFamily="34" charset="0"/>
              </a:rPr>
              <a:t>compétitivité </a:t>
            </a:r>
            <a:r>
              <a:rPr lang="fr-FR" sz="1600" i="1">
                <a:cs typeface="Arial" panose="020B0604020202020204" pitchFamily="34" charset="0"/>
              </a:rPr>
              <a:t>et la création d’</a:t>
            </a:r>
            <a:r>
              <a:rPr lang="fr-FR" sz="1600" b="1" i="1">
                <a:cs typeface="Arial" panose="020B0604020202020204" pitchFamily="34" charset="0"/>
              </a:rPr>
              <a:t>emplois</a:t>
            </a:r>
            <a:r>
              <a:rPr lang="fr-FR" sz="1600" i="1">
                <a:cs typeface="Arial" panose="020B0604020202020204" pitchFamily="34" charset="0"/>
              </a:rPr>
              <a:t> ;</a:t>
            </a:r>
            <a:r>
              <a:rPr lang="en-US" sz="1600" i="1">
                <a:cs typeface="Arial" panose="020B0604020202020204" pitchFamily="34" charset="0"/>
              </a:rPr>
              <a:t>​</a:t>
            </a:r>
          </a:p>
          <a:p>
            <a:pPr marL="380990" indent="-380990" fontAlgn="base">
              <a:spcBef>
                <a:spcPts val="400"/>
              </a:spcBef>
              <a:spcAft>
                <a:spcPts val="400"/>
              </a:spcAft>
              <a:buClr>
                <a:schemeClr val="accent4"/>
              </a:buClr>
              <a:buSzPct val="80000"/>
              <a:buFont typeface="Police système"/>
              <a:buChar char="↘"/>
            </a:pPr>
            <a:r>
              <a:rPr lang="fr-FR" sz="1600" i="1">
                <a:cs typeface="Arial" panose="020B0604020202020204" pitchFamily="34" charset="0"/>
              </a:rPr>
              <a:t>Concrétiser les </a:t>
            </a:r>
            <a:r>
              <a:rPr lang="fr-FR" sz="1600" b="1" i="1">
                <a:cs typeface="Arial" panose="020B0604020202020204" pitchFamily="34" charset="0"/>
              </a:rPr>
              <a:t>priorités politiques </a:t>
            </a:r>
            <a:r>
              <a:rPr lang="fr-FR" sz="1600" i="1">
                <a:cs typeface="Arial" panose="020B0604020202020204" pitchFamily="34" charset="0"/>
              </a:rPr>
              <a:t>stratégiques de l'Union ;</a:t>
            </a:r>
            <a:r>
              <a:rPr lang="en-US" sz="1600" i="1">
                <a:cs typeface="Arial" panose="020B0604020202020204" pitchFamily="34" charset="0"/>
              </a:rPr>
              <a:t>​</a:t>
            </a:r>
          </a:p>
          <a:p>
            <a:pPr marL="380990" indent="-380990" fontAlgn="base">
              <a:spcBef>
                <a:spcPts val="400"/>
              </a:spcBef>
              <a:spcAft>
                <a:spcPts val="400"/>
              </a:spcAft>
              <a:buClr>
                <a:schemeClr val="accent4"/>
              </a:buClr>
              <a:buSzPct val="80000"/>
              <a:buFont typeface="Police système"/>
              <a:buChar char="↘"/>
            </a:pPr>
            <a:r>
              <a:rPr lang="fr-FR" sz="1600" i="1">
                <a:cs typeface="Arial" panose="020B0604020202020204" pitchFamily="34" charset="0"/>
              </a:rPr>
              <a:t>Contribuer à répondre aux </a:t>
            </a:r>
            <a:r>
              <a:rPr lang="fr-FR" sz="1600" b="1" i="1">
                <a:cs typeface="Arial" panose="020B0604020202020204" pitchFamily="34" charset="0"/>
              </a:rPr>
              <a:t>problématiques mondiales</a:t>
            </a:r>
            <a:r>
              <a:rPr lang="fr-FR" sz="1600" i="1">
                <a:cs typeface="Arial" panose="020B0604020202020204" pitchFamily="34" charset="0"/>
              </a:rPr>
              <a:t>, dont les objectifs de </a:t>
            </a:r>
            <a:r>
              <a:rPr lang="fr-FR" sz="1600" b="1" i="1">
                <a:cs typeface="Arial" panose="020B0604020202020204" pitchFamily="34" charset="0"/>
              </a:rPr>
              <a:t>développement durable </a:t>
            </a:r>
            <a:r>
              <a:rPr lang="fr-FR" sz="1600" i="1">
                <a:cs typeface="Arial" panose="020B0604020202020204" pitchFamily="34" charset="0"/>
              </a:rPr>
              <a:t>des Nations Unies.</a:t>
            </a:r>
            <a:endParaRPr lang="en-US" sz="1600" i="1">
              <a:cs typeface="Arial" panose="020B0604020202020204" pitchFamily="34" charset="0"/>
            </a:endParaRPr>
          </a:p>
        </p:txBody>
      </p:sp>
      <p:pic>
        <p:nvPicPr>
          <p:cNvPr id="4" name="Google Shape;424;g92d5759a33_0_0">
            <a:extLst>
              <a:ext uri="{FF2B5EF4-FFF2-40B4-BE49-F238E27FC236}">
                <a16:creationId xmlns:a16="http://schemas.microsoft.com/office/drawing/2014/main" id="{9554C07D-E237-BF52-DD91-DE195DD2FFF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39226" y="1500208"/>
            <a:ext cx="8411562" cy="4712333"/>
          </a:xfrm>
          <a:prstGeom prst="rect">
            <a:avLst/>
          </a:prstGeom>
          <a:noFill/>
          <a:ln>
            <a:noFill/>
          </a:ln>
        </p:spPr>
      </p:pic>
      <p:sp>
        <p:nvSpPr>
          <p:cNvPr id="5" name="Titolo 1">
            <a:extLst>
              <a:ext uri="{FF2B5EF4-FFF2-40B4-BE49-F238E27FC236}">
                <a16:creationId xmlns:a16="http://schemas.microsoft.com/office/drawing/2014/main" id="{D87E6EA3-4394-9659-EA17-8D47BBD282BE}"/>
              </a:ext>
            </a:extLst>
          </p:cNvPr>
          <p:cNvSpPr txBox="1">
            <a:spLocks/>
          </p:cNvSpPr>
          <p:nvPr/>
        </p:nvSpPr>
        <p:spPr bwMode="gray">
          <a:xfrm>
            <a:off x="1819867" y="332509"/>
            <a:ext cx="9887871" cy="837798"/>
          </a:xfrm>
          <a:prstGeom prst="rect">
            <a:avLst/>
          </a:prstGeom>
          <a:ln>
            <a:solidFill>
              <a:schemeClr val="tx1">
                <a:alpha val="0"/>
              </a:schemeClr>
            </a:solidFill>
          </a:ln>
        </p:spPr>
        <p:txBody>
          <a:bodyPr vert="horz" lIns="0" tIns="0" rIns="0" bIns="0" rtlCol="0" anchor="t" anchorCtr="0">
            <a:normAutofit/>
          </a:bodyPr>
          <a:lstStyle>
            <a:lvl1pPr algn="l" defTabSz="1219170" rtl="0" eaLnBrk="1" latinLnBrk="0" hangingPunct="1">
              <a:lnSpc>
                <a:spcPct val="90000"/>
              </a:lnSpc>
              <a:spcBef>
                <a:spcPct val="0"/>
              </a:spcBef>
              <a:buNone/>
              <a:defRPr sz="133" b="1" kern="1200">
                <a:solidFill>
                  <a:schemeClr val="tx1">
                    <a:alpha val="0"/>
                  </a:schemeClr>
                </a:solidFill>
                <a:latin typeface="+mj-lt"/>
                <a:ea typeface="+mj-ea"/>
                <a:cs typeface="+mj-cs"/>
              </a:defRPr>
            </a:lvl1pPr>
          </a:lstStyle>
          <a:p>
            <a:pPr algn="r"/>
            <a:r>
              <a:rPr lang="fr" sz="3600">
                <a:solidFill>
                  <a:srgbClr val="000091"/>
                </a:solidFill>
                <a:latin typeface="+mn-lt"/>
                <a:ea typeface="+mn-ea"/>
                <a:cs typeface="+mn-cs"/>
              </a:rPr>
              <a:t>La structure d’Horizon Europe</a:t>
            </a:r>
          </a:p>
        </p:txBody>
      </p:sp>
      <p:sp>
        <p:nvSpPr>
          <p:cNvPr id="3" name="Rectangle : coins arrondis 2">
            <a:extLst>
              <a:ext uri="{FF2B5EF4-FFF2-40B4-BE49-F238E27FC236}">
                <a16:creationId xmlns:a16="http://schemas.microsoft.com/office/drawing/2014/main" id="{76AD1AC8-2D6D-9DB8-482C-F02EA59D8493}"/>
              </a:ext>
            </a:extLst>
          </p:cNvPr>
          <p:cNvSpPr/>
          <p:nvPr/>
        </p:nvSpPr>
        <p:spPr>
          <a:xfrm>
            <a:off x="6705926" y="3707295"/>
            <a:ext cx="2145466" cy="54665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Le Point de Contact National Bio-Environnement | Horizon-europe.gouv.fr">
            <a:extLst>
              <a:ext uri="{FF2B5EF4-FFF2-40B4-BE49-F238E27FC236}">
                <a16:creationId xmlns:a16="http://schemas.microsoft.com/office/drawing/2014/main" id="{7BE4FC60-315E-EF37-A555-641FE02031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1340"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8">
            <a:extLst>
              <a:ext uri="{FF2B5EF4-FFF2-40B4-BE49-F238E27FC236}">
                <a16:creationId xmlns:a16="http://schemas.microsoft.com/office/drawing/2014/main" id="{13E1B1A2-1EA8-2559-0237-CB883A2E5F4A}"/>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2</a:t>
            </a:fld>
            <a:endParaRPr lang="en-US" sz="1000" b="1"/>
          </a:p>
        </p:txBody>
      </p:sp>
      <p:sp>
        <p:nvSpPr>
          <p:cNvPr id="10" name="Espace réservé de la date 6">
            <a:extLst>
              <a:ext uri="{FF2B5EF4-FFF2-40B4-BE49-F238E27FC236}">
                <a16:creationId xmlns:a16="http://schemas.microsoft.com/office/drawing/2014/main" id="{F495E0CF-A1D4-84A6-9986-B5E148EE37D8}"/>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
        <p:nvSpPr>
          <p:cNvPr id="11" name="Rectangle : coins arrondis 10">
            <a:extLst>
              <a:ext uri="{FF2B5EF4-FFF2-40B4-BE49-F238E27FC236}">
                <a16:creationId xmlns:a16="http://schemas.microsoft.com/office/drawing/2014/main" id="{0BA5453C-6EF5-6874-B54E-066048137CFD}"/>
              </a:ext>
            </a:extLst>
          </p:cNvPr>
          <p:cNvSpPr/>
          <p:nvPr/>
        </p:nvSpPr>
        <p:spPr>
          <a:xfrm>
            <a:off x="4510112" y="5029200"/>
            <a:ext cx="6206656" cy="364700"/>
          </a:xfrm>
          <a:prstGeom prst="round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65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7">
            <a:extLst>
              <a:ext uri="{FF2B5EF4-FFF2-40B4-BE49-F238E27FC236}">
                <a16:creationId xmlns:a16="http://schemas.microsoft.com/office/drawing/2014/main" id="{C28C2F03-0AC9-3E4E-967A-3AC1A7C128A5}"/>
              </a:ext>
            </a:extLst>
          </p:cNvPr>
          <p:cNvSpPr txBox="1">
            <a:spLocks noChangeArrowheads="1"/>
          </p:cNvSpPr>
          <p:nvPr/>
        </p:nvSpPr>
        <p:spPr bwMode="auto">
          <a:xfrm>
            <a:off x="3344184" y="2122153"/>
            <a:ext cx="1501352"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ERC </a:t>
            </a:r>
          </a:p>
        </p:txBody>
      </p:sp>
      <p:pic>
        <p:nvPicPr>
          <p:cNvPr id="6" name="Picture 2" descr="Le Point de Contact National Bio-Environnement | Horizon-europe.gouv.fr">
            <a:extLst>
              <a:ext uri="{FF2B5EF4-FFF2-40B4-BE49-F238E27FC236}">
                <a16:creationId xmlns:a16="http://schemas.microsoft.com/office/drawing/2014/main" id="{16AA28D2-D0EF-CD66-5D73-93763C0F65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CE1B7F01-B25E-2851-AAC8-241D61F5BC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544" y="1413137"/>
            <a:ext cx="648946" cy="648946"/>
          </a:xfrm>
          <a:prstGeom prst="rect">
            <a:avLst/>
          </a:prstGeom>
        </p:spPr>
      </p:pic>
      <p:grpSp>
        <p:nvGrpSpPr>
          <p:cNvPr id="4" name="Groupe 3">
            <a:extLst>
              <a:ext uri="{FF2B5EF4-FFF2-40B4-BE49-F238E27FC236}">
                <a16:creationId xmlns:a16="http://schemas.microsoft.com/office/drawing/2014/main" id="{123A642D-0A11-774A-2111-D4A68C124291}"/>
              </a:ext>
            </a:extLst>
          </p:cNvPr>
          <p:cNvGrpSpPr/>
          <p:nvPr/>
        </p:nvGrpSpPr>
        <p:grpSpPr>
          <a:xfrm>
            <a:off x="2726647" y="1416918"/>
            <a:ext cx="694172" cy="696923"/>
            <a:chOff x="160813" y="3155540"/>
            <a:chExt cx="1261587" cy="1255593"/>
          </a:xfrm>
        </p:grpSpPr>
        <p:pic>
          <p:nvPicPr>
            <p:cNvPr id="5" name="Image 4">
              <a:extLst>
                <a:ext uri="{FF2B5EF4-FFF2-40B4-BE49-F238E27FC236}">
                  <a16:creationId xmlns:a16="http://schemas.microsoft.com/office/drawing/2014/main" id="{10682B22-635E-4FDB-1405-9907598202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813" y="3155540"/>
              <a:ext cx="1179394" cy="1179394"/>
            </a:xfrm>
            <a:prstGeom prst="rect">
              <a:avLst/>
            </a:prstGeom>
          </p:spPr>
        </p:pic>
        <p:sp>
          <p:nvSpPr>
            <p:cNvPr id="13" name="Rectangle 12">
              <a:extLst>
                <a:ext uri="{FF2B5EF4-FFF2-40B4-BE49-F238E27FC236}">
                  <a16:creationId xmlns:a16="http://schemas.microsoft.com/office/drawing/2014/main" id="{A3B922F6-19B9-2587-A1EE-7B0EE417835D}"/>
                </a:ext>
              </a:extLst>
            </p:cNvPr>
            <p:cNvSpPr/>
            <p:nvPr/>
          </p:nvSpPr>
          <p:spPr>
            <a:xfrm>
              <a:off x="880533" y="4165600"/>
              <a:ext cx="541867" cy="245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Espace réservé du numéro de diapositive 4">
            <a:extLst>
              <a:ext uri="{FF2B5EF4-FFF2-40B4-BE49-F238E27FC236}">
                <a16:creationId xmlns:a16="http://schemas.microsoft.com/office/drawing/2014/main" id="{21EBD689-3092-7EEC-6104-8CC782E71F87}"/>
              </a:ext>
            </a:extLst>
          </p:cNvPr>
          <p:cNvSpPr>
            <a:spLocks noGrp="1"/>
          </p:cNvSpPr>
          <p:nvPr>
            <p:ph type="sldNum" sz="quarter" idx="12"/>
          </p:nvPr>
        </p:nvSpPr>
        <p:spPr>
          <a:xfrm>
            <a:off x="1783672" y="6176220"/>
            <a:ext cx="5635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402C8-AAF6-430C-9C4F-B768B719CBA8}" type="slidenum">
              <a:rPr kumimoji="0" lang="fr-FR" sz="1200" b="0" i="0" u="none" strike="noStrike" kern="1200" cap="none" spc="0" normalizeH="0" baseline="0" noProof="0" smtClean="0">
                <a:ln>
                  <a:noFill/>
                </a:ln>
                <a:solidFill>
                  <a:srgbClr val="C6C6C6"/>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C6C6C6"/>
              </a:solidFill>
              <a:effectLst/>
              <a:uLnTx/>
              <a:uFillTx/>
              <a:latin typeface="Verdana" panose="020B0604030504040204" pitchFamily="34" charset="0"/>
              <a:ea typeface="Verdana" panose="020B0604030504040204" pitchFamily="34" charset="0"/>
            </a:endParaRPr>
          </a:p>
        </p:txBody>
      </p:sp>
      <p:sp>
        <p:nvSpPr>
          <p:cNvPr id="15" name="AutoShape 20">
            <a:extLst>
              <a:ext uri="{FF2B5EF4-FFF2-40B4-BE49-F238E27FC236}">
                <a16:creationId xmlns:a16="http://schemas.microsoft.com/office/drawing/2014/main" id="{D8AEAA71-D618-9E1E-1993-84E80827F083}"/>
              </a:ext>
            </a:extLst>
          </p:cNvPr>
          <p:cNvSpPr>
            <a:spLocks noChangeArrowheads="1"/>
          </p:cNvSpPr>
          <p:nvPr/>
        </p:nvSpPr>
        <p:spPr bwMode="auto">
          <a:xfrm>
            <a:off x="9430659" y="1489127"/>
            <a:ext cx="971550" cy="369332"/>
          </a:xfrm>
          <a:prstGeom prst="chevron">
            <a:avLst>
              <a:gd name="adj" fmla="val 44485"/>
            </a:avLst>
          </a:prstGeom>
          <a:solidFill>
            <a:srgbClr val="00002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rPr>
              <a:t>    9</a:t>
            </a:r>
          </a:p>
        </p:txBody>
      </p:sp>
      <p:sp>
        <p:nvSpPr>
          <p:cNvPr id="16" name="AutoShape 20">
            <a:extLst>
              <a:ext uri="{FF2B5EF4-FFF2-40B4-BE49-F238E27FC236}">
                <a16:creationId xmlns:a16="http://schemas.microsoft.com/office/drawing/2014/main" id="{DA2D7145-CE26-0BD0-7D47-E93F8E546868}"/>
              </a:ext>
            </a:extLst>
          </p:cNvPr>
          <p:cNvSpPr>
            <a:spLocks noChangeArrowheads="1"/>
          </p:cNvSpPr>
          <p:nvPr/>
        </p:nvSpPr>
        <p:spPr bwMode="auto">
          <a:xfrm>
            <a:off x="8670247" y="1489127"/>
            <a:ext cx="969962" cy="369332"/>
          </a:xfrm>
          <a:prstGeom prst="chevron">
            <a:avLst>
              <a:gd name="adj" fmla="val 44434"/>
            </a:avLst>
          </a:prstGeom>
          <a:solidFill>
            <a:srgbClr val="000048"/>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8</a:t>
            </a:r>
          </a:p>
        </p:txBody>
      </p:sp>
      <p:sp>
        <p:nvSpPr>
          <p:cNvPr id="17" name="AutoShape 20">
            <a:extLst>
              <a:ext uri="{FF2B5EF4-FFF2-40B4-BE49-F238E27FC236}">
                <a16:creationId xmlns:a16="http://schemas.microsoft.com/office/drawing/2014/main" id="{681A6431-DB66-6622-6019-6B10DBF3AE4D}"/>
              </a:ext>
            </a:extLst>
          </p:cNvPr>
          <p:cNvSpPr>
            <a:spLocks noChangeArrowheads="1"/>
          </p:cNvSpPr>
          <p:nvPr/>
        </p:nvSpPr>
        <p:spPr bwMode="auto">
          <a:xfrm>
            <a:off x="7906659" y="1489127"/>
            <a:ext cx="971550" cy="369332"/>
          </a:xfrm>
          <a:prstGeom prst="chevron">
            <a:avLst>
              <a:gd name="adj" fmla="val 44507"/>
            </a:avLst>
          </a:prstGeom>
          <a:solidFill>
            <a:srgbClr val="000091"/>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altLang="fr-FR"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18" name="AutoShape 20">
            <a:extLst>
              <a:ext uri="{FF2B5EF4-FFF2-40B4-BE49-F238E27FC236}">
                <a16:creationId xmlns:a16="http://schemas.microsoft.com/office/drawing/2014/main" id="{60B5758B-7737-F6CC-9CD6-8E025A95A5D8}"/>
              </a:ext>
            </a:extLst>
          </p:cNvPr>
          <p:cNvSpPr>
            <a:spLocks noChangeArrowheads="1"/>
          </p:cNvSpPr>
          <p:nvPr/>
        </p:nvSpPr>
        <p:spPr bwMode="auto">
          <a:xfrm>
            <a:off x="7149422" y="1489127"/>
            <a:ext cx="971550" cy="369332"/>
          </a:xfrm>
          <a:prstGeom prst="chevron">
            <a:avLst>
              <a:gd name="adj" fmla="val 44507"/>
            </a:avLst>
          </a:prstGeom>
          <a:solidFill>
            <a:srgbClr val="0000CC"/>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6</a:t>
            </a:r>
          </a:p>
        </p:txBody>
      </p:sp>
      <p:sp>
        <p:nvSpPr>
          <p:cNvPr id="19" name="AutoShape 20">
            <a:extLst>
              <a:ext uri="{FF2B5EF4-FFF2-40B4-BE49-F238E27FC236}">
                <a16:creationId xmlns:a16="http://schemas.microsoft.com/office/drawing/2014/main" id="{BE9DBA23-3EDD-C08E-BE9F-C0F155ED7ADD}"/>
              </a:ext>
            </a:extLst>
          </p:cNvPr>
          <p:cNvSpPr>
            <a:spLocks noChangeArrowheads="1"/>
          </p:cNvSpPr>
          <p:nvPr/>
        </p:nvSpPr>
        <p:spPr bwMode="auto">
          <a:xfrm>
            <a:off x="6393772" y="1489127"/>
            <a:ext cx="969962" cy="369332"/>
          </a:xfrm>
          <a:prstGeom prst="chevron">
            <a:avLst>
              <a:gd name="adj" fmla="val 44434"/>
            </a:avLst>
          </a:prstGeom>
          <a:solidFill>
            <a:srgbClr val="2525FF"/>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5</a:t>
            </a:r>
          </a:p>
        </p:txBody>
      </p:sp>
      <p:sp>
        <p:nvSpPr>
          <p:cNvPr id="20" name="AutoShape 20">
            <a:extLst>
              <a:ext uri="{FF2B5EF4-FFF2-40B4-BE49-F238E27FC236}">
                <a16:creationId xmlns:a16="http://schemas.microsoft.com/office/drawing/2014/main" id="{FAEA436B-463B-5007-E6DC-A58783221DAE}"/>
              </a:ext>
            </a:extLst>
          </p:cNvPr>
          <p:cNvSpPr>
            <a:spLocks noChangeArrowheads="1"/>
          </p:cNvSpPr>
          <p:nvPr/>
        </p:nvSpPr>
        <p:spPr bwMode="auto">
          <a:xfrm>
            <a:off x="5636534" y="1489127"/>
            <a:ext cx="969963" cy="369332"/>
          </a:xfrm>
          <a:prstGeom prst="chevron">
            <a:avLst>
              <a:gd name="adj" fmla="val 44434"/>
            </a:avLst>
          </a:prstGeom>
          <a:solidFill>
            <a:srgbClr val="4343FF"/>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4</a:t>
            </a:r>
          </a:p>
        </p:txBody>
      </p:sp>
      <p:sp>
        <p:nvSpPr>
          <p:cNvPr id="21" name="AutoShape 20">
            <a:extLst>
              <a:ext uri="{FF2B5EF4-FFF2-40B4-BE49-F238E27FC236}">
                <a16:creationId xmlns:a16="http://schemas.microsoft.com/office/drawing/2014/main" id="{317EF4C7-4EF7-9611-9F06-B61CB7ADCBA9}"/>
              </a:ext>
            </a:extLst>
          </p:cNvPr>
          <p:cNvSpPr>
            <a:spLocks noChangeArrowheads="1"/>
          </p:cNvSpPr>
          <p:nvPr/>
        </p:nvSpPr>
        <p:spPr bwMode="auto">
          <a:xfrm>
            <a:off x="4880884" y="1489127"/>
            <a:ext cx="971550" cy="369332"/>
          </a:xfrm>
          <a:prstGeom prst="chevron">
            <a:avLst>
              <a:gd name="adj" fmla="val 44507"/>
            </a:avLst>
          </a:prstGeom>
          <a:solidFill>
            <a:srgbClr val="8181FF"/>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3</a:t>
            </a:r>
          </a:p>
        </p:txBody>
      </p:sp>
      <p:sp>
        <p:nvSpPr>
          <p:cNvPr id="22" name="AutoShape 20">
            <a:extLst>
              <a:ext uri="{FF2B5EF4-FFF2-40B4-BE49-F238E27FC236}">
                <a16:creationId xmlns:a16="http://schemas.microsoft.com/office/drawing/2014/main" id="{9E99F9D9-D357-6823-8422-C1D0F778946A}"/>
              </a:ext>
            </a:extLst>
          </p:cNvPr>
          <p:cNvSpPr>
            <a:spLocks noChangeArrowheads="1"/>
          </p:cNvSpPr>
          <p:nvPr/>
        </p:nvSpPr>
        <p:spPr bwMode="auto">
          <a:xfrm>
            <a:off x="4125234" y="1489127"/>
            <a:ext cx="971550" cy="369332"/>
          </a:xfrm>
          <a:prstGeom prst="chevron">
            <a:avLst>
              <a:gd name="adj" fmla="val 44507"/>
            </a:avLst>
          </a:prstGeom>
          <a:solidFill>
            <a:srgbClr val="B3B3FF"/>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a:t>
            </a:r>
          </a:p>
        </p:txBody>
      </p:sp>
      <p:sp>
        <p:nvSpPr>
          <p:cNvPr id="23" name="AutoShape 20">
            <a:extLst>
              <a:ext uri="{FF2B5EF4-FFF2-40B4-BE49-F238E27FC236}">
                <a16:creationId xmlns:a16="http://schemas.microsoft.com/office/drawing/2014/main" id="{F5779207-F134-72E9-8ACA-A618B8CA3720}"/>
              </a:ext>
            </a:extLst>
          </p:cNvPr>
          <p:cNvSpPr>
            <a:spLocks noChangeArrowheads="1"/>
          </p:cNvSpPr>
          <p:nvPr/>
        </p:nvSpPr>
        <p:spPr bwMode="auto">
          <a:xfrm>
            <a:off x="3369584" y="1489127"/>
            <a:ext cx="969963" cy="369332"/>
          </a:xfrm>
          <a:prstGeom prst="chevron">
            <a:avLst>
              <a:gd name="adj" fmla="val 44434"/>
            </a:avLst>
          </a:prstGeom>
          <a:solidFill>
            <a:srgbClr val="D1D1FF"/>
          </a:solidFill>
          <a:ln>
            <a:noFill/>
          </a:ln>
        </p:spPr>
        <p:txBody>
          <a:bodyPr wrap="none" anchor="ct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a:t>
            </a:r>
          </a:p>
        </p:txBody>
      </p:sp>
      <p:sp>
        <p:nvSpPr>
          <p:cNvPr id="24" name="Triangle rectangle 23">
            <a:extLst>
              <a:ext uri="{FF2B5EF4-FFF2-40B4-BE49-F238E27FC236}">
                <a16:creationId xmlns:a16="http://schemas.microsoft.com/office/drawing/2014/main" id="{5197557E-C45C-ADC5-AD03-0B2D5F42C39E}"/>
              </a:ext>
            </a:extLst>
          </p:cNvPr>
          <p:cNvSpPr/>
          <p:nvPr/>
        </p:nvSpPr>
        <p:spPr>
          <a:xfrm>
            <a:off x="1758231" y="2259103"/>
            <a:ext cx="658068" cy="3962322"/>
          </a:xfrm>
          <a:prstGeom prst="rtTriangle">
            <a:avLst/>
          </a:prstGeom>
          <a:solidFill>
            <a:srgbClr val="FCAB08"/>
          </a:solidFill>
          <a:ln w="25400" cap="flat" cmpd="sng" algn="ctr">
            <a:noFill/>
            <a:prstDash val="solid"/>
          </a:ln>
          <a:effectLst/>
        </p:spPr>
        <p:txBody>
          <a:bodyPr anchor="ctr"/>
          <a:lstStyle/>
          <a:p>
            <a:pPr marL="0" marR="0" lvl="0" indent="0" algn="ctr" defTabSz="914400" rtl="0" eaLnBrk="1" fontAlgn="base" latinLnBrk="0" hangingPunct="1">
              <a:lnSpc>
                <a:spcPts val="1300"/>
              </a:lnSpc>
              <a:spcBef>
                <a:spcPct val="0"/>
              </a:spcBef>
              <a:spcAft>
                <a:spcPct val="0"/>
              </a:spcAft>
              <a:buClrTx/>
              <a:buSzTx/>
              <a:buFontTx/>
              <a:buNone/>
              <a:tabLst/>
              <a:defRPr/>
            </a:pPr>
            <a:endParaRPr kumimoji="0" lang="fr-FR" sz="1800" b="1" i="0" u="none" strike="noStrike" kern="0" cap="none" spc="0" normalizeH="0" baseline="0" noProof="0" dirty="0">
              <a:ln>
                <a:noFill/>
              </a:ln>
              <a:solidFill>
                <a:srgbClr val="DAEDEF">
                  <a:lumMod val="10000"/>
                </a:srgbClr>
              </a:solidFill>
              <a:effectLst/>
              <a:uLnTx/>
              <a:uFillTx/>
              <a:latin typeface="Arial"/>
              <a:ea typeface="+mn-ea"/>
              <a:cs typeface="Calibri" panose="020F0502020204030204" pitchFamily="34" charset="0"/>
            </a:endParaRPr>
          </a:p>
        </p:txBody>
      </p:sp>
      <p:sp>
        <p:nvSpPr>
          <p:cNvPr id="25" name="Accolade ouvrante 24">
            <a:extLst>
              <a:ext uri="{FF2B5EF4-FFF2-40B4-BE49-F238E27FC236}">
                <a16:creationId xmlns:a16="http://schemas.microsoft.com/office/drawing/2014/main" id="{03B8F84D-C28F-300E-DD48-30F552E8C3A6}"/>
              </a:ext>
            </a:extLst>
          </p:cNvPr>
          <p:cNvSpPr/>
          <p:nvPr/>
        </p:nvSpPr>
        <p:spPr>
          <a:xfrm>
            <a:off x="2228173" y="2157524"/>
            <a:ext cx="395288" cy="1235015"/>
          </a:xfrm>
          <a:prstGeom prst="leftBrace">
            <a:avLst>
              <a:gd name="adj1" fmla="val 8333"/>
              <a:gd name="adj2" fmla="val 25140"/>
            </a:avLst>
          </a:prstGeom>
          <a:noFill/>
          <a:ln w="9525" cap="flat" cmpd="sng" algn="ctr">
            <a:solidFill>
              <a:srgbClr val="BBE0E3">
                <a:shade val="95000"/>
                <a:satMod val="10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Calibri" panose="020F0502020204030204" pitchFamily="34" charset="0"/>
            </a:endParaRPr>
          </a:p>
        </p:txBody>
      </p:sp>
      <p:sp>
        <p:nvSpPr>
          <p:cNvPr id="26" name="ZoneTexte 4">
            <a:extLst>
              <a:ext uri="{FF2B5EF4-FFF2-40B4-BE49-F238E27FC236}">
                <a16:creationId xmlns:a16="http://schemas.microsoft.com/office/drawing/2014/main" id="{132002E3-8FEA-497F-BCFC-999F5D97D7BF}"/>
              </a:ext>
            </a:extLst>
          </p:cNvPr>
          <p:cNvSpPr txBox="1">
            <a:spLocks noChangeArrowheads="1"/>
          </p:cNvSpPr>
          <p:nvPr/>
        </p:nvSpPr>
        <p:spPr bwMode="auto">
          <a:xfrm>
            <a:off x="1904322" y="2416227"/>
            <a:ext cx="24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27" name="ZoneTexte 35">
            <a:extLst>
              <a:ext uri="{FF2B5EF4-FFF2-40B4-BE49-F238E27FC236}">
                <a16:creationId xmlns:a16="http://schemas.microsoft.com/office/drawing/2014/main" id="{380EB28C-1EFD-D1DC-18A2-3A94E1185A67}"/>
              </a:ext>
            </a:extLst>
          </p:cNvPr>
          <p:cNvSpPr txBox="1">
            <a:spLocks noChangeArrowheads="1"/>
          </p:cNvSpPr>
          <p:nvPr/>
        </p:nvSpPr>
        <p:spPr bwMode="auto">
          <a:xfrm>
            <a:off x="2120222" y="4000552"/>
            <a:ext cx="60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3-8</a:t>
            </a:r>
          </a:p>
        </p:txBody>
      </p:sp>
      <p:sp>
        <p:nvSpPr>
          <p:cNvPr id="28" name="Accolade ouvrante 27">
            <a:extLst>
              <a:ext uri="{FF2B5EF4-FFF2-40B4-BE49-F238E27FC236}">
                <a16:creationId xmlns:a16="http://schemas.microsoft.com/office/drawing/2014/main" id="{5554DA3F-5128-E812-A090-35AE1C0336A8}"/>
              </a:ext>
            </a:extLst>
          </p:cNvPr>
          <p:cNvSpPr/>
          <p:nvPr/>
        </p:nvSpPr>
        <p:spPr>
          <a:xfrm>
            <a:off x="2579009" y="3392541"/>
            <a:ext cx="395288" cy="1625600"/>
          </a:xfrm>
          <a:prstGeom prst="leftBrace">
            <a:avLst>
              <a:gd name="adj1" fmla="val 8333"/>
              <a:gd name="adj2" fmla="val 40332"/>
            </a:avLst>
          </a:prstGeom>
          <a:noFill/>
          <a:ln w="9525" cap="flat" cmpd="sng" algn="ctr">
            <a:solidFill>
              <a:srgbClr val="BBE0E3">
                <a:shade val="95000"/>
                <a:satMod val="10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Calibri" panose="020F0502020204030204" pitchFamily="34" charset="0"/>
            </a:endParaRPr>
          </a:p>
        </p:txBody>
      </p:sp>
      <p:sp>
        <p:nvSpPr>
          <p:cNvPr id="29" name="ZoneTexte 37">
            <a:extLst>
              <a:ext uri="{FF2B5EF4-FFF2-40B4-BE49-F238E27FC236}">
                <a16:creationId xmlns:a16="http://schemas.microsoft.com/office/drawing/2014/main" id="{17EDF6EE-220E-0587-A547-899A4EDBE5D4}"/>
              </a:ext>
            </a:extLst>
          </p:cNvPr>
          <p:cNvSpPr txBox="1">
            <a:spLocks noChangeArrowheads="1"/>
          </p:cNvSpPr>
          <p:nvPr/>
        </p:nvSpPr>
        <p:spPr bwMode="auto">
          <a:xfrm>
            <a:off x="2450422" y="5305477"/>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663300"/>
                </a:solidFill>
                <a:latin typeface="Arial" pitchFamily="34" charset="0"/>
              </a:defRPr>
            </a:lvl1pPr>
            <a:lvl2pPr marL="742950" indent="-285750" eaLnBrk="0" hangingPunct="0">
              <a:spcBef>
                <a:spcPct val="20000"/>
              </a:spcBef>
              <a:buChar char="–"/>
              <a:defRPr sz="2800">
                <a:solidFill>
                  <a:srgbClr val="663300"/>
                </a:solidFill>
                <a:latin typeface="Arial" pitchFamily="34" charset="0"/>
              </a:defRPr>
            </a:lvl2pPr>
            <a:lvl3pPr marL="1143000" indent="-228600" eaLnBrk="0" hangingPunct="0">
              <a:spcBef>
                <a:spcPct val="20000"/>
              </a:spcBef>
              <a:buChar char="•"/>
              <a:defRPr sz="2400">
                <a:solidFill>
                  <a:srgbClr val="663300"/>
                </a:solidFill>
                <a:latin typeface="Arial" pitchFamily="34" charset="0"/>
              </a:defRPr>
            </a:lvl3pPr>
            <a:lvl4pPr marL="1600200" indent="-228600" eaLnBrk="0" hangingPunct="0">
              <a:spcBef>
                <a:spcPct val="20000"/>
              </a:spcBef>
              <a:buChar char="–"/>
              <a:defRPr sz="2000">
                <a:solidFill>
                  <a:srgbClr val="663300"/>
                </a:solidFill>
                <a:latin typeface="Arial" pitchFamily="34" charset="0"/>
              </a:defRPr>
            </a:lvl4pPr>
            <a:lvl5pPr marL="2057400" indent="-228600" eaLnBrk="0" hangingPunct="0">
              <a:spcBef>
                <a:spcPct val="20000"/>
              </a:spcBef>
              <a:buChar char="»"/>
              <a:defRPr sz="2000">
                <a:solidFill>
                  <a:srgbClr val="663300"/>
                </a:solidFill>
                <a:latin typeface="Arial" pitchFamily="34" charset="0"/>
              </a:defRPr>
            </a:lvl5pPr>
            <a:lvl6pPr marL="2514600" indent="-228600" eaLnBrk="0" fontAlgn="base" hangingPunct="0">
              <a:spcBef>
                <a:spcPct val="20000"/>
              </a:spcBef>
              <a:spcAft>
                <a:spcPct val="0"/>
              </a:spcAft>
              <a:buChar char="»"/>
              <a:defRPr sz="2000">
                <a:solidFill>
                  <a:srgbClr val="663300"/>
                </a:solidFill>
                <a:latin typeface="Arial" pitchFamily="34" charset="0"/>
              </a:defRPr>
            </a:lvl6pPr>
            <a:lvl7pPr marL="2971800" indent="-228600" eaLnBrk="0" fontAlgn="base" hangingPunct="0">
              <a:spcBef>
                <a:spcPct val="20000"/>
              </a:spcBef>
              <a:spcAft>
                <a:spcPct val="0"/>
              </a:spcAft>
              <a:buChar char="»"/>
              <a:defRPr sz="2000">
                <a:solidFill>
                  <a:srgbClr val="663300"/>
                </a:solidFill>
                <a:latin typeface="Arial" pitchFamily="34" charset="0"/>
              </a:defRPr>
            </a:lvl7pPr>
            <a:lvl8pPr marL="3429000" indent="-228600" eaLnBrk="0" fontAlgn="base" hangingPunct="0">
              <a:spcBef>
                <a:spcPct val="20000"/>
              </a:spcBef>
              <a:spcAft>
                <a:spcPct val="0"/>
              </a:spcAft>
              <a:buChar char="»"/>
              <a:defRPr sz="2000">
                <a:solidFill>
                  <a:srgbClr val="663300"/>
                </a:solidFill>
                <a:latin typeface="Arial" pitchFamily="34" charset="0"/>
              </a:defRPr>
            </a:lvl8pPr>
            <a:lvl9pPr marL="3886200" indent="-228600" eaLnBrk="0" fontAlgn="base" hangingPunct="0">
              <a:spcBef>
                <a:spcPct val="20000"/>
              </a:spcBef>
              <a:spcAft>
                <a:spcPct val="0"/>
              </a:spcAft>
              <a:buChar char="»"/>
              <a:defRPr sz="2000">
                <a:solidFill>
                  <a:srgbClr val="6633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6-N</a:t>
            </a:r>
          </a:p>
        </p:txBody>
      </p:sp>
      <p:sp>
        <p:nvSpPr>
          <p:cNvPr id="30" name="Accolade ouvrante 29">
            <a:extLst>
              <a:ext uri="{FF2B5EF4-FFF2-40B4-BE49-F238E27FC236}">
                <a16:creationId xmlns:a16="http://schemas.microsoft.com/office/drawing/2014/main" id="{0095D786-4FC0-099C-1E62-E8408EEF051C}"/>
              </a:ext>
            </a:extLst>
          </p:cNvPr>
          <p:cNvSpPr/>
          <p:nvPr/>
        </p:nvSpPr>
        <p:spPr>
          <a:xfrm>
            <a:off x="2948897" y="5029253"/>
            <a:ext cx="395287" cy="1428750"/>
          </a:xfrm>
          <a:prstGeom prst="leftBrace">
            <a:avLst>
              <a:gd name="adj1" fmla="val 8333"/>
              <a:gd name="adj2" fmla="val 34729"/>
            </a:avLst>
          </a:prstGeom>
          <a:noFill/>
          <a:ln w="9525" cap="flat" cmpd="sng" algn="ctr">
            <a:solidFill>
              <a:srgbClr val="BBE0E3">
                <a:shade val="95000"/>
                <a:satMod val="10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Calibri" panose="020F0502020204030204" pitchFamily="34" charset="0"/>
            </a:endParaRPr>
          </a:p>
        </p:txBody>
      </p:sp>
      <p:sp>
        <p:nvSpPr>
          <p:cNvPr id="31" name="ZoneTexte 8">
            <a:extLst>
              <a:ext uri="{FF2B5EF4-FFF2-40B4-BE49-F238E27FC236}">
                <a16:creationId xmlns:a16="http://schemas.microsoft.com/office/drawing/2014/main" id="{D021D370-0252-0E7C-5BD3-0156AFDC7DD8}"/>
              </a:ext>
            </a:extLst>
          </p:cNvPr>
          <p:cNvSpPr txBox="1">
            <a:spLocks noChangeArrowheads="1"/>
          </p:cNvSpPr>
          <p:nvPr/>
        </p:nvSpPr>
        <p:spPr bwMode="auto">
          <a:xfrm>
            <a:off x="5917245" y="3391234"/>
            <a:ext cx="1687789" cy="369332"/>
          </a:xfrm>
          <a:prstGeom prst="rect">
            <a:avLst/>
          </a:prstGeom>
          <a:noFill/>
          <a:ln w="2857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EIC transition</a:t>
            </a:r>
          </a:p>
        </p:txBody>
      </p:sp>
      <p:sp>
        <p:nvSpPr>
          <p:cNvPr id="32" name="ZoneTexte 7">
            <a:extLst>
              <a:ext uri="{FF2B5EF4-FFF2-40B4-BE49-F238E27FC236}">
                <a16:creationId xmlns:a16="http://schemas.microsoft.com/office/drawing/2014/main" id="{CB66F0FD-4AA0-A282-C949-47660AE8B43C}"/>
              </a:ext>
            </a:extLst>
          </p:cNvPr>
          <p:cNvSpPr txBox="1">
            <a:spLocks noChangeArrowheads="1"/>
          </p:cNvSpPr>
          <p:nvPr/>
        </p:nvSpPr>
        <p:spPr bwMode="auto">
          <a:xfrm>
            <a:off x="1164962" y="1489115"/>
            <a:ext cx="1389574" cy="369332"/>
          </a:xfrm>
          <a:prstGeom prst="rect">
            <a:avLst/>
          </a:prstGeom>
          <a:noFill/>
          <a:ln w="9525">
            <a:solidFill>
              <a:srgbClr val="DAEDEF">
                <a:lumMod val="10000"/>
              </a:srgb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Échelle TRL</a:t>
            </a:r>
            <a:endParaRPr kumimoji="0" lang="fr-FR" alt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 name="ZoneTexte 12">
            <a:extLst>
              <a:ext uri="{FF2B5EF4-FFF2-40B4-BE49-F238E27FC236}">
                <a16:creationId xmlns:a16="http://schemas.microsoft.com/office/drawing/2014/main" id="{99F9A898-414E-7FCE-7D54-AD0541BB1A24}"/>
              </a:ext>
            </a:extLst>
          </p:cNvPr>
          <p:cNvSpPr txBox="1">
            <a:spLocks noChangeArrowheads="1"/>
          </p:cNvSpPr>
          <p:nvPr/>
        </p:nvSpPr>
        <p:spPr bwMode="auto">
          <a:xfrm>
            <a:off x="3841156" y="3902221"/>
            <a:ext cx="2506661" cy="369332"/>
          </a:xfrm>
          <a:prstGeom prst="rect">
            <a:avLst/>
          </a:prstGeom>
          <a:noFill/>
          <a:ln w="28575">
            <a:solidFill>
              <a:schemeClr val="accent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Partenariats européens</a:t>
            </a:r>
            <a:endParaRPr kumimoji="0" lang="fr-FR" alt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4" name="ZoneTexte 15">
            <a:extLst>
              <a:ext uri="{FF2B5EF4-FFF2-40B4-BE49-F238E27FC236}">
                <a16:creationId xmlns:a16="http://schemas.microsoft.com/office/drawing/2014/main" id="{9E73A263-CBD9-D38D-ADF1-5C83F107A332}"/>
              </a:ext>
            </a:extLst>
          </p:cNvPr>
          <p:cNvSpPr txBox="1">
            <a:spLocks noChangeArrowheads="1"/>
          </p:cNvSpPr>
          <p:nvPr/>
        </p:nvSpPr>
        <p:spPr bwMode="auto">
          <a:xfrm>
            <a:off x="4517432" y="5918665"/>
            <a:ext cx="4360777" cy="369888"/>
          </a:xfrm>
          <a:prstGeom prst="rect">
            <a:avLst/>
          </a:prstGeom>
          <a:noFill/>
          <a:ln w="28575">
            <a:solidFill>
              <a:schemeClr val="accent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Clusters - Horizon Europe</a:t>
            </a:r>
            <a:endParaRPr kumimoji="0" lang="fr-FR" altLang="fr-F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 name="ZoneTexte 7">
            <a:extLst>
              <a:ext uri="{FF2B5EF4-FFF2-40B4-BE49-F238E27FC236}">
                <a16:creationId xmlns:a16="http://schemas.microsoft.com/office/drawing/2014/main" id="{E049D923-4F8D-5417-2AF5-D5403D36D868}"/>
              </a:ext>
            </a:extLst>
          </p:cNvPr>
          <p:cNvSpPr txBox="1">
            <a:spLocks noChangeArrowheads="1"/>
          </p:cNvSpPr>
          <p:nvPr/>
        </p:nvSpPr>
        <p:spPr bwMode="auto">
          <a:xfrm>
            <a:off x="3348668" y="2665154"/>
            <a:ext cx="3028391" cy="55399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Marie </a:t>
            </a:r>
            <a:r>
              <a:rPr kumimoji="0" lang="fr-FR" altLang="fr-FR" sz="1600" b="1"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Skłodowska</a:t>
            </a:r>
            <a:r>
              <a:rPr kumimoji="0" lang="fr-FR" altLang="fr-FR"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Curie Actions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Postdoctoral </a:t>
            </a:r>
            <a:r>
              <a:rPr kumimoji="0" lang="fr-FR" altLang="fr-FR" sz="1400" b="0"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Fellowship</a:t>
            </a:r>
            <a:r>
              <a:rPr kumimoji="0" lang="fr-FR" altLang="fr-FR" sz="1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(PF)</a:t>
            </a:r>
          </a:p>
        </p:txBody>
      </p:sp>
      <p:sp>
        <p:nvSpPr>
          <p:cNvPr id="37" name="ZoneTexte 8">
            <a:extLst>
              <a:ext uri="{FF2B5EF4-FFF2-40B4-BE49-F238E27FC236}">
                <a16:creationId xmlns:a16="http://schemas.microsoft.com/office/drawing/2014/main" id="{DFDB3E48-D213-D639-175C-5310F9EEF349}"/>
              </a:ext>
            </a:extLst>
          </p:cNvPr>
          <p:cNvSpPr txBox="1">
            <a:spLocks noChangeArrowheads="1"/>
          </p:cNvSpPr>
          <p:nvPr/>
        </p:nvSpPr>
        <p:spPr bwMode="auto">
          <a:xfrm>
            <a:off x="3345772" y="3385188"/>
            <a:ext cx="2506662" cy="369332"/>
          </a:xfrm>
          <a:prstGeom prst="rect">
            <a:avLst/>
          </a:prstGeom>
          <a:noFill/>
          <a:ln w="2857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EIC </a:t>
            </a:r>
            <a:r>
              <a:rPr kumimoji="0" lang="fr-FR" sz="1800" b="1"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Pathfinder</a:t>
            </a:r>
            <a:endParaRPr kumimoji="0" 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8" name="ZoneTexte 7">
            <a:extLst>
              <a:ext uri="{FF2B5EF4-FFF2-40B4-BE49-F238E27FC236}">
                <a16:creationId xmlns:a16="http://schemas.microsoft.com/office/drawing/2014/main" id="{9764F6C2-3887-A59E-93A8-AAAB47B091BC}"/>
              </a:ext>
            </a:extLst>
          </p:cNvPr>
          <p:cNvSpPr txBox="1">
            <a:spLocks noChangeArrowheads="1"/>
          </p:cNvSpPr>
          <p:nvPr/>
        </p:nvSpPr>
        <p:spPr bwMode="auto">
          <a:xfrm>
            <a:off x="3517033" y="4416299"/>
            <a:ext cx="3272166" cy="76944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Marie </a:t>
            </a:r>
            <a:r>
              <a:rPr kumimoji="0" lang="fr-FR" altLang="fr-FR" sz="1600" b="1"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Skłodowska</a:t>
            </a:r>
            <a:r>
              <a:rPr kumimoji="0" lang="fr-FR" altLang="fr-FR"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Curie Actions  </a:t>
            </a:r>
            <a:endParaRPr kumimoji="0" lang="fr-FR" altLang="fr-FR" sz="1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Doctoral Networks (DN)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Staff Exchanges (SE)</a:t>
            </a:r>
            <a:endParaRPr kumimoji="0" lang="fr-FR" altLang="fr-FR"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9" name="ZoneTexte 8">
            <a:extLst>
              <a:ext uri="{FF2B5EF4-FFF2-40B4-BE49-F238E27FC236}">
                <a16:creationId xmlns:a16="http://schemas.microsoft.com/office/drawing/2014/main" id="{0DDDA27D-FCC0-7A32-583D-B9B42E03579B}"/>
              </a:ext>
            </a:extLst>
          </p:cNvPr>
          <p:cNvSpPr txBox="1">
            <a:spLocks noChangeArrowheads="1"/>
          </p:cNvSpPr>
          <p:nvPr/>
        </p:nvSpPr>
        <p:spPr bwMode="auto">
          <a:xfrm>
            <a:off x="7509323" y="2122153"/>
            <a:ext cx="2570642" cy="369332"/>
          </a:xfrm>
          <a:prstGeom prst="rect">
            <a:avLst/>
          </a:prstGeom>
          <a:noFill/>
          <a:ln w="2857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EIC Accelerator</a:t>
            </a:r>
          </a:p>
        </p:txBody>
      </p:sp>
      <p:sp>
        <p:nvSpPr>
          <p:cNvPr id="40" name="ZoneTexte 12">
            <a:extLst>
              <a:ext uri="{FF2B5EF4-FFF2-40B4-BE49-F238E27FC236}">
                <a16:creationId xmlns:a16="http://schemas.microsoft.com/office/drawing/2014/main" id="{4FFBF875-E74C-65C3-0452-25CE79782307}"/>
              </a:ext>
            </a:extLst>
          </p:cNvPr>
          <p:cNvSpPr txBox="1">
            <a:spLocks noChangeArrowheads="1"/>
          </p:cNvSpPr>
          <p:nvPr/>
        </p:nvSpPr>
        <p:spPr bwMode="auto">
          <a:xfrm>
            <a:off x="4517432" y="5372212"/>
            <a:ext cx="1525588"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Infrastructure</a:t>
            </a:r>
            <a:endParaRPr kumimoji="0" lang="fr-FR" alt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1" name="ZoneTexte 15">
            <a:extLst>
              <a:ext uri="{FF2B5EF4-FFF2-40B4-BE49-F238E27FC236}">
                <a16:creationId xmlns:a16="http://schemas.microsoft.com/office/drawing/2014/main" id="{A924E5F4-B127-C6F4-8403-590DCB52A581}"/>
              </a:ext>
            </a:extLst>
          </p:cNvPr>
          <p:cNvSpPr txBox="1">
            <a:spLocks noChangeArrowheads="1"/>
          </p:cNvSpPr>
          <p:nvPr/>
        </p:nvSpPr>
        <p:spPr bwMode="auto">
          <a:xfrm>
            <a:off x="6194383" y="5386210"/>
            <a:ext cx="2683826" cy="369888"/>
          </a:xfrm>
          <a:prstGeom prst="rect">
            <a:avLst/>
          </a:prstGeom>
          <a:noFill/>
          <a:ln w="28575">
            <a:solidFill>
              <a:schemeClr val="accent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Missions Horizon Europe</a:t>
            </a:r>
            <a:endParaRPr kumimoji="0" lang="fr-FR" altLang="fr-F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2" name="ZoneTexte 15">
            <a:extLst>
              <a:ext uri="{FF2B5EF4-FFF2-40B4-BE49-F238E27FC236}">
                <a16:creationId xmlns:a16="http://schemas.microsoft.com/office/drawing/2014/main" id="{2D733C45-A350-393A-FFCA-0C84CF1293F6}"/>
              </a:ext>
            </a:extLst>
          </p:cNvPr>
          <p:cNvSpPr txBox="1">
            <a:spLocks noChangeArrowheads="1"/>
          </p:cNvSpPr>
          <p:nvPr/>
        </p:nvSpPr>
        <p:spPr bwMode="auto">
          <a:xfrm>
            <a:off x="6878753" y="4811108"/>
            <a:ext cx="1999456" cy="369888"/>
          </a:xfrm>
          <a:prstGeom prst="rect">
            <a:avLst/>
          </a:prstGeom>
          <a:noFill/>
          <a:ln w="28575">
            <a:solidFill>
              <a:schemeClr val="accent1">
                <a:lumMod val="75000"/>
                <a:lumOff val="2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LIFE</a:t>
            </a:r>
            <a:endParaRPr kumimoji="0" lang="fr-FR" altLang="fr-F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3" name="ZoneTexte 15">
            <a:extLst>
              <a:ext uri="{FF2B5EF4-FFF2-40B4-BE49-F238E27FC236}">
                <a16:creationId xmlns:a16="http://schemas.microsoft.com/office/drawing/2014/main" id="{A5FA9C43-DCBF-B55A-4E96-BB6236AF7A7B}"/>
              </a:ext>
            </a:extLst>
          </p:cNvPr>
          <p:cNvSpPr txBox="1">
            <a:spLocks noChangeArrowheads="1"/>
          </p:cNvSpPr>
          <p:nvPr/>
        </p:nvSpPr>
        <p:spPr bwMode="auto">
          <a:xfrm>
            <a:off x="7665531" y="4279209"/>
            <a:ext cx="1212678" cy="369332"/>
          </a:xfrm>
          <a:prstGeom prst="rect">
            <a:avLst/>
          </a:prstGeom>
          <a:noFill/>
          <a:ln w="28575">
            <a:solidFill>
              <a:schemeClr val="accent1">
                <a:lumMod val="75000"/>
                <a:lumOff val="2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INTERREG</a:t>
            </a:r>
            <a:endParaRPr kumimoji="0" lang="fr-FR" altLang="fr-FR"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4" name="Accolade ouvrante 43">
            <a:extLst>
              <a:ext uri="{FF2B5EF4-FFF2-40B4-BE49-F238E27FC236}">
                <a16:creationId xmlns:a16="http://schemas.microsoft.com/office/drawing/2014/main" id="{A4B3B739-AE86-3463-0C54-96976C563FDB}"/>
              </a:ext>
            </a:extLst>
          </p:cNvPr>
          <p:cNvSpPr/>
          <p:nvPr/>
        </p:nvSpPr>
        <p:spPr>
          <a:xfrm>
            <a:off x="2233297" y="2157526"/>
            <a:ext cx="395288" cy="1235015"/>
          </a:xfrm>
          <a:prstGeom prst="leftBrace">
            <a:avLst>
              <a:gd name="adj1" fmla="val 8333"/>
              <a:gd name="adj2" fmla="val 25140"/>
            </a:avLst>
          </a:prstGeom>
          <a:noFill/>
          <a:ln w="9525" cap="flat" cmpd="sng" algn="ctr">
            <a:solidFill>
              <a:srgbClr val="BBE0E3">
                <a:shade val="95000"/>
                <a:satMod val="10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Calibri" panose="020F0502020204030204" pitchFamily="34" charset="0"/>
            </a:endParaRPr>
          </a:p>
        </p:txBody>
      </p:sp>
      <p:sp>
        <p:nvSpPr>
          <p:cNvPr id="46" name="ZoneTexte 7">
            <a:extLst>
              <a:ext uri="{FF2B5EF4-FFF2-40B4-BE49-F238E27FC236}">
                <a16:creationId xmlns:a16="http://schemas.microsoft.com/office/drawing/2014/main" id="{1C5F89BB-5576-463E-59C6-2678F28D5B46}"/>
              </a:ext>
            </a:extLst>
          </p:cNvPr>
          <p:cNvSpPr txBox="1">
            <a:spLocks noChangeArrowheads="1"/>
          </p:cNvSpPr>
          <p:nvPr/>
        </p:nvSpPr>
        <p:spPr bwMode="auto">
          <a:xfrm>
            <a:off x="315421" y="4579807"/>
            <a:ext cx="1267152" cy="646331"/>
          </a:xfrm>
          <a:prstGeom prst="rect">
            <a:avLst/>
          </a:prstGeom>
          <a:noFill/>
          <a:ln w="9525">
            <a:solidFill>
              <a:srgbClr val="DAEDEF">
                <a:lumMod val="10000"/>
              </a:srgb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663300"/>
                </a:solidFill>
                <a:latin typeface="Arial" charset="0"/>
              </a:defRPr>
            </a:lvl1pPr>
            <a:lvl2pPr marL="742950" indent="-285750" eaLnBrk="0" hangingPunct="0">
              <a:spcBef>
                <a:spcPct val="20000"/>
              </a:spcBef>
              <a:buChar char="–"/>
              <a:defRPr sz="2800">
                <a:solidFill>
                  <a:srgbClr val="663300"/>
                </a:solidFill>
                <a:latin typeface="Arial" charset="0"/>
              </a:defRPr>
            </a:lvl2pPr>
            <a:lvl3pPr marL="1143000" indent="-228600" eaLnBrk="0" hangingPunct="0">
              <a:spcBef>
                <a:spcPct val="20000"/>
              </a:spcBef>
              <a:buChar char="•"/>
              <a:defRPr sz="2400">
                <a:solidFill>
                  <a:srgbClr val="663300"/>
                </a:solidFill>
                <a:latin typeface="Arial" charset="0"/>
              </a:defRPr>
            </a:lvl3pPr>
            <a:lvl4pPr marL="1600200" indent="-228600" eaLnBrk="0" hangingPunct="0">
              <a:spcBef>
                <a:spcPct val="20000"/>
              </a:spcBef>
              <a:buChar char="–"/>
              <a:defRPr sz="2000">
                <a:solidFill>
                  <a:srgbClr val="663300"/>
                </a:solidFill>
                <a:latin typeface="Arial" charset="0"/>
              </a:defRPr>
            </a:lvl4pPr>
            <a:lvl5pPr marL="2057400" indent="-228600" eaLnBrk="0" hangingPunct="0">
              <a:spcBef>
                <a:spcPct val="20000"/>
              </a:spcBef>
              <a:buChar char="»"/>
              <a:defRPr sz="2000">
                <a:solidFill>
                  <a:srgbClr val="663300"/>
                </a:solidFill>
                <a:latin typeface="Arial" charset="0"/>
              </a:defRPr>
            </a:lvl5pPr>
            <a:lvl6pPr marL="2514600" indent="-228600" eaLnBrk="0" fontAlgn="base" hangingPunct="0">
              <a:spcBef>
                <a:spcPct val="20000"/>
              </a:spcBef>
              <a:spcAft>
                <a:spcPct val="0"/>
              </a:spcAft>
              <a:buChar char="»"/>
              <a:defRPr sz="2000">
                <a:solidFill>
                  <a:srgbClr val="663300"/>
                </a:solidFill>
                <a:latin typeface="Arial" charset="0"/>
              </a:defRPr>
            </a:lvl6pPr>
            <a:lvl7pPr marL="2971800" indent="-228600" eaLnBrk="0" fontAlgn="base" hangingPunct="0">
              <a:spcBef>
                <a:spcPct val="20000"/>
              </a:spcBef>
              <a:spcAft>
                <a:spcPct val="0"/>
              </a:spcAft>
              <a:buChar char="»"/>
              <a:defRPr sz="2000">
                <a:solidFill>
                  <a:srgbClr val="663300"/>
                </a:solidFill>
                <a:latin typeface="Arial" charset="0"/>
              </a:defRPr>
            </a:lvl7pPr>
            <a:lvl8pPr marL="3429000" indent="-228600" eaLnBrk="0" fontAlgn="base" hangingPunct="0">
              <a:spcBef>
                <a:spcPct val="20000"/>
              </a:spcBef>
              <a:spcAft>
                <a:spcPct val="0"/>
              </a:spcAft>
              <a:buChar char="»"/>
              <a:defRPr sz="2000">
                <a:solidFill>
                  <a:srgbClr val="663300"/>
                </a:solidFill>
                <a:latin typeface="Arial" charset="0"/>
              </a:defRPr>
            </a:lvl8pPr>
            <a:lvl9pPr marL="3886200" indent="-228600" eaLnBrk="0" fontAlgn="base" hangingPunct="0">
              <a:spcBef>
                <a:spcPct val="20000"/>
              </a:spcBef>
              <a:spcAft>
                <a:spcPct val="0"/>
              </a:spcAft>
              <a:buChar char="»"/>
              <a:defRPr sz="2000">
                <a:solidFill>
                  <a:srgbClr val="66330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Taille du consortium</a:t>
            </a:r>
            <a:endParaRPr kumimoji="0" lang="fr-FR" altLang="fr-FR"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Espace réservé du numéro de diapositive 5">
            <a:extLst>
              <a:ext uri="{FF2B5EF4-FFF2-40B4-BE49-F238E27FC236}">
                <a16:creationId xmlns:a16="http://schemas.microsoft.com/office/drawing/2014/main" id="{EA463C7C-66F4-6B84-822C-A4873F8C9C6C}"/>
              </a:ext>
            </a:extLst>
          </p:cNvPr>
          <p:cNvSpPr txBox="1">
            <a:spLocks/>
          </p:cNvSpPr>
          <p:nvPr/>
        </p:nvSpPr>
        <p:spPr bwMode="gray">
          <a:xfrm>
            <a:off x="10128448" y="6391597"/>
            <a:ext cx="1560000" cy="466403"/>
          </a:xfrm>
          <a:prstGeom prst="rect">
            <a:avLst/>
          </a:prstGeom>
        </p:spPr>
        <p:txBody>
          <a:bodyPr vert="horz" lIns="91440" tIns="45720" rIns="91440" bIns="45720" rtlCol="0" anchor="ctr"/>
          <a:lstStyle>
            <a:defPPr>
              <a:defRPr lang="fr-FR"/>
            </a:defPPr>
            <a:lvl1pPr marL="0" algn="r" defTabSz="914400" rtl="0" eaLnBrk="1" latinLnBrk="0" hangingPunct="1">
              <a:defRPr sz="2133"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z="1600" smtClean="0">
                <a:solidFill>
                  <a:srgbClr val="000091"/>
                </a:solidFill>
                <a:latin typeface="Calibri" panose="020F0502020204030204" pitchFamily="34" charset="0"/>
                <a:cs typeface="Calibri" panose="020F0502020204030204" pitchFamily="34" charset="0"/>
              </a:rPr>
              <a:pPr/>
              <a:t>3</a:t>
            </a:fld>
            <a:endParaRPr lang="fr-FR" sz="1600" dirty="0">
              <a:solidFill>
                <a:srgbClr val="000091"/>
              </a:solidFill>
              <a:latin typeface="Calibri" panose="020F0502020204030204" pitchFamily="34" charset="0"/>
              <a:cs typeface="Calibri" panose="020F0502020204030204" pitchFamily="34" charset="0"/>
            </a:endParaRPr>
          </a:p>
        </p:txBody>
      </p:sp>
      <p:sp>
        <p:nvSpPr>
          <p:cNvPr id="47" name="Titolo 1">
            <a:extLst>
              <a:ext uri="{FF2B5EF4-FFF2-40B4-BE49-F238E27FC236}">
                <a16:creationId xmlns:a16="http://schemas.microsoft.com/office/drawing/2014/main" id="{4997405C-B18D-4406-6A07-BB02CBE0D588}"/>
              </a:ext>
            </a:extLst>
          </p:cNvPr>
          <p:cNvSpPr txBox="1">
            <a:spLocks/>
          </p:cNvSpPr>
          <p:nvPr/>
        </p:nvSpPr>
        <p:spPr bwMode="gray">
          <a:xfrm>
            <a:off x="1819867" y="332509"/>
            <a:ext cx="9887871" cy="837798"/>
          </a:xfrm>
          <a:prstGeom prst="rect">
            <a:avLst/>
          </a:prstGeom>
        </p:spPr>
        <p:txBody>
          <a:bodyPr vert="horz" lIns="0" tIns="0" rIns="0" bIns="0" rtlCol="0" anchor="t" anchorCtr="0">
            <a:normAutofit/>
          </a:bodyPr>
          <a:lstStyle>
            <a:lvl1pPr algn="l" defTabSz="1219170">
              <a:lnSpc>
                <a:spcPct val="90000"/>
              </a:lnSpc>
              <a:spcBef>
                <a:spcPts val="0"/>
              </a:spcBef>
              <a:buNone/>
              <a:defRPr sz="3400" b="1">
                <a:solidFill>
                  <a:schemeClr val="tx2"/>
                </a:solidFill>
                <a:latin typeface="+mj-lt"/>
                <a:ea typeface="+mj-ea"/>
                <a:cs typeface="+mj-cs"/>
              </a:defRPr>
            </a:lvl1pPr>
          </a:lstStyle>
          <a:p>
            <a:pPr algn="r" rtl="0"/>
            <a:r>
              <a:rPr lang="fr" sz="3600" kern="0" dirty="0">
                <a:solidFill>
                  <a:srgbClr val="0050F0"/>
                </a:solidFill>
                <a:latin typeface="+mn-lt"/>
                <a:ea typeface="+mn-ea"/>
                <a:cs typeface="+mn-cs"/>
              </a:rPr>
              <a:t>La structure d’Horizon Europe</a:t>
            </a:r>
          </a:p>
        </p:txBody>
      </p:sp>
    </p:spTree>
    <p:extLst>
      <p:ext uri="{BB962C8B-B14F-4D97-AF65-F5344CB8AC3E}">
        <p14:creationId xmlns:p14="http://schemas.microsoft.com/office/powerpoint/2010/main" val="34944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5">
            <a:extLst>
              <a:ext uri="{FF2B5EF4-FFF2-40B4-BE49-F238E27FC236}">
                <a16:creationId xmlns:a16="http://schemas.microsoft.com/office/drawing/2014/main" id="{65185A84-414A-727A-D034-FD64D53A7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600" b="0" i="0" u="none" strike="noStrike" kern="1200" cap="none" spc="0" normalizeH="0" baseline="0" noProof="0" dirty="0">
              <a:ln>
                <a:noFill/>
              </a:ln>
              <a:solidFill>
                <a:srgbClr val="000091"/>
              </a:solidFill>
              <a:effectLst/>
              <a:uLnTx/>
              <a:uFillTx/>
              <a:latin typeface="Calibri" panose="020F0502020204030204" pitchFamily="34" charset="0"/>
              <a:ea typeface="+mn-ea"/>
              <a:cs typeface="Calibri" panose="020F0502020204030204" pitchFamily="34" charset="0"/>
            </a:endParaRPr>
          </a:p>
        </p:txBody>
      </p:sp>
      <p:pic>
        <p:nvPicPr>
          <p:cNvPr id="6" name="Picture 2" descr="Le Point de Contact National Bio-Environnement | Horizon-europe.gouv.fr">
            <a:extLst>
              <a:ext uri="{FF2B5EF4-FFF2-40B4-BE49-F238E27FC236}">
                <a16:creationId xmlns:a16="http://schemas.microsoft.com/office/drawing/2014/main" id="{16AA28D2-D0EF-CD66-5D73-93763C0F65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9A0DA2-B7AB-8A41-D21A-C71A0FE89CED}"/>
              </a:ext>
            </a:extLst>
          </p:cNvPr>
          <p:cNvSpPr/>
          <p:nvPr/>
        </p:nvSpPr>
        <p:spPr>
          <a:xfrm>
            <a:off x="335360" y="1354514"/>
            <a:ext cx="1162725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Planification stratégique 2021-2024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priorités politiques de l’UE (transitions verte et numérique)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-&gt; Différentes consultations "R&amp;I </a:t>
            </a:r>
            <a:r>
              <a:rPr kumimoji="0" lang="fr-FR" sz="2000" b="0" i="0" u="none" strike="noStrike" kern="1200" cap="none" spc="0" normalizeH="0" baseline="0" noProof="0" dirty="0" err="1">
                <a:ln>
                  <a:noFill/>
                </a:ln>
                <a:solidFill>
                  <a:prstClr val="black"/>
                </a:solidFill>
                <a:effectLst/>
                <a:uLnTx/>
                <a:uFillTx/>
                <a:latin typeface="Calibri" panose="020F0502020204030204"/>
                <a:ea typeface="+mn-ea"/>
                <a:cs typeface="+mn-cs"/>
              </a:rPr>
              <a:t>days</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États membres, consultations publiques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fr-FR" sz="20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248">
            <a:extLst>
              <a:ext uri="{FF2B5EF4-FFF2-40B4-BE49-F238E27FC236}">
                <a16:creationId xmlns:a16="http://schemas.microsoft.com/office/drawing/2014/main" id="{39036F1B-AE34-F018-5F7F-9CCE79BBBF33}"/>
              </a:ext>
            </a:extLst>
          </p:cNvPr>
          <p:cNvPicPr>
            <a:picLocks noChangeAspect="1" noEditPoint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1025" y="2013682"/>
            <a:ext cx="1018412" cy="58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47">
            <a:extLst>
              <a:ext uri="{FF2B5EF4-FFF2-40B4-BE49-F238E27FC236}">
                <a16:creationId xmlns:a16="http://schemas.microsoft.com/office/drawing/2014/main" id="{F934928E-E1CF-9F56-88EB-BE7E33A3E75A}"/>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a:ext>
            </a:extLst>
          </a:blip>
          <a:srcRect/>
          <a:stretch>
            <a:fillRect/>
          </a:stretch>
        </p:blipFill>
        <p:spPr bwMode="auto">
          <a:xfrm>
            <a:off x="8536776" y="1952918"/>
            <a:ext cx="1135409" cy="7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6">
            <a:extLst>
              <a:ext uri="{FF2B5EF4-FFF2-40B4-BE49-F238E27FC236}">
                <a16:creationId xmlns:a16="http://schemas.microsoft.com/office/drawing/2014/main" id="{74598C7C-5B5B-8437-EC96-45E4CDD8B1F8}"/>
              </a:ext>
            </a:extLst>
          </p:cNvPr>
          <p:cNvPicPr>
            <a:picLocks noChangeAspect="1" noEditPoints="1" noChangeArrowheads="1" noChangeShapeType="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2098" y="1948329"/>
            <a:ext cx="969013" cy="71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5">
            <a:extLst>
              <a:ext uri="{FF2B5EF4-FFF2-40B4-BE49-F238E27FC236}">
                <a16:creationId xmlns:a16="http://schemas.microsoft.com/office/drawing/2014/main" id="{B4FB4542-2025-1B91-674A-4720B3753067}"/>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a:ext>
            </a:extLst>
          </a:blip>
          <a:srcRect/>
          <a:stretch>
            <a:fillRect/>
          </a:stretch>
        </p:blipFill>
        <p:spPr bwMode="auto">
          <a:xfrm>
            <a:off x="5276317" y="1969035"/>
            <a:ext cx="1119856" cy="7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4">
            <a:extLst>
              <a:ext uri="{FF2B5EF4-FFF2-40B4-BE49-F238E27FC236}">
                <a16:creationId xmlns:a16="http://schemas.microsoft.com/office/drawing/2014/main" id="{760A75BB-364B-5807-4851-A1F91E209AEB}"/>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a:ext>
            </a:extLst>
          </a:blip>
          <a:srcRect/>
          <a:stretch>
            <a:fillRect/>
          </a:stretch>
        </p:blipFill>
        <p:spPr bwMode="auto">
          <a:xfrm>
            <a:off x="6448821" y="2019181"/>
            <a:ext cx="918295" cy="64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3">
            <a:extLst>
              <a:ext uri="{FF2B5EF4-FFF2-40B4-BE49-F238E27FC236}">
                <a16:creationId xmlns:a16="http://schemas.microsoft.com/office/drawing/2014/main" id="{CD850BE4-1129-13DA-0017-200E39FA8806}"/>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a:ext>
            </a:extLst>
          </a:blip>
          <a:srcRect/>
          <a:stretch>
            <a:fillRect/>
          </a:stretch>
        </p:blipFill>
        <p:spPr bwMode="auto">
          <a:xfrm>
            <a:off x="7431794" y="1970036"/>
            <a:ext cx="1034325" cy="7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a:extLst>
              <a:ext uri="{FF2B5EF4-FFF2-40B4-BE49-F238E27FC236}">
                <a16:creationId xmlns:a16="http://schemas.microsoft.com/office/drawing/2014/main" id="{FBC9B204-1C2C-4FC0-EB22-59A4FD66A991}"/>
              </a:ext>
            </a:extLst>
          </p:cNvPr>
          <p:cNvSpPr txBox="1"/>
          <p:nvPr/>
        </p:nvSpPr>
        <p:spPr>
          <a:xfrm>
            <a:off x="378912" y="3436250"/>
            <a:ext cx="1071820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Planification stratégique 2025-2027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le changement climatique, la pollution, la perte de biodiversité, la transition verte, la transition numérique et le vieillissement de la population</a:t>
            </a:r>
          </a:p>
        </p:txBody>
      </p:sp>
      <p:sp>
        <p:nvSpPr>
          <p:cNvPr id="3" name="Flèche courbée vers la gauche 2"/>
          <p:cNvSpPr/>
          <p:nvPr/>
        </p:nvSpPr>
        <p:spPr>
          <a:xfrm rot="19008743">
            <a:off x="4597573" y="2471210"/>
            <a:ext cx="638807" cy="911339"/>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e 14">
            <a:extLst>
              <a:ext uri="{FF2B5EF4-FFF2-40B4-BE49-F238E27FC236}">
                <a16:creationId xmlns:a16="http://schemas.microsoft.com/office/drawing/2014/main" id="{FA7F3EAF-C3FA-10E2-EC14-B56EC9812DE1}"/>
              </a:ext>
            </a:extLst>
          </p:cNvPr>
          <p:cNvGrpSpPr/>
          <p:nvPr/>
        </p:nvGrpSpPr>
        <p:grpSpPr>
          <a:xfrm>
            <a:off x="378912" y="4181718"/>
            <a:ext cx="10675953" cy="1794036"/>
            <a:chOff x="378912" y="4181718"/>
            <a:chExt cx="10675953" cy="1794036"/>
          </a:xfrm>
        </p:grpSpPr>
        <p:sp>
          <p:nvSpPr>
            <p:cNvPr id="23" name="Flèche vers le bas 2">
              <a:extLst>
                <a:ext uri="{FF2B5EF4-FFF2-40B4-BE49-F238E27FC236}">
                  <a16:creationId xmlns:a16="http://schemas.microsoft.com/office/drawing/2014/main" id="{698C5D74-CB21-D686-982A-44F92A1E4E53}"/>
                </a:ext>
              </a:extLst>
            </p:cNvPr>
            <p:cNvSpPr/>
            <p:nvPr/>
          </p:nvSpPr>
          <p:spPr>
            <a:xfrm>
              <a:off x="1971923" y="4181718"/>
              <a:ext cx="339256" cy="50888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èche vers le bas 10">
              <a:extLst>
                <a:ext uri="{FF2B5EF4-FFF2-40B4-BE49-F238E27FC236}">
                  <a16:creationId xmlns:a16="http://schemas.microsoft.com/office/drawing/2014/main" id="{3595E234-874A-38CE-4319-7F564E209F74}"/>
                </a:ext>
              </a:extLst>
            </p:cNvPr>
            <p:cNvSpPr/>
            <p:nvPr/>
          </p:nvSpPr>
          <p:spPr>
            <a:xfrm>
              <a:off x="5674579" y="4181718"/>
              <a:ext cx="339256" cy="50888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èche vers le bas 11">
              <a:extLst>
                <a:ext uri="{FF2B5EF4-FFF2-40B4-BE49-F238E27FC236}">
                  <a16:creationId xmlns:a16="http://schemas.microsoft.com/office/drawing/2014/main" id="{662C9BA8-C287-9C93-A2E7-C952A42C7C4B}"/>
                </a:ext>
              </a:extLst>
            </p:cNvPr>
            <p:cNvSpPr/>
            <p:nvPr/>
          </p:nvSpPr>
          <p:spPr>
            <a:xfrm>
              <a:off x="9313624" y="4181718"/>
              <a:ext cx="339256" cy="50888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CD3928AA-70E7-9493-371E-052CB997FAD4}"/>
                </a:ext>
              </a:extLst>
            </p:cNvPr>
            <p:cNvGrpSpPr/>
            <p:nvPr/>
          </p:nvGrpSpPr>
          <p:grpSpPr>
            <a:xfrm>
              <a:off x="378912" y="4836979"/>
              <a:ext cx="10675953" cy="1138775"/>
              <a:chOff x="378912" y="4836979"/>
              <a:chExt cx="10675953" cy="1138775"/>
            </a:xfrm>
          </p:grpSpPr>
          <p:sp>
            <p:nvSpPr>
              <p:cNvPr id="5" name="ZoneTexte 4">
                <a:extLst>
                  <a:ext uri="{FF2B5EF4-FFF2-40B4-BE49-F238E27FC236}">
                    <a16:creationId xmlns:a16="http://schemas.microsoft.com/office/drawing/2014/main" id="{C0FFB540-DFE8-2D62-ADEC-649BB7B18F26}"/>
                  </a:ext>
                </a:extLst>
              </p:cNvPr>
              <p:cNvSpPr txBox="1"/>
              <p:nvPr/>
            </p:nvSpPr>
            <p:spPr>
              <a:xfrm>
                <a:off x="378912" y="4836980"/>
                <a:ext cx="3392557" cy="1138774"/>
              </a:xfrm>
              <a:prstGeom prst="rect">
                <a:avLst/>
              </a:prstGeom>
              <a:noFill/>
              <a:ln w="28575">
                <a:solidFill>
                  <a:srgbClr val="00418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Cluster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err="1">
                    <a:ln>
                      <a:noFill/>
                    </a:ln>
                    <a:solidFill>
                      <a:prstClr val="black"/>
                    </a:solidFill>
                    <a:effectLst/>
                    <a:uLnTx/>
                    <a:uFillTx/>
                    <a:latin typeface="Calibri" panose="020F0502020204030204"/>
                    <a:ea typeface="+mn-ea"/>
                    <a:cs typeface="+mn-cs"/>
                  </a:rPr>
                  <a:t>Work</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 Programmes annuels</a:t>
                </a:r>
              </a:p>
            </p:txBody>
          </p:sp>
          <p:sp>
            <p:nvSpPr>
              <p:cNvPr id="8" name="ZoneTexte 7">
                <a:extLst>
                  <a:ext uri="{FF2B5EF4-FFF2-40B4-BE49-F238E27FC236}">
                    <a16:creationId xmlns:a16="http://schemas.microsoft.com/office/drawing/2014/main" id="{7897393E-DEE1-96ED-2F70-52195AE79BAE}"/>
                  </a:ext>
                </a:extLst>
              </p:cNvPr>
              <p:cNvSpPr txBox="1"/>
              <p:nvPr/>
            </p:nvSpPr>
            <p:spPr>
              <a:xfrm>
                <a:off x="3974669" y="4836981"/>
                <a:ext cx="3606359" cy="1138773"/>
              </a:xfrm>
              <a:prstGeom prst="rect">
                <a:avLst/>
              </a:prstGeom>
              <a:noFill/>
              <a:ln w="28575">
                <a:solidFill>
                  <a:srgbClr val="00418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Missions "Sols sains" et "Océans et eaux"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err="1">
                    <a:ln>
                      <a:noFill/>
                    </a:ln>
                    <a:solidFill>
                      <a:prstClr val="black"/>
                    </a:solidFill>
                    <a:effectLst/>
                    <a:uLnTx/>
                    <a:uFillTx/>
                    <a:latin typeface="Calibri" panose="020F0502020204030204"/>
                    <a:ea typeface="+mn-ea"/>
                    <a:cs typeface="+mn-cs"/>
                  </a:rPr>
                  <a:t>Work</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 Programmes annuels</a:t>
                </a:r>
              </a:p>
            </p:txBody>
          </p:sp>
          <p:sp>
            <p:nvSpPr>
              <p:cNvPr id="13" name="ZoneTexte 12">
                <a:extLst>
                  <a:ext uri="{FF2B5EF4-FFF2-40B4-BE49-F238E27FC236}">
                    <a16:creationId xmlns:a16="http://schemas.microsoft.com/office/drawing/2014/main" id="{E1E802B9-950B-1E93-E795-FD4A62F54983}"/>
                  </a:ext>
                </a:extLst>
              </p:cNvPr>
              <p:cNvSpPr txBox="1">
                <a:spLocks/>
              </p:cNvSpPr>
              <p:nvPr/>
            </p:nvSpPr>
            <p:spPr>
              <a:xfrm>
                <a:off x="7784226" y="4836979"/>
                <a:ext cx="3270639" cy="1138775"/>
              </a:xfrm>
              <a:prstGeom prst="rect">
                <a:avLst/>
              </a:prstGeom>
              <a:noFill/>
              <a:ln w="28575">
                <a:solidFill>
                  <a:srgbClr val="00418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9 Partenariats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Appels ou programmes de travail annuels</a:t>
                </a:r>
              </a:p>
            </p:txBody>
          </p:sp>
          <p:cxnSp>
            <p:nvCxnSpPr>
              <p:cNvPr id="9" name="Connecteur droit 8">
                <a:extLst>
                  <a:ext uri="{FF2B5EF4-FFF2-40B4-BE49-F238E27FC236}">
                    <a16:creationId xmlns:a16="http://schemas.microsoft.com/office/drawing/2014/main" id="{2EBF94E1-6CDC-C9F6-C79B-028EE81BB308}"/>
                  </a:ext>
                </a:extLst>
              </p:cNvPr>
              <p:cNvCxnSpPr>
                <a:stCxn id="5" idx="3"/>
                <a:endCxn id="8" idx="1"/>
              </p:cNvCxnSpPr>
              <p:nvPr/>
            </p:nvCxnSpPr>
            <p:spPr>
              <a:xfrm>
                <a:off x="3771469" y="5406367"/>
                <a:ext cx="203200" cy="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A8D2DAC-52FE-9CA3-4C01-BB514F79823C}"/>
                  </a:ext>
                </a:extLst>
              </p:cNvPr>
              <p:cNvCxnSpPr>
                <a:cxnSpLocks/>
                <a:stCxn id="8" idx="3"/>
                <a:endCxn id="13" idx="1"/>
              </p:cNvCxnSpPr>
              <p:nvPr/>
            </p:nvCxnSpPr>
            <p:spPr>
              <a:xfrm flipV="1">
                <a:off x="7581028" y="5406367"/>
                <a:ext cx="203198" cy="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Titolo 1">
            <a:extLst>
              <a:ext uri="{FF2B5EF4-FFF2-40B4-BE49-F238E27FC236}">
                <a16:creationId xmlns:a16="http://schemas.microsoft.com/office/drawing/2014/main" id="{6648CD21-A5D0-2EAF-3372-D0AC37CBD6CD}"/>
              </a:ext>
            </a:extLst>
          </p:cNvPr>
          <p:cNvSpPr txBox="1">
            <a:spLocks/>
          </p:cNvSpPr>
          <p:nvPr/>
        </p:nvSpPr>
        <p:spPr bwMode="gray">
          <a:xfrm>
            <a:off x="1630923" y="287382"/>
            <a:ext cx="9887871" cy="837798"/>
          </a:xfrm>
          <a:prstGeom prst="rect">
            <a:avLst/>
          </a:prstGeom>
          <a:ln>
            <a:solidFill>
              <a:schemeClr val="tx1">
                <a:alpha val="0"/>
              </a:schemeClr>
            </a:solidFill>
          </a:ln>
        </p:spPr>
        <p:txBody>
          <a:bodyPr vert="horz" lIns="0" tIns="0" rIns="0" bIns="0" rtlCol="0" anchor="t" anchorCtr="0">
            <a:normAutofit/>
          </a:bodyPr>
          <a:lstStyle>
            <a:lvl1pPr algn="l" defTabSz="1219170" rtl="0" eaLnBrk="1" latinLnBrk="0" hangingPunct="1">
              <a:lnSpc>
                <a:spcPct val="90000"/>
              </a:lnSpc>
              <a:spcBef>
                <a:spcPct val="0"/>
              </a:spcBef>
              <a:buNone/>
              <a:defRPr sz="133" b="1" kern="1200">
                <a:solidFill>
                  <a:schemeClr val="tx1">
                    <a:alpha val="0"/>
                  </a:schemeClr>
                </a:solidFill>
                <a:latin typeface="+mj-lt"/>
                <a:ea typeface="+mj-ea"/>
                <a:cs typeface="+mj-cs"/>
              </a:defRPr>
            </a:lvl1pPr>
          </a:lstStyle>
          <a:p>
            <a:pPr algn="r"/>
            <a:r>
              <a:rPr lang="fr" sz="3600" dirty="0">
                <a:solidFill>
                  <a:srgbClr val="0050F0"/>
                </a:solidFill>
                <a:latin typeface="+mn-lt"/>
                <a:ea typeface="+mn-ea"/>
                <a:cs typeface="+mn-cs"/>
              </a:rPr>
              <a:t>La structure d’Horizon Europe</a:t>
            </a:r>
          </a:p>
        </p:txBody>
      </p:sp>
    </p:spTree>
    <p:extLst>
      <p:ext uri="{BB962C8B-B14F-4D97-AF65-F5344CB8AC3E}">
        <p14:creationId xmlns:p14="http://schemas.microsoft.com/office/powerpoint/2010/main" val="377656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41A02-1733-C41A-216E-A5028BBD98DC}"/>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39FB93A-9BDB-28CD-FA6F-8C5F1DFDBF2A}"/>
              </a:ext>
            </a:extLst>
          </p:cNvPr>
          <p:cNvSpPr>
            <a:spLocks noGrp="1"/>
          </p:cNvSpPr>
          <p:nvPr>
            <p:ph type="sldNum" sz="quarter" idx="12"/>
          </p:nvPr>
        </p:nvSpPr>
        <p:spPr/>
        <p:txBody>
          <a:bodyPr/>
          <a:lstStyle/>
          <a:p>
            <a:fld id="{733122C9-A0B9-462F-8757-0847AD287B63}" type="slidenum">
              <a:rPr lang="fr-FR" sz="1600">
                <a:solidFill>
                  <a:srgbClr val="000091"/>
                </a:solidFill>
                <a:latin typeface="Calibri" panose="020F0502020204030204" pitchFamily="34" charset="0"/>
                <a:cs typeface="Calibri" panose="020F0502020204030204" pitchFamily="34" charset="0"/>
              </a:rPr>
              <a:pPr/>
              <a:t>5</a:t>
            </a:fld>
            <a:endParaRPr lang="fr-FR" sz="1600" dirty="0">
              <a:solidFill>
                <a:srgbClr val="00009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346FAA-4D75-23E3-C822-FE4A7810E656}"/>
              </a:ext>
            </a:extLst>
          </p:cNvPr>
          <p:cNvSpPr/>
          <p:nvPr/>
        </p:nvSpPr>
        <p:spPr>
          <a:xfrm>
            <a:off x="4279770" y="348791"/>
            <a:ext cx="7536562" cy="553998"/>
          </a:xfrm>
          <a:prstGeom prst="rect">
            <a:avLst/>
          </a:prstGeom>
        </p:spPr>
        <p:txBody>
          <a:bodyPr wrap="square">
            <a:spAutoFit/>
          </a:bodyPr>
          <a:lstStyle/>
          <a:p>
            <a:pPr algn="r"/>
            <a:r>
              <a:rPr lang="en-US" sz="3000" b="1" dirty="0">
                <a:solidFill>
                  <a:srgbClr val="000091"/>
                </a:solidFill>
              </a:rPr>
              <a:t>Les missions dans Horizon Europe</a:t>
            </a:r>
            <a:endParaRPr lang="fr-FR" sz="3000" dirty="0">
              <a:solidFill>
                <a:srgbClr val="000091"/>
              </a:solidFill>
            </a:endParaRPr>
          </a:p>
        </p:txBody>
      </p:sp>
      <p:pic>
        <p:nvPicPr>
          <p:cNvPr id="5" name="Image 4">
            <a:extLst>
              <a:ext uri="{FF2B5EF4-FFF2-40B4-BE49-F238E27FC236}">
                <a16:creationId xmlns:a16="http://schemas.microsoft.com/office/drawing/2014/main" id="{60B1F421-F706-E34B-38E1-984A5B02C93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3392" y="1508788"/>
            <a:ext cx="3122931" cy="4704473"/>
          </a:xfrm>
          <a:prstGeom prst="rect">
            <a:avLst/>
          </a:prstGeom>
          <a:noFill/>
          <a:ln cap="flat">
            <a:noFill/>
          </a:ln>
        </p:spPr>
      </p:pic>
      <p:sp>
        <p:nvSpPr>
          <p:cNvPr id="9" name="ZoneTexte 15">
            <a:extLst>
              <a:ext uri="{FF2B5EF4-FFF2-40B4-BE49-F238E27FC236}">
                <a16:creationId xmlns:a16="http://schemas.microsoft.com/office/drawing/2014/main" id="{844CC3BE-70D6-D807-689C-DD534F21B853}"/>
              </a:ext>
            </a:extLst>
          </p:cNvPr>
          <p:cNvSpPr txBox="1"/>
          <p:nvPr/>
        </p:nvSpPr>
        <p:spPr>
          <a:xfrm>
            <a:off x="4618895" y="1843948"/>
            <a:ext cx="7296811" cy="3447098"/>
          </a:xfrm>
          <a:prstGeom prst="rect">
            <a:avLst/>
          </a:prstGeom>
          <a:noFill/>
          <a:ln cap="flat">
            <a:noFill/>
          </a:ln>
        </p:spPr>
        <p:txBody>
          <a:bodyPr vert="horz" wrap="square" lIns="121920" tIns="60960" rIns="121920" bIns="6096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sz="1800" b="0" i="0" u="none" strike="noStrike" kern="0" cap="none" spc="0" baseline="0">
                <a:solidFill>
                  <a:srgbClr val="000000"/>
                </a:solidFill>
                <a:uFillTx/>
              </a:defRPr>
            </a:pPr>
            <a:r>
              <a:rPr lang="fr-FR" sz="2400" dirty="0">
                <a:solidFill>
                  <a:schemeClr val="tx2"/>
                </a:solidFill>
                <a:latin typeface="Calibri" panose="020F0502020204030204" pitchFamily="34" charset="0"/>
                <a:cs typeface="Calibri" panose="020F0502020204030204" pitchFamily="34" charset="0"/>
              </a:rPr>
              <a:t>Les missions visent à fournir un effort coordonné dans toute l’Europe, afin de générer des solutions face à des défis globaux et sociétaux complexes dans une logique de transversalité et de </a:t>
            </a:r>
            <a:r>
              <a:rPr lang="fr-FR" sz="2400" dirty="0" err="1">
                <a:solidFill>
                  <a:schemeClr val="tx2"/>
                </a:solidFill>
                <a:latin typeface="Calibri" panose="020F0502020204030204" pitchFamily="34" charset="0"/>
                <a:cs typeface="Calibri" panose="020F0502020204030204" pitchFamily="34" charset="0"/>
              </a:rPr>
              <a:t>co</a:t>
            </a:r>
            <a:r>
              <a:rPr lang="fr-FR" sz="2400" dirty="0">
                <a:solidFill>
                  <a:schemeClr val="tx2"/>
                </a:solidFill>
                <a:latin typeface="Calibri" panose="020F0502020204030204" pitchFamily="34" charset="0"/>
                <a:cs typeface="Calibri" panose="020F0502020204030204" pitchFamily="34" charset="0"/>
              </a:rPr>
              <a:t>-conception. </a:t>
            </a:r>
          </a:p>
          <a:p>
            <a:pPr defTabSz="1219170">
              <a:defRPr sz="1800" b="0" i="0" u="none" strike="noStrike" kern="0" cap="none" spc="0" baseline="0">
                <a:solidFill>
                  <a:srgbClr val="000000"/>
                </a:solidFill>
                <a:uFillTx/>
              </a:defRPr>
            </a:pPr>
            <a:endParaRPr lang="fr-FR" sz="2400" dirty="0">
              <a:solidFill>
                <a:schemeClr val="tx2"/>
              </a:solidFill>
              <a:latin typeface="Calibri" panose="020F0502020204030204" pitchFamily="34" charset="0"/>
              <a:cs typeface="Calibri" panose="020F0502020204030204" pitchFamily="34" charset="0"/>
            </a:endParaRPr>
          </a:p>
          <a:p>
            <a:pPr defTabSz="1219170">
              <a:defRPr sz="1800" b="0" i="0" u="none" strike="noStrike" kern="0" cap="none" spc="0" baseline="0">
                <a:solidFill>
                  <a:srgbClr val="000000"/>
                </a:solidFill>
                <a:uFillTx/>
              </a:defRPr>
            </a:pPr>
            <a:r>
              <a:rPr lang="fr-FR" sz="2400" dirty="0">
                <a:solidFill>
                  <a:schemeClr val="tx2"/>
                </a:solidFill>
                <a:latin typeface="Calibri" panose="020F0502020204030204" pitchFamily="34" charset="0"/>
                <a:cs typeface="Calibri" panose="020F0502020204030204" pitchFamily="34" charset="0"/>
              </a:rPr>
              <a:t>Les objectifs doivent être précis, mesurables et dotés d’échéances précises.</a:t>
            </a:r>
          </a:p>
          <a:p>
            <a:pPr defTabSz="1219170">
              <a:defRPr sz="1800" b="0" i="0" u="none" strike="noStrike" kern="0" cap="none" spc="0" baseline="0">
                <a:solidFill>
                  <a:srgbClr val="000000"/>
                </a:solidFill>
                <a:uFillTx/>
              </a:defRPr>
            </a:pPr>
            <a:endParaRPr lang="fr-FR" sz="2400" dirty="0">
              <a:solidFill>
                <a:schemeClr val="tx2"/>
              </a:solidFill>
              <a:latin typeface="Calibri" panose="020F0502020204030204" pitchFamily="34" charset="0"/>
              <a:cs typeface="Calibri" panose="020F0502020204030204" pitchFamily="34" charset="0"/>
            </a:endParaRPr>
          </a:p>
          <a:p>
            <a:pPr defTabSz="1219170">
              <a:defRPr sz="1800" b="0" i="0" u="none" strike="noStrike" kern="0" cap="none" spc="0" baseline="0">
                <a:solidFill>
                  <a:srgbClr val="000000"/>
                </a:solidFill>
                <a:uFillTx/>
              </a:defRPr>
            </a:pPr>
            <a:r>
              <a:rPr lang="fr-FR" sz="2400" i="1" dirty="0">
                <a:solidFill>
                  <a:schemeClr val="tx2"/>
                </a:solidFill>
                <a:latin typeface="Calibri" panose="020F0502020204030204" pitchFamily="34" charset="0"/>
                <a:cs typeface="Calibri" panose="020F0502020204030204" pitchFamily="34" charset="0"/>
              </a:rPr>
              <a:t>Ex : un homme sur la Lune.</a:t>
            </a:r>
          </a:p>
        </p:txBody>
      </p:sp>
      <p:pic>
        <p:nvPicPr>
          <p:cNvPr id="10" name="Picture 2" descr="Le Point de Contact National Bio-Environnement | Horizon-europe.gouv.fr">
            <a:extLst>
              <a:ext uri="{FF2B5EF4-FFF2-40B4-BE49-F238E27FC236}">
                <a16:creationId xmlns:a16="http://schemas.microsoft.com/office/drawing/2014/main" id="{2D165B0D-010E-4B5F-FAA8-17E98D5538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6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5E521-DBBC-3458-8DC6-616AAB86EBF8}"/>
              </a:ext>
            </a:extLst>
          </p:cNvPr>
          <p:cNvSpPr txBox="1"/>
          <p:nvPr/>
        </p:nvSpPr>
        <p:spPr>
          <a:xfrm>
            <a:off x="94384" y="4734415"/>
            <a:ext cx="7031611" cy="17851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
                <a:srgbClr val="4472C4"/>
              </a:buClr>
              <a:buSzTx/>
              <a:tabLst/>
              <a:defRPr/>
            </a:pPr>
            <a:r>
              <a:rPr kumimoji="0" lang="fr"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Une mission au cœur du pacte vert européen : cette transition doit permettre de relever les défis du changement climatique et de la dégradation environnementale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8" name="Picture 2" descr="Le Point de Contact National Bio-Environnement | Horizon-europe.gouv.fr">
            <a:extLst>
              <a:ext uri="{FF2B5EF4-FFF2-40B4-BE49-F238E27FC236}">
                <a16:creationId xmlns:a16="http://schemas.microsoft.com/office/drawing/2014/main" id="{93BAC57E-65CF-AC3D-3AD8-99CBC79FC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
        <p:nvSpPr>
          <p:cNvPr id="21" name="Titolo 1">
            <a:extLst>
              <a:ext uri="{FF2B5EF4-FFF2-40B4-BE49-F238E27FC236}">
                <a16:creationId xmlns:a16="http://schemas.microsoft.com/office/drawing/2014/main" id="{6413D880-C87D-410F-5A2E-34C77189DF21}"/>
              </a:ext>
            </a:extLst>
          </p:cNvPr>
          <p:cNvSpPr>
            <a:spLocks noGrp="1"/>
          </p:cNvSpPr>
          <p:nvPr>
            <p:ph type="title"/>
          </p:nvPr>
        </p:nvSpPr>
        <p:spPr>
          <a:xfrm>
            <a:off x="1819868" y="114300"/>
            <a:ext cx="9887871" cy="1065365"/>
          </a:xfrm>
        </p:spPr>
        <p:txBody>
          <a:bodyPr rtlCol="0">
            <a:normAutofit fontScale="90000"/>
          </a:bodyPr>
          <a:lstStyle/>
          <a:p>
            <a:pPr algn="r" rtl="0"/>
            <a:r>
              <a:rPr lang="fr" sz="4333" b="1" dirty="0">
                <a:solidFill>
                  <a:srgbClr val="000091"/>
                </a:solidFill>
                <a:latin typeface="+mn-lt"/>
                <a:ea typeface="+mn-ea"/>
                <a:cs typeface="+mn-cs"/>
              </a:rPr>
              <a:t>Mission </a:t>
            </a:r>
            <a:br>
              <a:rPr lang="fr" sz="4333" b="1" dirty="0">
                <a:solidFill>
                  <a:srgbClr val="000091"/>
                </a:solidFill>
                <a:latin typeface="+mn-lt"/>
                <a:ea typeface="+mn-ea"/>
                <a:cs typeface="+mn-cs"/>
              </a:rPr>
            </a:br>
            <a:r>
              <a:rPr lang="fr" sz="4333" b="1" dirty="0">
                <a:solidFill>
                  <a:srgbClr val="000091"/>
                </a:solidFill>
                <a:latin typeface="+mn-lt"/>
                <a:ea typeface="+mn-ea"/>
                <a:cs typeface="+mn-cs"/>
              </a:rPr>
              <a:t>"A Soil Deal for Europe" ?</a:t>
            </a:r>
          </a:p>
        </p:txBody>
      </p:sp>
      <p:pic>
        <p:nvPicPr>
          <p:cNvPr id="2" name="Image 1">
            <a:extLst>
              <a:ext uri="{FF2B5EF4-FFF2-40B4-BE49-F238E27FC236}">
                <a16:creationId xmlns:a16="http://schemas.microsoft.com/office/drawing/2014/main" id="{E5E978E7-D33A-3748-19AA-0EC1940C27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989" y="1410837"/>
            <a:ext cx="6819315" cy="3500580"/>
          </a:xfrm>
          <a:prstGeom prst="rect">
            <a:avLst/>
          </a:prstGeom>
        </p:spPr>
      </p:pic>
      <p:sp>
        <p:nvSpPr>
          <p:cNvPr id="19" name="ZoneTexte 18">
            <a:extLst>
              <a:ext uri="{FF2B5EF4-FFF2-40B4-BE49-F238E27FC236}">
                <a16:creationId xmlns:a16="http://schemas.microsoft.com/office/drawing/2014/main" id="{E7C9253D-AE7A-3EC9-8DED-B971DB2BDC53}"/>
              </a:ext>
            </a:extLst>
          </p:cNvPr>
          <p:cNvSpPr txBox="1"/>
          <p:nvPr/>
        </p:nvSpPr>
        <p:spPr>
          <a:xfrm>
            <a:off x="7435887" y="2133387"/>
            <a:ext cx="4271852" cy="3046988"/>
          </a:xfrm>
          <a:prstGeom prst="rect">
            <a:avLst/>
          </a:prstGeom>
          <a:noFill/>
        </p:spPr>
        <p:txBody>
          <a:bodyPr wrap="square" rtlCol="0">
            <a:spAutoFit/>
          </a:bodyPr>
          <a:lstStyle/>
          <a:p>
            <a:r>
              <a:rPr lang="fr-FR" sz="1600" b="1" dirty="0">
                <a:solidFill>
                  <a:schemeClr val="tx2"/>
                </a:solidFill>
                <a:hlinkClick r:id="rId4"/>
              </a:rPr>
              <a:t>Un programme de travail 2025 </a:t>
            </a:r>
            <a:r>
              <a:rPr lang="fr-FR" sz="1600" b="1" dirty="0">
                <a:solidFill>
                  <a:schemeClr val="tx2"/>
                </a:solidFill>
              </a:rPr>
              <a:t>dédié</a:t>
            </a:r>
            <a:r>
              <a:rPr lang="fr-FR" sz="1600" dirty="0">
                <a:solidFill>
                  <a:schemeClr val="tx2"/>
                </a:solidFill>
              </a:rPr>
              <a:t>, au sein du Pilier II d’Horizon Europe</a:t>
            </a:r>
          </a:p>
          <a:p>
            <a:endParaRPr lang="fr-FR" sz="1600" b="1" dirty="0">
              <a:solidFill>
                <a:schemeClr val="tx2"/>
              </a:solidFill>
            </a:endParaRPr>
          </a:p>
          <a:p>
            <a:r>
              <a:rPr lang="fr-FR" sz="1600" b="1" dirty="0">
                <a:solidFill>
                  <a:schemeClr val="tx2"/>
                </a:solidFill>
              </a:rPr>
              <a:t>Appels qui vont permettre aux Missions d’entrer dans leur phase de mise en œuvre </a:t>
            </a:r>
            <a:r>
              <a:rPr lang="fr-FR" sz="1600" dirty="0">
                <a:solidFill>
                  <a:schemeClr val="tx2"/>
                </a:solidFill>
              </a:rPr>
              <a:t>(voir </a:t>
            </a:r>
            <a:r>
              <a:rPr lang="fr-FR" sz="1600" b="1" dirty="0">
                <a:solidFill>
                  <a:schemeClr val="tx2"/>
                </a:solidFill>
                <a:hlinkClick r:id="rId5"/>
              </a:rPr>
              <a:t>plans de mise en œuvre pour chaque mission en complément des appels</a:t>
            </a:r>
            <a:r>
              <a:rPr lang="fr-FR" sz="1600" b="1" dirty="0">
                <a:solidFill>
                  <a:schemeClr val="tx2"/>
                </a:solidFill>
              </a:rPr>
              <a:t>)</a:t>
            </a:r>
          </a:p>
          <a:p>
            <a:endParaRPr lang="fr-FR" sz="1600" dirty="0">
              <a:solidFill>
                <a:schemeClr val="tx2"/>
              </a:solidFill>
            </a:endParaRPr>
          </a:p>
          <a:p>
            <a:r>
              <a:rPr lang="fr-FR" sz="1600" dirty="0">
                <a:solidFill>
                  <a:schemeClr val="tx2"/>
                </a:solidFill>
              </a:rPr>
              <a:t>2 phases de mise en œuvre: </a:t>
            </a:r>
          </a:p>
          <a:p>
            <a:pPr marL="507974" indent="-507974">
              <a:buFontTx/>
              <a:buChar char="-"/>
            </a:pPr>
            <a:r>
              <a:rPr lang="fr-FR" sz="1600" dirty="0">
                <a:solidFill>
                  <a:schemeClr val="tx2"/>
                </a:solidFill>
              </a:rPr>
              <a:t>2022-2025: développement et pilotage</a:t>
            </a:r>
          </a:p>
          <a:p>
            <a:pPr marL="507974" indent="-507974">
              <a:buFontTx/>
              <a:buChar char="-"/>
            </a:pPr>
            <a:r>
              <a:rPr lang="fr-FR" sz="1600" dirty="0">
                <a:solidFill>
                  <a:schemeClr val="tx2"/>
                </a:solidFill>
              </a:rPr>
              <a:t>2026-2030: déploiement et mise à l’échelle</a:t>
            </a:r>
          </a:p>
          <a:p>
            <a:pPr marL="507974" indent="-507974">
              <a:buFontTx/>
              <a:buChar char="-"/>
            </a:pPr>
            <a:endParaRPr lang="fr-FR" sz="1600" dirty="0">
              <a:solidFill>
                <a:schemeClr val="tx2"/>
              </a:solidFill>
            </a:endParaRPr>
          </a:p>
        </p:txBody>
      </p:sp>
    </p:spTree>
    <p:extLst>
      <p:ext uri="{BB962C8B-B14F-4D97-AF65-F5344CB8AC3E}">
        <p14:creationId xmlns:p14="http://schemas.microsoft.com/office/powerpoint/2010/main" val="115842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F013CDC-6389-F14B-93CB-AD9448F006CB}"/>
              </a:ext>
            </a:extLst>
          </p:cNvPr>
          <p:cNvSpPr>
            <a:spLocks noGrp="1"/>
          </p:cNvSpPr>
          <p:nvPr>
            <p:ph type="sldNum" idx="12"/>
          </p:nvPr>
        </p:nvSpPr>
        <p:spPr/>
        <p:txBody>
          <a:bodyPr/>
          <a:lstStyle/>
          <a:p>
            <a:fld id="{00000000-1234-1234-1234-123412341234}" type="slidenum">
              <a:rPr lang="fr-FR" smtClean="0">
                <a:solidFill>
                  <a:srgbClr val="000000"/>
                </a:solidFill>
              </a:rPr>
              <a:pPr/>
              <a:t>7</a:t>
            </a:fld>
            <a:endParaRPr lang="fr-FR">
              <a:solidFill>
                <a:srgbClr val="000000"/>
              </a:solidFill>
            </a:endParaRPr>
          </a:p>
        </p:txBody>
      </p:sp>
      <p:sp>
        <p:nvSpPr>
          <p:cNvPr id="10" name="Rectangle 9">
            <a:extLst>
              <a:ext uri="{FF2B5EF4-FFF2-40B4-BE49-F238E27FC236}">
                <a16:creationId xmlns:a16="http://schemas.microsoft.com/office/drawing/2014/main" id="{5444198A-735F-D346-BD0C-067D1C570BA9}"/>
              </a:ext>
            </a:extLst>
          </p:cNvPr>
          <p:cNvSpPr/>
          <p:nvPr/>
        </p:nvSpPr>
        <p:spPr>
          <a:xfrm>
            <a:off x="335360" y="1222535"/>
            <a:ext cx="11521280" cy="5467331"/>
          </a:xfrm>
          <a:prstGeom prst="rect">
            <a:avLst/>
          </a:prstGeom>
        </p:spPr>
        <p:txBody>
          <a:bodyPr wrap="square">
            <a:spAutoFit/>
          </a:bodyPr>
          <a:lstStyle/>
          <a:p>
            <a:r>
              <a:rPr lang="fr-FR" sz="2400" b="1" dirty="0">
                <a:solidFill>
                  <a:schemeClr val="accent4"/>
                </a:solidFill>
              </a:rPr>
              <a:t>Dans Horizon Europe: Une approche rénovée et simplifiée des partenariats européens</a:t>
            </a:r>
            <a:br>
              <a:rPr lang="fr-FR" sz="2400" b="1" dirty="0"/>
            </a:br>
            <a:r>
              <a:rPr lang="fr-FR" sz="2400" b="1" dirty="0"/>
              <a:t> </a:t>
            </a:r>
          </a:p>
          <a:p>
            <a:pPr marL="380990" indent="-380990">
              <a:buFont typeface="Wingdings" pitchFamily="2" charset="2"/>
              <a:buChar char="Ø"/>
            </a:pPr>
            <a:r>
              <a:rPr lang="fr-FR" sz="2133" dirty="0"/>
              <a:t>sont des initiatives où l’UE ou les états membres s’engagent avec des acteurs privés et publics à soutenir conjointement le développement et la mise en œuvre d’un programme d’activités de recherche et d’innovation. </a:t>
            </a:r>
          </a:p>
          <a:p>
            <a:pPr marL="380990" indent="-380990">
              <a:buFont typeface="Wingdings" pitchFamily="2" charset="2"/>
              <a:buChar char="Ø"/>
            </a:pPr>
            <a:endParaRPr lang="fr-FR" sz="2133" dirty="0"/>
          </a:p>
          <a:p>
            <a:pPr marL="380990" indent="-380990">
              <a:buFont typeface="Wingdings" pitchFamily="2" charset="2"/>
              <a:buChar char="Ø"/>
            </a:pPr>
            <a:r>
              <a:rPr lang="fr-FR" sz="2133" dirty="0"/>
              <a:t>ils visent à rassembler une large palette d’acteurs autour d’une vision commune pour répondre aux grands défis européens (Green deal, Digital </a:t>
            </a:r>
            <a:r>
              <a:rPr lang="fr-FR" sz="2133" dirty="0" err="1"/>
              <a:t>age</a:t>
            </a:r>
            <a:r>
              <a:rPr lang="fr-FR" sz="2133" dirty="0"/>
              <a:t>). </a:t>
            </a:r>
          </a:p>
          <a:p>
            <a:pPr marL="380990" indent="-380990">
              <a:buFont typeface="Wingdings" pitchFamily="2" charset="2"/>
              <a:buChar char="Ø"/>
            </a:pPr>
            <a:endParaRPr lang="fr-FR" sz="2133" dirty="0"/>
          </a:p>
          <a:p>
            <a:pPr marL="380990" indent="-380990">
              <a:buFont typeface="Wingdings" pitchFamily="2" charset="2"/>
              <a:buChar char="Ø"/>
            </a:pPr>
            <a:r>
              <a:rPr lang="fr-FR" sz="2133" dirty="0"/>
              <a:t>les coopérations et les synergies sont encouragées avec les Missions (</a:t>
            </a:r>
            <a:r>
              <a:rPr lang="fr-FR" sz="2133" dirty="0" err="1"/>
              <a:t>e.g</a:t>
            </a:r>
            <a:r>
              <a:rPr lang="fr-FR" sz="2133" dirty="0"/>
              <a:t>. Cancer) ainsi qu’avec les programmes locaux, régionaux, nationaux et européens.</a:t>
            </a:r>
          </a:p>
          <a:p>
            <a:pPr marL="380990" indent="-380990">
              <a:buFont typeface="Wingdings" pitchFamily="2" charset="2"/>
              <a:buChar char="Ø"/>
            </a:pPr>
            <a:endParaRPr lang="fr-FR" sz="2133" dirty="0"/>
          </a:p>
          <a:p>
            <a:pPr marL="380990" indent="-380990" fontAlgn="base">
              <a:buFont typeface="Wingdings" pitchFamily="2" charset="2"/>
              <a:buChar char="Ø"/>
            </a:pPr>
            <a:r>
              <a:rPr lang="fr-FR" sz="2133" dirty="0"/>
              <a:t>Budget: </a:t>
            </a:r>
            <a:r>
              <a:rPr lang="fr-FR" sz="2133" dirty="0">
                <a:latin typeface="Arial" pitchFamily="34" charset="0"/>
              </a:rPr>
              <a:t>Enveloppe financière: 400-500M€ sur les 7 années, soit 90M€ par an à trouver au total. Les EM vont devoir cofinancer 300-350M€ sur les 7 années (In </a:t>
            </a:r>
            <a:r>
              <a:rPr lang="fr-FR" sz="2133" dirty="0" err="1">
                <a:latin typeface="Arial" pitchFamily="34" charset="0"/>
              </a:rPr>
              <a:t>Kind</a:t>
            </a:r>
            <a:r>
              <a:rPr lang="fr-FR" sz="2133" dirty="0">
                <a:latin typeface="Arial" pitchFamily="34" charset="0"/>
              </a:rPr>
              <a:t> / In Cash)</a:t>
            </a:r>
          </a:p>
          <a:p>
            <a:pPr marL="380990" indent="-380990">
              <a:buFont typeface="Wingdings" pitchFamily="2" charset="2"/>
              <a:buChar char="Ø"/>
            </a:pPr>
            <a:endParaRPr lang="fr-FR" sz="2133" dirty="0"/>
          </a:p>
        </p:txBody>
      </p:sp>
      <p:pic>
        <p:nvPicPr>
          <p:cNvPr id="3" name="Picture 2" descr="Le Point de Contact National Bio-Environnement | Horizon-europe.gouv.fr">
            <a:extLst>
              <a:ext uri="{FF2B5EF4-FFF2-40B4-BE49-F238E27FC236}">
                <a16:creationId xmlns:a16="http://schemas.microsoft.com/office/drawing/2014/main" id="{8753FD39-1D79-9035-64E2-DA300BFF0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1340"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7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30F2880-33CE-D240-B745-5A25652802F8}"/>
              </a:ext>
            </a:extLst>
          </p:cNvPr>
          <p:cNvSpPr>
            <a:spLocks noGrp="1"/>
          </p:cNvSpPr>
          <p:nvPr>
            <p:ph type="sldNum" idx="12"/>
          </p:nvPr>
        </p:nvSpPr>
        <p:spPr/>
        <p:txBody>
          <a:bodyPr/>
          <a:lstStyle/>
          <a:p>
            <a:fld id="{00000000-1234-1234-1234-123412341234}" type="slidenum">
              <a:rPr lang="fr-FR" smtClean="0">
                <a:solidFill>
                  <a:srgbClr val="000000"/>
                </a:solidFill>
              </a:rPr>
              <a:pPr/>
              <a:t>8</a:t>
            </a:fld>
            <a:endParaRPr lang="fr-FR">
              <a:solidFill>
                <a:srgbClr val="000000"/>
              </a:solidFill>
            </a:endParaRPr>
          </a:p>
        </p:txBody>
      </p:sp>
      <p:sp>
        <p:nvSpPr>
          <p:cNvPr id="11" name="Rectangle 10">
            <a:extLst>
              <a:ext uri="{FF2B5EF4-FFF2-40B4-BE49-F238E27FC236}">
                <a16:creationId xmlns:a16="http://schemas.microsoft.com/office/drawing/2014/main" id="{0533CE5D-5EFE-8543-AB88-185E729827D9}"/>
              </a:ext>
            </a:extLst>
          </p:cNvPr>
          <p:cNvSpPr/>
          <p:nvPr/>
        </p:nvSpPr>
        <p:spPr>
          <a:xfrm>
            <a:off x="5689600" y="207693"/>
            <a:ext cx="6096000" cy="461665"/>
          </a:xfrm>
          <a:prstGeom prst="rect">
            <a:avLst/>
          </a:prstGeom>
        </p:spPr>
        <p:txBody>
          <a:bodyPr>
            <a:spAutoFit/>
          </a:bodyPr>
          <a:lstStyle/>
          <a:p>
            <a:r>
              <a:rPr lang="fr-FR" sz="2400" b="1"/>
              <a:t> </a:t>
            </a:r>
            <a:endParaRPr lang="fr-FR" sz="2400"/>
          </a:p>
        </p:txBody>
      </p:sp>
      <p:sp>
        <p:nvSpPr>
          <p:cNvPr id="12" name="ZoneTexte 11">
            <a:extLst>
              <a:ext uri="{FF2B5EF4-FFF2-40B4-BE49-F238E27FC236}">
                <a16:creationId xmlns:a16="http://schemas.microsoft.com/office/drawing/2014/main" id="{5DA07ADE-9D38-3D4D-89B4-5A1F7E374969}"/>
              </a:ext>
            </a:extLst>
          </p:cNvPr>
          <p:cNvSpPr txBox="1"/>
          <p:nvPr/>
        </p:nvSpPr>
        <p:spPr>
          <a:xfrm>
            <a:off x="425976" y="1189492"/>
            <a:ext cx="11430664" cy="1980286"/>
          </a:xfrm>
          <a:prstGeom prst="rect">
            <a:avLst/>
          </a:prstGeom>
          <a:noFill/>
        </p:spPr>
        <p:txBody>
          <a:bodyPr wrap="square" rtlCol="0">
            <a:spAutoFit/>
          </a:bodyPr>
          <a:lstStyle/>
          <a:p>
            <a:r>
              <a:rPr lang="fr-FR" sz="2400" dirty="0"/>
              <a:t>Nouvelle génération de partenariats ambitieux en support des objectifs politiques de l’UE:</a:t>
            </a:r>
          </a:p>
          <a:p>
            <a:pPr marL="2819330" lvl="4" indent="-380990">
              <a:buFont typeface="Arial" panose="020B0604020202020204" pitchFamily="34" charset="0"/>
              <a:buChar char="•"/>
            </a:pPr>
            <a:r>
              <a:rPr lang="fr-FR" sz="1867" dirty="0"/>
              <a:t>Architecture simple et boite à outils</a:t>
            </a:r>
          </a:p>
          <a:p>
            <a:pPr marL="2819330" lvl="4" indent="-380990">
              <a:buFont typeface="Arial" panose="020B0604020202020204" pitchFamily="34" charset="0"/>
              <a:buChar char="•"/>
            </a:pPr>
            <a:r>
              <a:rPr lang="fr-FR" sz="1867" dirty="0"/>
              <a:t>Une approche systématique et transparente pour sélectionner, mettre en œuvre, surveiller</a:t>
            </a:r>
          </a:p>
          <a:p>
            <a:pPr marL="2819330" lvl="4" indent="-380990">
              <a:buFont typeface="Arial" panose="020B0604020202020204" pitchFamily="34" charset="0"/>
              <a:buChar char="•"/>
            </a:pPr>
            <a:r>
              <a:rPr lang="fr-FR" sz="1867" dirty="0"/>
              <a:t>Orientation stratégique</a:t>
            </a:r>
          </a:p>
        </p:txBody>
      </p:sp>
      <p:sp>
        <p:nvSpPr>
          <p:cNvPr id="13" name="Signalisation droite 12">
            <a:extLst>
              <a:ext uri="{FF2B5EF4-FFF2-40B4-BE49-F238E27FC236}">
                <a16:creationId xmlns:a16="http://schemas.microsoft.com/office/drawing/2014/main" id="{BCB148BC-EB7D-3B46-BA30-82E89D7DD5FF}"/>
              </a:ext>
            </a:extLst>
          </p:cNvPr>
          <p:cNvSpPr/>
          <p:nvPr/>
        </p:nvSpPr>
        <p:spPr>
          <a:xfrm>
            <a:off x="473372" y="2088087"/>
            <a:ext cx="2400267" cy="742187"/>
          </a:xfrm>
          <a:prstGeom prst="homePlate">
            <a:avLst/>
          </a:prstGeom>
          <a:solidFill>
            <a:schemeClr val="bg1">
              <a:lumMod val="85000"/>
            </a:schemeClr>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33">
                <a:solidFill>
                  <a:schemeClr val="tx1"/>
                </a:solidFill>
              </a:rPr>
              <a:t>Caractéristiques</a:t>
            </a:r>
          </a:p>
        </p:txBody>
      </p:sp>
      <p:sp>
        <p:nvSpPr>
          <p:cNvPr id="15" name="Rectangle à coins arrondis 14">
            <a:extLst>
              <a:ext uri="{FF2B5EF4-FFF2-40B4-BE49-F238E27FC236}">
                <a16:creationId xmlns:a16="http://schemas.microsoft.com/office/drawing/2014/main" id="{025CD9D6-8B53-C343-B914-6C02D61EA375}"/>
              </a:ext>
            </a:extLst>
          </p:cNvPr>
          <p:cNvSpPr/>
          <p:nvPr/>
        </p:nvSpPr>
        <p:spPr>
          <a:xfrm>
            <a:off x="551115" y="3270250"/>
            <a:ext cx="3425711" cy="3016148"/>
          </a:xfrm>
          <a:prstGeom prst="roundRect">
            <a:avLst/>
          </a:prstGeom>
          <a:solidFill>
            <a:srgbClr val="0070C0"/>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600" b="1" dirty="0">
                <a:solidFill>
                  <a:schemeClr val="accent3"/>
                </a:solidFill>
              </a:rPr>
              <a:t>Co-programmés</a:t>
            </a:r>
          </a:p>
          <a:p>
            <a:endParaRPr lang="fr-FR" sz="1333" b="1" dirty="0"/>
          </a:p>
          <a:p>
            <a:r>
              <a:rPr lang="fr-FR" sz="1467" dirty="0"/>
              <a:t>Ont établis sur la base de protocoles d’accord (</a:t>
            </a:r>
            <a:r>
              <a:rPr lang="fr-FR" sz="1467" i="1" dirty="0" err="1"/>
              <a:t>memorandum</a:t>
            </a:r>
            <a:r>
              <a:rPr lang="fr-FR" sz="1467" i="1" dirty="0"/>
              <a:t> of </a:t>
            </a:r>
            <a:r>
              <a:rPr lang="fr-FR" sz="1467" i="1" dirty="0" err="1"/>
              <a:t>understanding</a:t>
            </a:r>
            <a:r>
              <a:rPr lang="fr-FR" sz="1467" dirty="0"/>
              <a:t>) ou d'accords contractuels entre la Commission, les états membres/états associés et les partenaires (privés ou publics).</a:t>
            </a:r>
          </a:p>
        </p:txBody>
      </p:sp>
      <p:sp>
        <p:nvSpPr>
          <p:cNvPr id="17" name="Rectangle à coins arrondis 16">
            <a:extLst>
              <a:ext uri="{FF2B5EF4-FFF2-40B4-BE49-F238E27FC236}">
                <a16:creationId xmlns:a16="http://schemas.microsoft.com/office/drawing/2014/main" id="{F47B3DD8-C83D-664B-B1C9-156D9C30793A}"/>
              </a:ext>
            </a:extLst>
          </p:cNvPr>
          <p:cNvSpPr/>
          <p:nvPr/>
        </p:nvSpPr>
        <p:spPr>
          <a:xfrm>
            <a:off x="3976826" y="3243148"/>
            <a:ext cx="3655345" cy="3043251"/>
          </a:xfrm>
          <a:prstGeom prst="roundRect">
            <a:avLst/>
          </a:prstGeom>
          <a:solidFill>
            <a:srgbClr val="0070C0"/>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600" b="1">
                <a:solidFill>
                  <a:schemeClr val="accent3"/>
                </a:solidFill>
              </a:rPr>
              <a:t>Cofinancés</a:t>
            </a:r>
          </a:p>
          <a:p>
            <a:endParaRPr lang="fr-FR" sz="1333" b="1"/>
          </a:p>
          <a:p>
            <a:r>
              <a:rPr lang="fr-FR" sz="1467"/>
              <a:t>Les états membres élaborent un programme commun à déployer sous leur responsabilité. Se fondant sur une convention de subvention (</a:t>
            </a:r>
            <a:r>
              <a:rPr lang="fr-FR" sz="1467" err="1"/>
              <a:t>grant</a:t>
            </a:r>
            <a:r>
              <a:rPr lang="fr-FR" sz="1467"/>
              <a:t> agreement), les partenariats bénéficient des financements d’acteurs nationaux ainsi qu’un cofinancement de l’U.E</a:t>
            </a:r>
          </a:p>
        </p:txBody>
      </p:sp>
      <p:sp>
        <p:nvSpPr>
          <p:cNvPr id="19" name="Rectangle à coins arrondis 18">
            <a:extLst>
              <a:ext uri="{FF2B5EF4-FFF2-40B4-BE49-F238E27FC236}">
                <a16:creationId xmlns:a16="http://schemas.microsoft.com/office/drawing/2014/main" id="{FA562E74-F336-8146-B6E9-AE2F8C56033F}"/>
              </a:ext>
            </a:extLst>
          </p:cNvPr>
          <p:cNvSpPr/>
          <p:nvPr/>
        </p:nvSpPr>
        <p:spPr>
          <a:xfrm>
            <a:off x="7632171" y="3243148"/>
            <a:ext cx="4224468" cy="3043251"/>
          </a:xfrm>
          <a:prstGeom prst="roundRect">
            <a:avLst/>
          </a:prstGeom>
          <a:solidFill>
            <a:srgbClr val="0070C0"/>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600" b="1" dirty="0">
                <a:solidFill>
                  <a:schemeClr val="accent3"/>
                </a:solidFill>
              </a:rPr>
              <a:t>Institutionnalisés</a:t>
            </a:r>
          </a:p>
          <a:p>
            <a:endParaRPr lang="fr-FR" sz="1333" dirty="0"/>
          </a:p>
          <a:p>
            <a:r>
              <a:rPr lang="fr-FR" sz="1467" dirty="0"/>
              <a:t>Sont établis uniquement lorsque les autres formes de partenariats s'avèrent inadaptées. Ils sont mis en œuvre par des structures dédiées créées spécifiquement sur la base d’un règlement du conseil de l’U.E. (Article 187), d’une décision du parlement et du conseil de l’U.E. (Article 185), ou encore d’un règlement spécifique (règlement relatif à l’EIT) dans le cas des communautés de la connaissance et de l’innovation, (KIC)</a:t>
            </a:r>
          </a:p>
        </p:txBody>
      </p:sp>
      <p:sp>
        <p:nvSpPr>
          <p:cNvPr id="10" name="Espace réservé du texte 3">
            <a:extLst>
              <a:ext uri="{FF2B5EF4-FFF2-40B4-BE49-F238E27FC236}">
                <a16:creationId xmlns:a16="http://schemas.microsoft.com/office/drawing/2014/main" id="{6931A4AC-0D99-0C4A-A564-8031AFA12E41}"/>
              </a:ext>
            </a:extLst>
          </p:cNvPr>
          <p:cNvSpPr txBox="1">
            <a:spLocks/>
          </p:cNvSpPr>
          <p:nvPr/>
        </p:nvSpPr>
        <p:spPr>
          <a:xfrm>
            <a:off x="4751851" y="432000"/>
            <a:ext cx="6960149" cy="48000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fr-FR" sz="3200" b="1" dirty="0"/>
              <a:t>Les Partenariats</a:t>
            </a:r>
          </a:p>
        </p:txBody>
      </p:sp>
      <p:pic>
        <p:nvPicPr>
          <p:cNvPr id="3" name="Picture 2" descr="Le Point de Contact National Bio-Environnement | Horizon-europe.gouv.fr">
            <a:extLst>
              <a:ext uri="{FF2B5EF4-FFF2-40B4-BE49-F238E27FC236}">
                <a16:creationId xmlns:a16="http://schemas.microsoft.com/office/drawing/2014/main" id="{DB9ECB48-5239-4F63-15CB-C5B167F322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1340" y="120000"/>
            <a:ext cx="1827668" cy="97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4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3">
            <a:extLst>
              <a:ext uri="{FF2B5EF4-FFF2-40B4-BE49-F238E27FC236}">
                <a16:creationId xmlns:a16="http://schemas.microsoft.com/office/drawing/2014/main" id="{116425FE-32F4-4D49-66E3-60665992F3A5}"/>
              </a:ext>
            </a:extLst>
          </p:cNvPr>
          <p:cNvSpPr txBox="1">
            <a:spLocks/>
          </p:cNvSpPr>
          <p:nvPr/>
        </p:nvSpPr>
        <p:spPr bwMode="gray">
          <a:xfrm>
            <a:off x="4728299" y="356659"/>
            <a:ext cx="6960149" cy="480000"/>
          </a:xfrm>
          <a:prstGeom prst="rect">
            <a:avLst/>
          </a:prstGeom>
        </p:spPr>
        <p:txBody>
          <a:bodyPr vert="horz" lIns="0" tIns="0" rIns="0" bIns="0" rtlCol="0" anchor="t" anchorCtr="0">
            <a:noAutofit/>
          </a:bodyPr>
          <a:lstStyle>
            <a:lvl1pPr marL="0" indent="0" algn="l" defTabSz="1219170">
              <a:lnSpc>
                <a:spcPct val="90000"/>
              </a:lnSpc>
              <a:spcBef>
                <a:spcPts val="0"/>
              </a:spcBef>
              <a:spcAft>
                <a:spcPts val="0"/>
              </a:spcAft>
              <a:buFont typeface="Arial"/>
              <a:buNone/>
              <a:defRPr sz="4333" b="1" cap="none">
                <a:solidFill>
                  <a:schemeClr val="tx2"/>
                </a:solidFill>
                <a:latin typeface="+mn-lt"/>
                <a:ea typeface="+mn-ea"/>
                <a:cs typeface="+mn-cs"/>
              </a:defRPr>
            </a:lvl1pPr>
            <a:lvl2pPr marL="0" indent="0" algn="l" defTabSz="1219170">
              <a:lnSpc>
                <a:spcPct val="100000"/>
              </a:lnSpc>
              <a:spcBef>
                <a:spcPts val="667"/>
              </a:spcBef>
              <a:spcAft>
                <a:spcPts val="0"/>
              </a:spcAft>
              <a:buFont typeface="Arial"/>
              <a:buNone/>
              <a:defRPr sz="2467">
                <a:solidFill>
                  <a:schemeClr val="tx1"/>
                </a:solidFill>
                <a:latin typeface="+mn-lt"/>
                <a:ea typeface="+mn-ea"/>
                <a:cs typeface="+mn-cs"/>
              </a:defRPr>
            </a:lvl2pPr>
            <a:lvl3pPr marL="575986" indent="-95998" algn="l" defTabSz="1219170">
              <a:lnSpc>
                <a:spcPct val="100000"/>
              </a:lnSpc>
              <a:spcBef>
                <a:spcPts val="133"/>
              </a:spcBef>
              <a:spcAft>
                <a:spcPts val="133"/>
              </a:spcAft>
              <a:buSzPct val="100000"/>
              <a:buFont typeface="Arial"/>
              <a:buChar char="•"/>
              <a:defRPr sz="1133">
                <a:solidFill>
                  <a:schemeClr val="tx1"/>
                </a:solidFill>
                <a:latin typeface="+mn-lt"/>
                <a:ea typeface="+mn-ea"/>
                <a:cs typeface="+mn-cs"/>
              </a:defRPr>
            </a:lvl3pPr>
            <a:lvl4pPr marL="815980" indent="-95998" algn="l" defTabSz="1219170">
              <a:lnSpc>
                <a:spcPct val="100000"/>
              </a:lnSpc>
              <a:spcBef>
                <a:spcPts val="133"/>
              </a:spcBef>
              <a:spcAft>
                <a:spcPts val="133"/>
              </a:spcAft>
              <a:buSzPct val="100000"/>
              <a:buFont typeface="Arial"/>
              <a:buChar char="•"/>
              <a:defRPr sz="1000">
                <a:solidFill>
                  <a:schemeClr val="tx1"/>
                </a:solidFill>
                <a:latin typeface="+mn-lt"/>
                <a:ea typeface="+mn-ea"/>
                <a:cs typeface="+mn-cs"/>
              </a:defRPr>
            </a:lvl4pPr>
            <a:lvl5pPr marL="1103972" indent="-95998" algn="l" defTabSz="1219170">
              <a:lnSpc>
                <a:spcPct val="100000"/>
              </a:lnSpc>
              <a:spcBef>
                <a:spcPts val="133"/>
              </a:spcBef>
              <a:spcAft>
                <a:spcPts val="133"/>
              </a:spcAft>
              <a:buSzPct val="100000"/>
              <a:buFont typeface="Arial"/>
              <a:buChar char="•"/>
              <a:defRPr sz="933">
                <a:solidFill>
                  <a:schemeClr val="tx1"/>
                </a:solidFill>
                <a:latin typeface="+mn-lt"/>
                <a:ea typeface="+mn-ea"/>
                <a:cs typeface="+mn-cs"/>
              </a:defRPr>
            </a:lvl5pPr>
            <a:lvl6pPr marL="3352716" indent="-304792" algn="l" defTabSz="1219170">
              <a:spcBef>
                <a:spcPts val="0"/>
              </a:spcBef>
              <a:buFont typeface="Arial"/>
              <a:buChar char="•"/>
              <a:defRPr sz="2667">
                <a:solidFill>
                  <a:schemeClr val="tx1"/>
                </a:solidFill>
                <a:latin typeface="+mn-lt"/>
                <a:ea typeface="+mn-ea"/>
                <a:cs typeface="+mn-cs"/>
              </a:defRPr>
            </a:lvl6pPr>
            <a:lvl7pPr marL="3962301" indent="-304792" algn="l" defTabSz="1219170">
              <a:spcBef>
                <a:spcPts val="0"/>
              </a:spcBef>
              <a:buFont typeface="Arial"/>
              <a:buChar char="•"/>
              <a:defRPr sz="2667">
                <a:solidFill>
                  <a:schemeClr val="tx1"/>
                </a:solidFill>
                <a:latin typeface="+mn-lt"/>
                <a:ea typeface="+mn-ea"/>
                <a:cs typeface="+mn-cs"/>
              </a:defRPr>
            </a:lvl7pPr>
            <a:lvl8pPr marL="4571886" indent="-304792" algn="l" defTabSz="1219170">
              <a:spcBef>
                <a:spcPts val="0"/>
              </a:spcBef>
              <a:buFont typeface="Arial"/>
              <a:buChar char="•"/>
              <a:defRPr sz="2667">
                <a:solidFill>
                  <a:schemeClr val="tx1"/>
                </a:solidFill>
                <a:latin typeface="+mn-lt"/>
                <a:ea typeface="+mn-ea"/>
                <a:cs typeface="+mn-cs"/>
              </a:defRPr>
            </a:lvl8pPr>
            <a:lvl9pPr marL="5181470" indent="-304792" algn="l" defTabSz="1219170">
              <a:spcBef>
                <a:spcPts val="0"/>
              </a:spcBef>
              <a:buFont typeface="Arial"/>
              <a:buChar char="•"/>
              <a:defRPr sz="2667">
                <a:solidFill>
                  <a:schemeClr val="tx1"/>
                </a:solidFill>
                <a:latin typeface="+mn-lt"/>
                <a:ea typeface="+mn-ea"/>
                <a:cs typeface="+mn-cs"/>
              </a:defRPr>
            </a:lvl9pPr>
          </a:lstStyle>
          <a:p>
            <a:pPr marL="0" marR="0" lvl="0" indent="0" algn="r" defTabSz="1219170" rtl="0" eaLnBrk="1" fontAlgn="auto" latinLnBrk="0" hangingPunct="1">
              <a:lnSpc>
                <a:spcPct val="90000"/>
              </a:lnSpc>
              <a:spcBef>
                <a:spcPts val="0"/>
              </a:spcBef>
              <a:spcAft>
                <a:spcPts val="0"/>
              </a:spcAft>
              <a:buClrTx/>
              <a:buSzTx/>
              <a:buFont typeface="Arial"/>
              <a:buNone/>
              <a:tabLst/>
              <a:defRPr/>
            </a:pPr>
            <a:r>
              <a:rPr kumimoji="0" lang="fr-FR" sz="3200" b="1" i="0" u="none" strike="noStrike" kern="0" cap="none" spc="0" normalizeH="0" baseline="0" noProof="0">
                <a:ln>
                  <a:noFill/>
                </a:ln>
                <a:solidFill>
                  <a:srgbClr val="000091"/>
                </a:solidFill>
                <a:effectLst/>
                <a:uLnTx/>
                <a:uFillTx/>
                <a:latin typeface="Calibri" panose="020F0502020204030204"/>
                <a:ea typeface="+mn-ea"/>
                <a:cs typeface="Arial"/>
              </a:rPr>
              <a:t>Le calendrier 2026-2027 du Cluster 6</a:t>
            </a:r>
          </a:p>
          <a:p>
            <a:pPr marL="0" marR="0" lvl="0" indent="0" algn="r" defTabSz="1219170" rtl="0" eaLnBrk="1" fontAlgn="auto" latinLnBrk="0" hangingPunct="1">
              <a:lnSpc>
                <a:spcPct val="90000"/>
              </a:lnSpc>
              <a:spcBef>
                <a:spcPts val="0"/>
              </a:spcBef>
              <a:spcAft>
                <a:spcPts val="0"/>
              </a:spcAft>
              <a:buClrTx/>
              <a:buSzTx/>
              <a:buFont typeface="Arial"/>
              <a:buNone/>
              <a:tabLst/>
              <a:defRPr/>
            </a:pPr>
            <a:r>
              <a:rPr kumimoji="0" lang="fr-FR" sz="2000" b="1" i="0" u="none" strike="noStrike" kern="0" cap="none" spc="0" normalizeH="0" baseline="0" noProof="0">
                <a:ln>
                  <a:noFill/>
                </a:ln>
                <a:solidFill>
                  <a:srgbClr val="000091"/>
                </a:solidFill>
                <a:effectLst/>
                <a:uLnTx/>
                <a:uFillTx/>
                <a:latin typeface="Calibri" panose="020F0502020204030204"/>
                <a:ea typeface="+mn-ea"/>
                <a:cs typeface="Arial"/>
              </a:rPr>
              <a:t>Programmation des appels à venir </a:t>
            </a:r>
          </a:p>
        </p:txBody>
      </p:sp>
      <p:pic>
        <p:nvPicPr>
          <p:cNvPr id="3" name="Picture 2" descr="Le Point de Contact National Bio-Environnement | Horizon-europe.gouv.fr">
            <a:extLst>
              <a:ext uri="{FF2B5EF4-FFF2-40B4-BE49-F238E27FC236}">
                <a16:creationId xmlns:a16="http://schemas.microsoft.com/office/drawing/2014/main" id="{0E537A8B-1892-F274-D406-4C6405C66D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0923" y="120000"/>
            <a:ext cx="1827668" cy="9734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AE45A00A-C17C-9BE3-1E4D-8365361FE03D}"/>
              </a:ext>
            </a:extLst>
          </p:cNvPr>
          <p:cNvGraphicFramePr>
            <a:graphicFrameLocks noGrp="1"/>
          </p:cNvGraphicFramePr>
          <p:nvPr>
            <p:extLst>
              <p:ext uri="{D42A27DB-BD31-4B8C-83A1-F6EECF244321}">
                <p14:modId xmlns:p14="http://schemas.microsoft.com/office/powerpoint/2010/main" val="607843717"/>
              </p:ext>
            </p:extLst>
          </p:nvPr>
        </p:nvGraphicFramePr>
        <p:xfrm>
          <a:off x="335360" y="1251172"/>
          <a:ext cx="10831579" cy="5533004"/>
        </p:xfrm>
        <a:graphic>
          <a:graphicData uri="http://schemas.openxmlformats.org/drawingml/2006/table">
            <a:tbl>
              <a:tblPr firstRow="1" bandRow="1">
                <a:tableStyleId>{5C22544A-7EE6-4342-B048-85BDC9FD1C3A}</a:tableStyleId>
              </a:tblPr>
              <a:tblGrid>
                <a:gridCol w="2655266">
                  <a:extLst>
                    <a:ext uri="{9D8B030D-6E8A-4147-A177-3AD203B41FA5}">
                      <a16:colId xmlns:a16="http://schemas.microsoft.com/office/drawing/2014/main" val="3986645676"/>
                    </a:ext>
                  </a:extLst>
                </a:gridCol>
                <a:gridCol w="1420009">
                  <a:extLst>
                    <a:ext uri="{9D8B030D-6E8A-4147-A177-3AD203B41FA5}">
                      <a16:colId xmlns:a16="http://schemas.microsoft.com/office/drawing/2014/main" val="1876881349"/>
                    </a:ext>
                  </a:extLst>
                </a:gridCol>
                <a:gridCol w="1366221">
                  <a:extLst>
                    <a:ext uri="{9D8B030D-6E8A-4147-A177-3AD203B41FA5}">
                      <a16:colId xmlns:a16="http://schemas.microsoft.com/office/drawing/2014/main" val="1572294013"/>
                    </a:ext>
                  </a:extLst>
                </a:gridCol>
                <a:gridCol w="1952001">
                  <a:extLst>
                    <a:ext uri="{9D8B030D-6E8A-4147-A177-3AD203B41FA5}">
                      <a16:colId xmlns:a16="http://schemas.microsoft.com/office/drawing/2014/main" val="4179396476"/>
                    </a:ext>
                  </a:extLst>
                </a:gridCol>
                <a:gridCol w="3438082">
                  <a:extLst>
                    <a:ext uri="{9D8B030D-6E8A-4147-A177-3AD203B41FA5}">
                      <a16:colId xmlns:a16="http://schemas.microsoft.com/office/drawing/2014/main" val="1713762046"/>
                    </a:ext>
                  </a:extLst>
                </a:gridCol>
              </a:tblGrid>
              <a:tr h="290657">
                <a:tc>
                  <a:txBody>
                    <a:bodyPr/>
                    <a:lstStyle/>
                    <a:p>
                      <a:r>
                        <a:rPr lang="fr-FR" sz="1200"/>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Ouverture AAP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Pré-propositions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Clôture AAP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Ressources PCN</a:t>
                      </a:r>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953365"/>
                  </a:ext>
                </a:extLst>
              </a:tr>
              <a:tr h="508097">
                <a:tc>
                  <a:txBody>
                    <a:bodyPr/>
                    <a:lstStyle/>
                    <a:p>
                      <a:r>
                        <a:rPr lang="fr-FR" sz="1200" b="1" dirty="0"/>
                        <a:t>Cluster 6 Horizon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Janvier/Avril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Avril/sept/</a:t>
                      </a:r>
                      <a:r>
                        <a:rPr lang="fr-FR" sz="1200" dirty="0" err="1"/>
                        <a:t>nov</a:t>
                      </a:r>
                      <a:r>
                        <a:rPr lang="fr-FR" sz="1200" dirty="0"/>
                        <a:t> 2026</a:t>
                      </a:r>
                    </a:p>
                    <a:p>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hlinkClick r:id="rId4"/>
                        </a:rPr>
                        <a:t>Page PCN </a:t>
                      </a:r>
                      <a:r>
                        <a:rPr lang="fr-FR" sz="1200" baseline="0" dirty="0">
                          <a:hlinkClick r:id="rId4"/>
                        </a:rPr>
                        <a:t>Cluster 6 « Bio-Enviro</a:t>
                      </a:r>
                      <a:r>
                        <a:rPr lang="fr-FR" sz="1200" dirty="0">
                          <a:hlinkClick r:id="rId4"/>
                        </a:rPr>
                        <a:t>nnement » </a:t>
                      </a:r>
                      <a:endParaRPr lang="fr-FR" sz="1200" dirty="0"/>
                    </a:p>
                    <a:p>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Infoday</a:t>
                      </a:r>
                      <a:r>
                        <a:rPr lang="fr-FR" sz="1200" dirty="0"/>
                        <a:t> Europe: </a:t>
                      </a:r>
                      <a:r>
                        <a:rPr lang="fr-FR" sz="1200" b="0" dirty="0">
                          <a:hlinkClick r:id="rId5"/>
                        </a:rPr>
                        <a:t>Horizon Europe info days - Cluster 6</a:t>
                      </a:r>
                      <a:endParaRPr lang="fr-FR"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559124"/>
                  </a:ext>
                </a:extLst>
              </a:tr>
              <a:tr h="0">
                <a:tc>
                  <a:txBody>
                    <a:bodyPr/>
                    <a:lstStyle/>
                    <a:p>
                      <a:r>
                        <a:rPr lang="fr-FR" sz="1200" b="1" dirty="0">
                          <a:hlinkClick r:id="rId6"/>
                        </a:rPr>
                        <a:t>Mission Océans et eaux </a:t>
                      </a:r>
                      <a:endParaRPr lang="fr-FR" sz="1200" b="1" dirty="0"/>
                    </a:p>
                    <a:p>
                      <a:r>
                        <a:rPr lang="fr-FR" sz="1200" b="1" dirty="0">
                          <a:hlinkClick r:id="rId7"/>
                        </a:rPr>
                        <a:t>Mission</a:t>
                      </a:r>
                      <a:r>
                        <a:rPr lang="fr-FR" sz="1200" b="1" baseline="0" dirty="0">
                          <a:hlinkClick r:id="rId7"/>
                        </a:rPr>
                        <a:t> </a:t>
                      </a:r>
                      <a:r>
                        <a:rPr lang="fr-FR" sz="1200" b="1" dirty="0">
                          <a:hlinkClick r:id="rId7"/>
                        </a:rPr>
                        <a:t>Santé des sols &amp; alimentation</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Février 2026</a:t>
                      </a:r>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14 avril (</a:t>
                      </a:r>
                      <a:r>
                        <a:rPr lang="fr-FR" sz="1200" dirty="0" err="1"/>
                        <a:t>two</a:t>
                      </a:r>
                      <a:r>
                        <a:rPr lang="fr-FR" sz="1200" dirty="0"/>
                        <a:t> stages)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15 ou 23 Septembre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hlinkClick r:id="rId8"/>
                        </a:rPr>
                        <a:t>Journée d’information PCN </a:t>
                      </a:r>
                      <a:r>
                        <a:rPr lang="fr-FR" sz="1200" baseline="0" dirty="0">
                          <a:hlinkClick r:id="rId8"/>
                        </a:rPr>
                        <a:t> sur les AAP Missions 2026</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398955"/>
                  </a:ext>
                </a:extLst>
              </a:tr>
              <a:tr h="294161">
                <a:tc>
                  <a:txBody>
                    <a:bodyPr/>
                    <a:lstStyle/>
                    <a:p>
                      <a:r>
                        <a:rPr lang="fr-FR" sz="1200" b="1">
                          <a:hlinkClick r:id="rId9"/>
                        </a:rPr>
                        <a:t>PRIMA</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err="1"/>
                        <a:t>Fevrier</a:t>
                      </a:r>
                      <a:r>
                        <a:rPr lang="fr-FR" sz="1200" dirty="0"/>
                        <a:t>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hlinkClick r:id="rId10"/>
                        </a:rPr>
                        <a:t>Webinaire </a:t>
                      </a:r>
                      <a:r>
                        <a:rPr lang="fr-FR" sz="1200" dirty="0"/>
                        <a:t>à venir = journée de réseautage IAM Montpellier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019062"/>
                  </a:ext>
                </a:extLst>
              </a:tr>
              <a:tr h="309398">
                <a:tc>
                  <a:txBody>
                    <a:bodyPr/>
                    <a:lstStyle/>
                    <a:p>
                      <a:r>
                        <a:rPr lang="fr-FR" sz="1200" b="1">
                          <a:hlinkClick r:id="rId11"/>
                        </a:rPr>
                        <a:t>CBE-JU</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23 avril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22 septembre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Journée 12 janvier 2026 (diaporama  en ligne)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937406"/>
                  </a:ext>
                </a:extLst>
              </a:tr>
              <a:tr h="324336">
                <a:tc>
                  <a:txBody>
                    <a:bodyPr/>
                    <a:lstStyle/>
                    <a:p>
                      <a:r>
                        <a:rPr lang="fr-FR" sz="1200" b="1">
                          <a:hlinkClick r:id="rId12"/>
                        </a:rPr>
                        <a:t>Partenariat </a:t>
                      </a:r>
                      <a:r>
                        <a:rPr lang="fr-FR" sz="1200" b="1" err="1">
                          <a:hlinkClick r:id="rId12"/>
                        </a:rPr>
                        <a:t>Agroecology</a:t>
                      </a:r>
                      <a:r>
                        <a:rPr lang="fr-FR" sz="1200" b="1">
                          <a:hlinkClick r:id="rId12"/>
                        </a:rPr>
                        <a:t> </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18 Janvier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18 février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08 juillet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hlinkClick r:id="rId13"/>
                        </a:rPr>
                        <a:t>Webinaire du 10/12/2025 (Région Pays de Loire</a:t>
                      </a:r>
                      <a:r>
                        <a:rPr lang="fr-FR"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1856176"/>
                  </a:ext>
                </a:extLst>
              </a:tr>
              <a:tr h="294161">
                <a:tc>
                  <a:txBody>
                    <a:bodyPr/>
                    <a:lstStyle/>
                    <a:p>
                      <a:r>
                        <a:rPr lang="fr-FR" sz="1200" b="1" dirty="0">
                          <a:hlinkClick r:id="rId14"/>
                        </a:rPr>
                        <a:t>Partenariat Biodiversa+</a:t>
                      </a:r>
                      <a:r>
                        <a:rPr lang="fr-FR" sz="1200"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9 Septembre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7 Novembre 2025 (Clos)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14 Avril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758662"/>
                  </a:ext>
                </a:extLst>
              </a:tr>
              <a:tr h="292437">
                <a:tc>
                  <a:txBody>
                    <a:bodyPr/>
                    <a:lstStyle/>
                    <a:p>
                      <a:r>
                        <a:rPr lang="fr-FR" sz="1200" b="1">
                          <a:hlinkClick r:id="rId15"/>
                        </a:rPr>
                        <a:t>Partenariat Animal </a:t>
                      </a:r>
                      <a:r>
                        <a:rPr lang="fr-FR" sz="1200" b="1" err="1">
                          <a:hlinkClick r:id="rId15"/>
                        </a:rPr>
                        <a:t>Health</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Fin janvier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Septembre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a:hlinkClick r:id="rId16"/>
                        </a:rPr>
                        <a:t>Pré-annonce</a:t>
                      </a:r>
                      <a:r>
                        <a:rPr lang="en-US" sz="1200" dirty="0">
                          <a:hlinkClick r:id="rId16"/>
                        </a:rPr>
                        <a:t> ANR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879383"/>
                  </a:ext>
                </a:extLst>
              </a:tr>
              <a:tr h="309153">
                <a:tc>
                  <a:txBody>
                    <a:bodyPr/>
                    <a:lstStyle/>
                    <a:p>
                      <a:r>
                        <a:rPr lang="fr-FR" sz="1200" b="1">
                          <a:hlinkClick r:id="rId17"/>
                        </a:rPr>
                        <a:t>Partenariat </a:t>
                      </a:r>
                      <a:r>
                        <a:rPr lang="fr-FR" sz="1200" b="1" err="1">
                          <a:hlinkClick r:id="rId17"/>
                        </a:rPr>
                        <a:t>FutureFoodS</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03 décembre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11 février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27 juillet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hlinkClick r:id="rId18"/>
                        </a:rPr>
                        <a:t>Webinaire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31459"/>
                  </a:ext>
                </a:extLst>
              </a:tr>
              <a:tr h="301226">
                <a:tc>
                  <a:txBody>
                    <a:bodyPr/>
                    <a:lstStyle/>
                    <a:p>
                      <a:r>
                        <a:rPr lang="fr-FR" sz="1200" b="1">
                          <a:hlinkClick r:id="rId19"/>
                        </a:rPr>
                        <a:t>Partenariat </a:t>
                      </a:r>
                      <a:r>
                        <a:rPr lang="fr-FR" sz="1200" b="1" err="1">
                          <a:hlinkClick r:id="rId19"/>
                        </a:rPr>
                        <a:t>Sustainable</a:t>
                      </a:r>
                      <a:r>
                        <a:rPr lang="fr-FR" sz="1200" b="1">
                          <a:hlinkClick r:id="rId19"/>
                        </a:rPr>
                        <a:t> Blue </a:t>
                      </a:r>
                      <a:r>
                        <a:rPr lang="fr-FR" sz="1200" b="1" err="1">
                          <a:hlinkClick r:id="rId19"/>
                        </a:rPr>
                        <a:t>economy</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15 septembre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17 Novembre 2025 (Clos)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17 Juin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003409"/>
                  </a:ext>
                </a:extLst>
              </a:tr>
              <a:tr h="290657">
                <a:tc>
                  <a:txBody>
                    <a:bodyPr/>
                    <a:lstStyle/>
                    <a:p>
                      <a:r>
                        <a:rPr lang="fr-FR" sz="1200" b="1">
                          <a:hlinkClick r:id="rId20"/>
                        </a:rPr>
                        <a:t>Partenariat Water4all</a:t>
                      </a:r>
                      <a:endParaRPr lang="fr-F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12 Septembre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13 Novembre 2025 (clos)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13 Avril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259906"/>
                  </a:ext>
                </a:extLst>
              </a:tr>
              <a:tr h="273479">
                <a:tc>
                  <a:txBody>
                    <a:bodyPr/>
                    <a:lstStyle/>
                    <a:p>
                      <a:r>
                        <a:rPr lang="fr-FR" sz="1200" b="1" dirty="0">
                          <a:hlinkClick r:id="rId21"/>
                        </a:rPr>
                        <a:t>Partenariat Agriculture of data</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15 Octobre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21 janvier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21 juillet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hlinkClick r:id="rId22"/>
                        </a:rPr>
                        <a:t>Webinaire du 11/12/2025</a:t>
                      </a:r>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608738"/>
                  </a:ext>
                </a:extLst>
              </a:tr>
              <a:tr h="273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chemeClr val="accent1"/>
                          </a:solidFill>
                          <a:hlinkClick r:id="rId21">
                            <a:extLst>
                              <a:ext uri="{A12FA001-AC4F-418D-AE19-62706E023703}">
                                <ahyp:hlinkClr xmlns:ahyp="http://schemas.microsoft.com/office/drawing/2018/hyperlinkcolor" val="tx"/>
                              </a:ext>
                            </a:extLst>
                          </a:hlinkClick>
                        </a:rPr>
                        <a:t>Partenariat </a:t>
                      </a:r>
                      <a:r>
                        <a:rPr lang="fr-FR" sz="1200" b="1" u="sng" dirty="0">
                          <a:solidFill>
                            <a:schemeClr val="accent1"/>
                          </a:solidFill>
                        </a:rPr>
                        <a:t>Foret</a:t>
                      </a:r>
                    </a:p>
                    <a:p>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706311"/>
                  </a:ext>
                </a:extLst>
              </a:tr>
            </a:tbl>
          </a:graphicData>
        </a:graphic>
      </p:graphicFrame>
      <p:pic>
        <p:nvPicPr>
          <p:cNvPr id="2" name="Picture 2" descr="Ministère de l'Enseignement supérieur, de la Recherche et de l'Espace">
            <a:extLst>
              <a:ext uri="{FF2B5EF4-FFF2-40B4-BE49-F238E27FC236}">
                <a16:creationId xmlns:a16="http://schemas.microsoft.com/office/drawing/2014/main" id="{DAC5DA11-D4EC-A368-D695-2C455022BAD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086" y="0"/>
            <a:ext cx="1413175" cy="1172444"/>
          </a:xfrm>
          <a:prstGeom prst="rect">
            <a:avLst/>
          </a:prstGeom>
          <a:solidFill>
            <a:schemeClr val="bg1"/>
          </a:solidFill>
        </p:spPr>
      </p:pic>
      <p:sp>
        <p:nvSpPr>
          <p:cNvPr id="4" name="Espace réservé du numéro de diapositive 8">
            <a:extLst>
              <a:ext uri="{FF2B5EF4-FFF2-40B4-BE49-F238E27FC236}">
                <a16:creationId xmlns:a16="http://schemas.microsoft.com/office/drawing/2014/main" id="{9B8FFFA4-F235-3C32-AACB-B41E77CC2615}"/>
              </a:ext>
            </a:extLst>
          </p:cNvPr>
          <p:cNvSpPr txBox="1">
            <a:spLocks/>
          </p:cNvSpPr>
          <p:nvPr/>
        </p:nvSpPr>
        <p:spPr bwMode="auto">
          <a:xfrm>
            <a:off x="8520469" y="6378000"/>
            <a:ext cx="180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fld id="{9507375F-04A3-7E14-7597-6ECDFC1A49E2}" type="slidenum">
              <a:rPr lang="en-US" sz="1000" b="1"/>
              <a:pPr algn="r">
                <a:defRPr/>
              </a:pPr>
              <a:t>9</a:t>
            </a:fld>
            <a:endParaRPr lang="en-US" sz="1000" b="1"/>
          </a:p>
        </p:txBody>
      </p:sp>
      <p:sp>
        <p:nvSpPr>
          <p:cNvPr id="5" name="Espace réservé de la date 6">
            <a:extLst>
              <a:ext uri="{FF2B5EF4-FFF2-40B4-BE49-F238E27FC236}">
                <a16:creationId xmlns:a16="http://schemas.microsoft.com/office/drawing/2014/main" id="{62D2F453-6449-77DB-931C-949FCD9C669A}"/>
              </a:ext>
            </a:extLst>
          </p:cNvPr>
          <p:cNvSpPr txBox="1">
            <a:spLocks/>
          </p:cNvSpPr>
          <p:nvPr/>
        </p:nvSpPr>
        <p:spPr bwMode="auto">
          <a:xfrm>
            <a:off x="10296640" y="6378000"/>
            <a:ext cx="1560000" cy="480000"/>
          </a:xfrm>
          <a:prstGeom prst="rect">
            <a:avLst/>
          </a:prstGeom>
        </p:spPr>
        <p:txBody>
          <a:bodyPr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en-US" sz="1000" b="1" cap="all"/>
              <a:t>16/01/2026</a:t>
            </a:r>
            <a:endParaRPr lang="en-US" sz="1000" b="1"/>
          </a:p>
        </p:txBody>
      </p:sp>
    </p:spTree>
    <p:extLst>
      <p:ext uri="{BB962C8B-B14F-4D97-AF65-F5344CB8AC3E}">
        <p14:creationId xmlns:p14="http://schemas.microsoft.com/office/powerpoint/2010/main" val="1282379852"/>
      </p:ext>
    </p:extLst>
  </p:cSld>
  <p:clrMapOvr>
    <a:masterClrMapping/>
  </p:clrMapOvr>
</p:sld>
</file>

<file path=ppt/theme/theme1.xml><?xml version="1.0" encoding="utf-8"?>
<a:theme xmlns:a="http://schemas.openxmlformats.org/drawingml/2006/main" name="8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31CB6CC398A4EBA527888426E30C4" ma:contentTypeVersion="19" ma:contentTypeDescription="Create a new document." ma:contentTypeScope="" ma:versionID="15d61e2c4802331458e041e0551a5224">
  <xsd:schema xmlns:xsd="http://www.w3.org/2001/XMLSchema" xmlns:xs="http://www.w3.org/2001/XMLSchema" xmlns:p="http://schemas.microsoft.com/office/2006/metadata/properties" xmlns:ns2="11ab95c3-f4d0-4c60-8108-975f7acf377e" xmlns:ns3="6d34f164-3b49-48f5-9ac0-8c840a52bcd3" targetNamespace="http://schemas.microsoft.com/office/2006/metadata/properties" ma:root="true" ma:fieldsID="b2532e4d837513d4c197b78e0b2a5760" ns2:_="" ns3:_="">
    <xsd:import namespace="11ab95c3-f4d0-4c60-8108-975f7acf377e"/>
    <xsd:import namespace="6d34f164-3b49-48f5-9ac0-8c840a52bc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b95c3-f4d0-4c60-8108-975f7acf3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34f164-3b49-48f5-9ac0-8c840a52bc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83583b1-b2e3-4739-964d-85a7151acc43}" ma:internalName="TaxCatchAll" ma:showField="CatchAllData" ma:web="6d34f164-3b49-48f5-9ac0-8c840a52bcd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ab95c3-f4d0-4c60-8108-975f7acf377e">
      <Terms xmlns="http://schemas.microsoft.com/office/infopath/2007/PartnerControls"/>
    </lcf76f155ced4ddcb4097134ff3c332f>
    <TaxCatchAll xmlns="6d34f164-3b49-48f5-9ac0-8c840a52bc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94FB2C-660D-4456-A121-21B69C74F3D0}"/>
</file>

<file path=customXml/itemProps2.xml><?xml version="1.0" encoding="utf-8"?>
<ds:datastoreItem xmlns:ds="http://schemas.openxmlformats.org/officeDocument/2006/customXml" ds:itemID="{1E25EDA5-DB0E-41EF-BA5F-25CB3963BC8D}">
  <ds:schemaRefs>
    <ds:schemaRef ds:uri="11ab95c3-f4d0-4c60-8108-975f7acf377e"/>
    <ds:schemaRef ds:uri="6d34f164-3b49-48f5-9ac0-8c840a52bc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C48207-BB5C-4A78-B60B-0749319AAF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TotalTime>
  <Words>1800</Words>
  <Application>Microsoft Office PowerPoint</Application>
  <PresentationFormat>Grand écran</PresentationFormat>
  <Paragraphs>291</Paragraphs>
  <Slides>18</Slides>
  <Notes>9</Notes>
  <HiddenSlides>0</HiddenSlides>
  <MMClips>0</MMClips>
  <ScaleCrop>false</ScaleCrop>
  <HeadingPairs>
    <vt:vector size="4" baseType="variant">
      <vt:variant>
        <vt:lpstr>Thème</vt:lpstr>
      </vt:variant>
      <vt:variant>
        <vt:i4>3</vt:i4>
      </vt:variant>
      <vt:variant>
        <vt:lpstr>Titres des diapositives</vt:lpstr>
      </vt:variant>
      <vt:variant>
        <vt:i4>18</vt:i4>
      </vt:variant>
    </vt:vector>
  </HeadingPairs>
  <TitlesOfParts>
    <vt:vector size="21" baseType="lpstr">
      <vt:lpstr>8_OPÉRATEURS</vt:lpstr>
      <vt:lpstr>1_Thème Office</vt:lpstr>
      <vt:lpstr>10_OPÉRATEURS</vt:lpstr>
      <vt:lpstr>Présentation PowerPoint</vt:lpstr>
      <vt:lpstr>Présentation PowerPoint</vt:lpstr>
      <vt:lpstr>Présentation PowerPoint</vt:lpstr>
      <vt:lpstr>Présentation PowerPoint</vt:lpstr>
      <vt:lpstr>Présentation PowerPoint</vt:lpstr>
      <vt:lpstr>Mission  "A Soil Deal for Europe"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Site du PCN Bio-Environnement</vt:lpstr>
      <vt:lpstr>Flash-infos</vt:lpstr>
      <vt:lpstr>Présentation PowerPoint</vt:lpstr>
      <vt:lpstr>Ressources utiles:</vt:lpstr>
      <vt:lpstr>L’équipe PCN  Bio- Environnement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Cristina CASIAN</dc:creator>
  <cp:lastModifiedBy>Fatiha Fort</cp:lastModifiedBy>
  <cp:revision>45</cp:revision>
  <cp:lastPrinted>2022-05-12T14:32:04Z</cp:lastPrinted>
  <dcterms:created xsi:type="dcterms:W3CDTF">2022-04-30T11:01:23Z</dcterms:created>
  <dcterms:modified xsi:type="dcterms:W3CDTF">2026-02-17T15:26:34Z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0x01010068731CB6CC398A4EBA527888426E30C4</vt:lpwstr>
  </property>
  <property fmtid="{D5CDD505-2E9C-101B-9397-08002B2CF9AE}" pid="3" name="MediaServiceImageTags">
    <vt:lpwstr/>
  </property>
</Properties>
</file>