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ags/tag23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731" r:id="rId5"/>
    <p:sldMasterId id="2147483689" r:id="rId6"/>
    <p:sldMasterId id="2147483736" r:id="rId7"/>
    <p:sldMasterId id="2147483787" r:id="rId8"/>
    <p:sldMasterId id="2147483811" r:id="rId9"/>
    <p:sldMasterId id="2147483859" r:id="rId10"/>
    <p:sldMasterId id="2147483866" r:id="rId11"/>
    <p:sldMasterId id="2147483869" r:id="rId12"/>
  </p:sldMasterIdLst>
  <p:notesMasterIdLst>
    <p:notesMasterId r:id="rId26"/>
  </p:notesMasterIdLst>
  <p:handoutMasterIdLst>
    <p:handoutMasterId r:id="rId27"/>
  </p:handoutMasterIdLst>
  <p:sldIdLst>
    <p:sldId id="256" r:id="rId13"/>
    <p:sldId id="1504" r:id="rId14"/>
    <p:sldId id="1506" r:id="rId15"/>
    <p:sldId id="1631" r:id="rId16"/>
    <p:sldId id="1622" r:id="rId17"/>
    <p:sldId id="1623" r:id="rId18"/>
    <p:sldId id="1624" r:id="rId19"/>
    <p:sldId id="1625" r:id="rId20"/>
    <p:sldId id="1626" r:id="rId21"/>
    <p:sldId id="1627" r:id="rId22"/>
    <p:sldId id="1628" r:id="rId23"/>
    <p:sldId id="1629" r:id="rId24"/>
    <p:sldId id="1630" r:id="rId25"/>
  </p:sldIdLst>
  <p:sldSz cx="12192000" cy="6858000"/>
  <p:notesSz cx="6858000" cy="9144000"/>
  <p:custDataLst>
    <p:tags r:id="rId28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C24F32-506D-9251-7769-E55152D5BB29}" name="Hein Imberechts" initials="HI" userId="S::hein.imberechts_sciensano.be#ext#@ugentbe.onmicrosoft.com::cd6e2119-d9ab-4f99-9b5e-7c8e61eb6cf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IZ Nuria" initials="RN" lastIdx="1" clrIdx="0">
    <p:extLst>
      <p:ext uri="{19B8F6BF-5375-455C-9EA6-DF929625EA0E}">
        <p15:presenceInfo xmlns:p15="http://schemas.microsoft.com/office/powerpoint/2012/main" userId="S-1-5-21-1559738275-3830224805-2746129836-5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1D304E"/>
    <a:srgbClr val="3368AF"/>
    <a:srgbClr val="262B4C"/>
    <a:srgbClr val="B3D9FF"/>
    <a:srgbClr val="00467A"/>
    <a:srgbClr val="455E6F"/>
    <a:srgbClr val="38B292"/>
    <a:srgbClr val="0077AF"/>
    <a:srgbClr val="00A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0" autoAdjust="0"/>
    <p:restoredTop sz="90602" autoAdjust="0"/>
  </p:normalViewPr>
  <p:slideViewPr>
    <p:cSldViewPr>
      <p:cViewPr varScale="1">
        <p:scale>
          <a:sx n="60" d="100"/>
          <a:sy n="60" d="100"/>
        </p:scale>
        <p:origin x="60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757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046A23C-68E7-4DC9-82F4-E75F8DEC947C}" type="datetimeFigureOut">
              <a:rPr lang="it-IT"/>
              <a:pPr>
                <a:defRPr/>
              </a:pPr>
              <a:t>17/02/2026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46A5ED-E8E1-4CD5-B436-909BE54D058B}" type="slidenum">
              <a:rPr lang="it-IT" altLang="it-IT"/>
              <a:pPr>
                <a:defRPr/>
              </a:pPr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331059-5BA9-47DE-AE5F-67A9AF4DECCF}" type="datetimeFigureOut">
              <a:rPr lang="it-IT"/>
              <a:pPr>
                <a:defRPr/>
              </a:pPr>
              <a:t>17/02/2026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784DC6-A902-44A2-A175-839FCE46AF5D}" type="slidenum">
              <a:rPr lang="it-IT" altLang="it-IT"/>
              <a:pPr>
                <a:defRPr/>
              </a:pPr>
              <a:t>‹N°›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the EUP covers animals primarily destined for food production, terrestrial or aquatic and all production systems (from conventional to organic)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0769D9-E4C7-4567-AFBF-13E77775C87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1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84DC6-A902-44A2-A175-839FCE46AF5D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859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487488" y="3429000"/>
            <a:ext cx="8510736" cy="17281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77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0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80384" y="4500129"/>
            <a:ext cx="11087728" cy="441039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479376" y="1052736"/>
            <a:ext cx="11079904" cy="33929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80384" y="5007298"/>
            <a:ext cx="11087728" cy="725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79376" y="0"/>
            <a:ext cx="11088736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6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23392" y="4396660"/>
            <a:ext cx="10944720" cy="566738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3392" y="4963398"/>
            <a:ext cx="10944720" cy="6978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9" name="Segnaposto risorsa multimediale 8"/>
          <p:cNvSpPr>
            <a:spLocks noGrp="1"/>
          </p:cNvSpPr>
          <p:nvPr>
            <p:ph type="media" sz="quarter" idx="13" hasCustomPrompt="1"/>
          </p:nvPr>
        </p:nvSpPr>
        <p:spPr>
          <a:xfrm>
            <a:off x="623392" y="1196751"/>
            <a:ext cx="10944720" cy="3168353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623392" y="0"/>
            <a:ext cx="1094472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5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384" y="4229090"/>
            <a:ext cx="11007897" cy="566738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534164" y="4795828"/>
            <a:ext cx="11007897" cy="8654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9" name="Segnaposto tabella 8"/>
          <p:cNvSpPr>
            <a:spLocks noGrp="1"/>
          </p:cNvSpPr>
          <p:nvPr>
            <p:ph type="tbl" sz="quarter" idx="13" hasCustomPrompt="1"/>
          </p:nvPr>
        </p:nvSpPr>
        <p:spPr>
          <a:xfrm>
            <a:off x="551384" y="1196751"/>
            <a:ext cx="11007897" cy="302433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551384" y="0"/>
            <a:ext cx="1101672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79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456040" y="987568"/>
            <a:ext cx="5040561" cy="497216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456040" y="1633975"/>
            <a:ext cx="5040561" cy="40918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9" name="Segnaposto tabella 8"/>
          <p:cNvSpPr>
            <a:spLocks noGrp="1"/>
          </p:cNvSpPr>
          <p:nvPr>
            <p:ph type="tbl" sz="quarter" idx="13" hasCustomPrompt="1"/>
          </p:nvPr>
        </p:nvSpPr>
        <p:spPr>
          <a:xfrm>
            <a:off x="551385" y="987568"/>
            <a:ext cx="5616624" cy="4738278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07368" y="0"/>
            <a:ext cx="11305256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5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888088" y="1008662"/>
            <a:ext cx="4680025" cy="476122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88088" y="1655069"/>
            <a:ext cx="4680025" cy="3978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10" name="Segnaposto immagine 9"/>
          <p:cNvSpPr>
            <a:spLocks noGrp="1"/>
          </p:cNvSpPr>
          <p:nvPr>
            <p:ph type="pic" sz="quarter" idx="13" hasCustomPrompt="1"/>
          </p:nvPr>
        </p:nvSpPr>
        <p:spPr>
          <a:xfrm>
            <a:off x="551385" y="980728"/>
            <a:ext cx="6120680" cy="5328591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79377" y="0"/>
            <a:ext cx="11088736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06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240016" y="915561"/>
            <a:ext cx="4323645" cy="497215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40016" y="1489960"/>
            <a:ext cx="4323645" cy="4230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9" name="Segnaposto risorsa multimediale 8"/>
          <p:cNvSpPr>
            <a:spLocks noGrp="1"/>
          </p:cNvSpPr>
          <p:nvPr>
            <p:ph type="media" sz="quarter" idx="13" hasCustomPrompt="1"/>
          </p:nvPr>
        </p:nvSpPr>
        <p:spPr>
          <a:xfrm>
            <a:off x="627053" y="915573"/>
            <a:ext cx="5184576" cy="480518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551384" y="0"/>
            <a:ext cx="11016728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744073" y="838377"/>
            <a:ext cx="4763079" cy="473253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744073" y="1412777"/>
            <a:ext cx="4763080" cy="4392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10" name="Segnaposto grafico 9"/>
          <p:cNvSpPr>
            <a:spLocks noGrp="1"/>
          </p:cNvSpPr>
          <p:nvPr>
            <p:ph type="chart" sz="quarter" idx="13" hasCustomPrompt="1"/>
          </p:nvPr>
        </p:nvSpPr>
        <p:spPr>
          <a:xfrm>
            <a:off x="479376" y="838378"/>
            <a:ext cx="6048672" cy="4966887"/>
          </a:xfrm>
        </p:spPr>
        <p:txBody>
          <a:bodyPr rtlCol="0">
            <a:normAutofit/>
          </a:bodyPr>
          <a:lstStyle>
            <a:lvl1pPr>
              <a:defRPr sz="2300"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79376" y="0"/>
            <a:ext cx="11088736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solidFill>
                  <a:srgbClr val="262B4C"/>
                </a:solidFill>
              </a:rPr>
              <a:t>Click to </a:t>
            </a:r>
            <a:r>
              <a:rPr lang="it-IT" altLang="en-US" sz="2800" dirty="0" err="1">
                <a:solidFill>
                  <a:srgbClr val="262B4C"/>
                </a:solidFill>
              </a:rPr>
              <a:t>insert</a:t>
            </a:r>
            <a:r>
              <a:rPr lang="it-IT" altLang="en-US" sz="2800" dirty="0">
                <a:solidFill>
                  <a:srgbClr val="262B4C"/>
                </a:solidFill>
              </a:rPr>
              <a:t> the </a:t>
            </a:r>
            <a:r>
              <a:rPr lang="it-IT" altLang="en-US" sz="2800" dirty="0" err="1">
                <a:solidFill>
                  <a:srgbClr val="262B4C"/>
                </a:solidFill>
              </a:rPr>
              <a:t>title</a:t>
            </a:r>
            <a:endParaRPr lang="it-IT" altLang="en-US" sz="2800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3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07368" y="980729"/>
            <a:ext cx="11305256" cy="47525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altLang="en-US" dirty="0"/>
              <a:t>Click to </a:t>
            </a:r>
            <a:r>
              <a:rPr lang="it-IT" altLang="en-US" dirty="0" err="1"/>
              <a:t>insert</a:t>
            </a:r>
            <a:r>
              <a:rPr lang="it-IT" altLang="en-US" dirty="0"/>
              <a:t> the text</a:t>
            </a:r>
          </a:p>
          <a:p>
            <a:pPr lvl="1"/>
            <a:r>
              <a:rPr lang="it-IT" altLang="en-US" dirty="0"/>
              <a:t>Second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2"/>
            <a:r>
              <a:rPr lang="it-IT" altLang="en-US" dirty="0"/>
              <a:t>Third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3"/>
            <a:r>
              <a:rPr lang="it-IT" altLang="en-US" dirty="0" err="1"/>
              <a:t>Fourth</a:t>
            </a:r>
            <a:r>
              <a:rPr lang="it-IT" altLang="en-US" dirty="0"/>
              <a:t> 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r>
              <a:rPr lang="it-IT" altLang="en-US" dirty="0" err="1"/>
              <a:t>Fifth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solidFill>
                  <a:srgbClr val="455E6F"/>
                </a:solidFill>
              </a:defRPr>
            </a:lvl1pPr>
          </a:lstStyle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5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407368" y="0"/>
            <a:ext cx="1130525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97504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79376" y="980729"/>
            <a:ext cx="5491102" cy="46956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en-US" dirty="0"/>
              <a:t>Click to </a:t>
            </a:r>
            <a:r>
              <a:rPr lang="it-IT" altLang="en-US" dirty="0" err="1"/>
              <a:t>insert</a:t>
            </a:r>
            <a:r>
              <a:rPr lang="it-IT" altLang="en-US" dirty="0"/>
              <a:t> the text</a:t>
            </a:r>
          </a:p>
          <a:p>
            <a:pPr lvl="1"/>
            <a:r>
              <a:rPr lang="it-IT" altLang="en-US" dirty="0"/>
              <a:t>Second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2"/>
            <a:r>
              <a:rPr lang="it-IT" altLang="en-US" dirty="0"/>
              <a:t>Third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3"/>
            <a:r>
              <a:rPr lang="it-IT" altLang="en-US" dirty="0" err="1"/>
              <a:t>Fourth</a:t>
            </a:r>
            <a:r>
              <a:rPr lang="it-IT" altLang="en-US" dirty="0"/>
              <a:t> 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r>
              <a:rPr lang="it-IT" altLang="en-US" dirty="0" err="1"/>
              <a:t>Fifth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68008" y="980729"/>
            <a:ext cx="5400352" cy="4695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en-US" dirty="0"/>
              <a:t>Click to </a:t>
            </a:r>
            <a:r>
              <a:rPr lang="it-IT" altLang="en-US" dirty="0" err="1"/>
              <a:t>insert</a:t>
            </a:r>
            <a:r>
              <a:rPr lang="it-IT" altLang="en-US" dirty="0"/>
              <a:t> the text</a:t>
            </a:r>
          </a:p>
          <a:p>
            <a:pPr lvl="1"/>
            <a:r>
              <a:rPr lang="it-IT" altLang="en-US" dirty="0"/>
              <a:t>Second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2"/>
            <a:r>
              <a:rPr lang="it-IT" altLang="en-US" dirty="0"/>
              <a:t>Third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3"/>
            <a:r>
              <a:rPr lang="it-IT" altLang="en-US" dirty="0" err="1"/>
              <a:t>Fourth</a:t>
            </a:r>
            <a:r>
              <a:rPr lang="it-IT" altLang="en-US" dirty="0"/>
              <a:t> 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r>
              <a:rPr lang="it-IT" altLang="en-US" dirty="0" err="1"/>
              <a:t>Fifth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479376" y="0"/>
            <a:ext cx="11088984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875961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571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0" y="3840105"/>
            <a:ext cx="12192000" cy="550779"/>
          </a:xfrm>
          <a:prstGeom prst="rect">
            <a:avLst/>
          </a:prstGeom>
        </p:spPr>
        <p:txBody>
          <a:bodyPr anchor="ctr"/>
          <a:lstStyle>
            <a:lvl1pPr>
              <a:defRPr sz="3300"/>
            </a:lvl1pPr>
          </a:lstStyle>
          <a:p>
            <a:r>
              <a:rPr lang="it-IT" altLang="en-US" dirty="0"/>
              <a:t>Title: </a:t>
            </a:r>
            <a:r>
              <a:rPr lang="it-IT" altLang="en-US" dirty="0" err="1"/>
              <a:t>Lorem</a:t>
            </a:r>
            <a:r>
              <a:rPr lang="it-IT" altLang="en-US" dirty="0"/>
              <a:t> </a:t>
            </a:r>
            <a:r>
              <a:rPr lang="it-IT" altLang="en-US" dirty="0" err="1"/>
              <a:t>ipsum</a:t>
            </a:r>
            <a:r>
              <a:rPr lang="it-IT" altLang="en-US" dirty="0"/>
              <a:t> </a:t>
            </a:r>
            <a:r>
              <a:rPr lang="it-IT" altLang="en-US" dirty="0" err="1"/>
              <a:t>dolor</a:t>
            </a:r>
            <a:r>
              <a:rPr lang="it-IT" altLang="en-US" dirty="0"/>
              <a:t> </a:t>
            </a:r>
            <a:r>
              <a:rPr lang="it-IT" altLang="en-US" dirty="0" err="1"/>
              <a:t>sit</a:t>
            </a:r>
            <a:r>
              <a:rPr lang="it-IT" altLang="en-US" dirty="0"/>
              <a:t> </a:t>
            </a:r>
            <a:r>
              <a:rPr lang="it-IT" altLang="en-US" dirty="0" err="1"/>
              <a:t>amet</a:t>
            </a:r>
            <a:r>
              <a:rPr lang="it-IT" altLang="en-US" dirty="0"/>
              <a:t> </a:t>
            </a:r>
            <a:r>
              <a:rPr lang="it-IT" altLang="en-US" dirty="0" err="1"/>
              <a:t>adipiscing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4404109"/>
            <a:ext cx="12072664" cy="83715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altLang="en-US" dirty="0" err="1"/>
              <a:t>Subtitle</a:t>
            </a:r>
            <a:r>
              <a:rPr lang="it-IT" altLang="en-US" dirty="0"/>
              <a:t>: </a:t>
            </a:r>
            <a:r>
              <a:rPr lang="it-IT" altLang="en-US" dirty="0" err="1"/>
              <a:t>Lorem</a:t>
            </a:r>
            <a:r>
              <a:rPr lang="it-IT" altLang="en-US" dirty="0"/>
              <a:t> </a:t>
            </a:r>
            <a:r>
              <a:rPr lang="it-IT" altLang="en-US" dirty="0" err="1"/>
              <a:t>ipsum</a:t>
            </a:r>
            <a:r>
              <a:rPr lang="it-IT" altLang="en-US" dirty="0"/>
              <a:t> </a:t>
            </a:r>
            <a:r>
              <a:rPr lang="it-IT" altLang="en-US" dirty="0" err="1"/>
              <a:t>dolor</a:t>
            </a:r>
            <a:r>
              <a:rPr lang="it-IT" altLang="en-US" dirty="0"/>
              <a:t> </a:t>
            </a:r>
            <a:r>
              <a:rPr lang="it-IT" altLang="en-US" dirty="0" err="1"/>
              <a:t>sit</a:t>
            </a:r>
            <a:r>
              <a:rPr lang="it-IT" altLang="en-US" dirty="0"/>
              <a:t> </a:t>
            </a:r>
            <a:r>
              <a:rPr lang="it-IT" altLang="en-US" dirty="0" err="1"/>
              <a:t>amet</a:t>
            </a:r>
            <a:r>
              <a:rPr lang="it-IT" altLang="en-US" dirty="0"/>
              <a:t>, </a:t>
            </a:r>
            <a:r>
              <a:rPr lang="it-IT" altLang="en-US" dirty="0" err="1"/>
              <a:t>consectetuer</a:t>
            </a:r>
            <a:r>
              <a:rPr lang="it-IT" altLang="en-US" dirty="0"/>
              <a:t> </a:t>
            </a:r>
            <a:r>
              <a:rPr lang="it-IT" altLang="en-US" dirty="0" err="1"/>
              <a:t>adipiscing</a:t>
            </a:r>
            <a:r>
              <a:rPr lang="it-IT" altLang="en-US" dirty="0"/>
              <a:t> </a:t>
            </a:r>
            <a:r>
              <a:rPr lang="it-IT" altLang="en-US" dirty="0" err="1"/>
              <a:t>elit</a:t>
            </a:r>
            <a:r>
              <a:rPr lang="it-IT" altLang="en-US" dirty="0"/>
              <a:t> </a:t>
            </a:r>
          </a:p>
          <a:p>
            <a:pPr lvl="0"/>
            <a:r>
              <a:rPr lang="it-IT" altLang="en-US" dirty="0" err="1"/>
              <a:t>sed</a:t>
            </a:r>
            <a:r>
              <a:rPr lang="it-IT" altLang="en-US" dirty="0"/>
              <a:t> </a:t>
            </a:r>
            <a:r>
              <a:rPr lang="it-IT" altLang="en-US" dirty="0" err="1"/>
              <a:t>diam</a:t>
            </a:r>
            <a:r>
              <a:rPr lang="it-IT" altLang="en-US" dirty="0"/>
              <a:t> </a:t>
            </a:r>
            <a:r>
              <a:rPr lang="it-IT" altLang="en-US" dirty="0" err="1"/>
              <a:t>nonummy</a:t>
            </a:r>
            <a:r>
              <a:rPr lang="it-IT" altLang="en-US" dirty="0"/>
              <a:t> </a:t>
            </a:r>
            <a:r>
              <a:rPr lang="it-IT" altLang="en-US" dirty="0" err="1"/>
              <a:t>nibh</a:t>
            </a:r>
            <a:r>
              <a:rPr lang="it-IT" altLang="en-US" dirty="0"/>
              <a:t> </a:t>
            </a:r>
            <a:r>
              <a:rPr lang="it-IT" altLang="en-US" dirty="0" err="1"/>
              <a:t>euismod</a:t>
            </a:r>
            <a:r>
              <a:rPr lang="it-IT" altLang="en-US" dirty="0"/>
              <a:t> </a:t>
            </a:r>
            <a:r>
              <a:rPr lang="it-IT" altLang="en-US" dirty="0" err="1"/>
              <a:t>tincidunt</a:t>
            </a:r>
            <a:r>
              <a:rPr lang="it-IT" altLang="en-US" dirty="0"/>
              <a:t> ut </a:t>
            </a:r>
            <a:r>
              <a:rPr lang="it-IT" altLang="en-US" dirty="0" err="1"/>
              <a:t>laoreet</a:t>
            </a:r>
            <a:r>
              <a:rPr lang="it-IT" altLang="en-US" dirty="0"/>
              <a:t> dolore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0" hasCustomPrompt="1"/>
          </p:nvPr>
        </p:nvSpPr>
        <p:spPr>
          <a:xfrm>
            <a:off x="2464457" y="5229200"/>
            <a:ext cx="7143750" cy="431800"/>
          </a:xfrm>
        </p:spPr>
        <p:txBody>
          <a:bodyPr/>
          <a:lstStyle>
            <a:lvl1pPr>
              <a:spcBef>
                <a:spcPts val="0"/>
              </a:spcBef>
              <a:defRPr sz="1800" b="0"/>
            </a:lvl1pPr>
          </a:lstStyle>
          <a:p>
            <a:pPr lvl="0"/>
            <a:r>
              <a:rPr lang="it-IT" dirty="0"/>
              <a:t>Speaker, </a:t>
            </a:r>
            <a:r>
              <a:rPr lang="it-IT" dirty="0" err="1"/>
              <a:t>place</a:t>
            </a:r>
            <a:r>
              <a:rPr lang="it-IT" dirty="0"/>
              <a:t>,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037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2720" y="1348551"/>
            <a:ext cx="3718426" cy="424265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83832" y="1348551"/>
            <a:ext cx="6975448" cy="431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altLang="en-US" dirty="0"/>
              <a:t>Click to </a:t>
            </a:r>
            <a:r>
              <a:rPr lang="it-IT" altLang="en-US" dirty="0" err="1"/>
              <a:t>insert</a:t>
            </a:r>
            <a:r>
              <a:rPr lang="it-IT" altLang="en-US" dirty="0"/>
              <a:t> the text</a:t>
            </a:r>
          </a:p>
          <a:p>
            <a:pPr lvl="1"/>
            <a:r>
              <a:rPr lang="it-IT" altLang="en-US" dirty="0"/>
              <a:t>Second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2"/>
            <a:r>
              <a:rPr lang="it-IT" altLang="en-US" dirty="0"/>
              <a:t>Third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3"/>
            <a:r>
              <a:rPr lang="it-IT" altLang="en-US" dirty="0" err="1"/>
              <a:t>Fourth</a:t>
            </a:r>
            <a:r>
              <a:rPr lang="it-IT" altLang="en-US" dirty="0"/>
              <a:t> 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r>
              <a:rPr lang="it-IT" altLang="en-US" dirty="0" err="1"/>
              <a:t>Fifth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2720" y="1916833"/>
            <a:ext cx="3718426" cy="4032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551384" y="0"/>
            <a:ext cx="1101672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Fare clic per inserire titolo</a:t>
            </a:r>
          </a:p>
        </p:txBody>
      </p:sp>
    </p:spTree>
    <p:extLst>
      <p:ext uri="{BB962C8B-B14F-4D97-AF65-F5344CB8AC3E}">
        <p14:creationId xmlns:p14="http://schemas.microsoft.com/office/powerpoint/2010/main" val="1931818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0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80384" y="4500129"/>
            <a:ext cx="11087728" cy="441039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479376" y="1052736"/>
            <a:ext cx="11079904" cy="33929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80384" y="5007298"/>
            <a:ext cx="11087728" cy="725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79376" y="0"/>
            <a:ext cx="11088736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5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23392" y="4396660"/>
            <a:ext cx="10944720" cy="566738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3392" y="4963398"/>
            <a:ext cx="10944720" cy="6978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9" name="Segnaposto risorsa multimediale 8"/>
          <p:cNvSpPr>
            <a:spLocks noGrp="1"/>
          </p:cNvSpPr>
          <p:nvPr>
            <p:ph type="media" sz="quarter" idx="13" hasCustomPrompt="1"/>
          </p:nvPr>
        </p:nvSpPr>
        <p:spPr>
          <a:xfrm>
            <a:off x="623392" y="1196751"/>
            <a:ext cx="10944720" cy="3168353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623392" y="0"/>
            <a:ext cx="1094472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17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384" y="4229090"/>
            <a:ext cx="11007897" cy="566738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534164" y="4795828"/>
            <a:ext cx="11007897" cy="8654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9" name="Segnaposto tabella 8"/>
          <p:cNvSpPr>
            <a:spLocks noGrp="1"/>
          </p:cNvSpPr>
          <p:nvPr>
            <p:ph type="tbl" sz="quarter" idx="13" hasCustomPrompt="1"/>
          </p:nvPr>
        </p:nvSpPr>
        <p:spPr>
          <a:xfrm>
            <a:off x="551384" y="1196751"/>
            <a:ext cx="11007897" cy="302433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551384" y="0"/>
            <a:ext cx="1101672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56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456040" y="987568"/>
            <a:ext cx="5040561" cy="497216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456040" y="1633975"/>
            <a:ext cx="5040561" cy="40918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9" name="Segnaposto tabella 8"/>
          <p:cNvSpPr>
            <a:spLocks noGrp="1"/>
          </p:cNvSpPr>
          <p:nvPr>
            <p:ph type="tbl" sz="quarter" idx="13" hasCustomPrompt="1"/>
          </p:nvPr>
        </p:nvSpPr>
        <p:spPr>
          <a:xfrm>
            <a:off x="551385" y="987568"/>
            <a:ext cx="5616624" cy="4738278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07368" y="0"/>
            <a:ext cx="11305256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99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888088" y="1008662"/>
            <a:ext cx="4680025" cy="476122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88088" y="1655069"/>
            <a:ext cx="4680025" cy="3978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10" name="Segnaposto immagine 9"/>
          <p:cNvSpPr>
            <a:spLocks noGrp="1"/>
          </p:cNvSpPr>
          <p:nvPr>
            <p:ph type="pic" sz="quarter" idx="13" hasCustomPrompt="1"/>
          </p:nvPr>
        </p:nvSpPr>
        <p:spPr>
          <a:xfrm>
            <a:off x="551385" y="980728"/>
            <a:ext cx="6120680" cy="5328591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79377" y="0"/>
            <a:ext cx="11088736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42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240016" y="915561"/>
            <a:ext cx="4323645" cy="497215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40016" y="1489960"/>
            <a:ext cx="4323645" cy="4230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9" name="Segnaposto risorsa multimediale 8"/>
          <p:cNvSpPr>
            <a:spLocks noGrp="1"/>
          </p:cNvSpPr>
          <p:nvPr>
            <p:ph type="media" sz="quarter" idx="13" hasCustomPrompt="1"/>
          </p:nvPr>
        </p:nvSpPr>
        <p:spPr>
          <a:xfrm>
            <a:off x="627053" y="915573"/>
            <a:ext cx="5184576" cy="480518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551384" y="0"/>
            <a:ext cx="11016728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Click to </a:t>
            </a:r>
            <a:r>
              <a:rPr lang="it-IT" altLang="en-US" dirty="0" err="1">
                <a:solidFill>
                  <a:srgbClr val="262B4C"/>
                </a:solidFill>
              </a:rPr>
              <a:t>insert</a:t>
            </a:r>
            <a:r>
              <a:rPr lang="it-IT" altLang="en-US" dirty="0">
                <a:solidFill>
                  <a:srgbClr val="262B4C"/>
                </a:solidFill>
              </a:rPr>
              <a:t> the </a:t>
            </a:r>
            <a:r>
              <a:rPr lang="it-IT" altLang="en-US" dirty="0" err="1">
                <a:solidFill>
                  <a:srgbClr val="262B4C"/>
                </a:solidFill>
              </a:rPr>
              <a:t>title</a:t>
            </a:r>
            <a:endParaRPr lang="it-IT" altLang="en-US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0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744073" y="838377"/>
            <a:ext cx="4763079" cy="473253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744073" y="1412777"/>
            <a:ext cx="4763080" cy="4392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10" name="Segnaposto grafico 9"/>
          <p:cNvSpPr>
            <a:spLocks noGrp="1"/>
          </p:cNvSpPr>
          <p:nvPr>
            <p:ph type="chart" sz="quarter" idx="13" hasCustomPrompt="1"/>
          </p:nvPr>
        </p:nvSpPr>
        <p:spPr>
          <a:xfrm>
            <a:off x="479376" y="838378"/>
            <a:ext cx="6048672" cy="4966887"/>
          </a:xfrm>
        </p:spPr>
        <p:txBody>
          <a:bodyPr rtlCol="0">
            <a:normAutofit/>
          </a:bodyPr>
          <a:lstStyle>
            <a:lvl1pPr>
              <a:defRPr sz="2300"/>
            </a:lvl1pPr>
          </a:lstStyle>
          <a:p>
            <a:pPr lvl="0"/>
            <a:r>
              <a:rPr lang="it-IT" noProof="0" dirty="0"/>
              <a:t>Click on the </a:t>
            </a:r>
            <a:r>
              <a:rPr lang="it-IT" noProof="0" dirty="0" err="1"/>
              <a:t>icon</a:t>
            </a:r>
            <a:endParaRPr lang="it-IT" noProof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79376" y="0"/>
            <a:ext cx="11088736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solidFill>
                  <a:srgbClr val="262B4C"/>
                </a:solidFill>
              </a:rPr>
              <a:t>Click to </a:t>
            </a:r>
            <a:r>
              <a:rPr lang="it-IT" altLang="en-US" sz="2800" dirty="0" err="1">
                <a:solidFill>
                  <a:srgbClr val="262B4C"/>
                </a:solidFill>
              </a:rPr>
              <a:t>insert</a:t>
            </a:r>
            <a:r>
              <a:rPr lang="it-IT" altLang="en-US" sz="2800" dirty="0">
                <a:solidFill>
                  <a:srgbClr val="262B4C"/>
                </a:solidFill>
              </a:rPr>
              <a:t> the </a:t>
            </a:r>
            <a:r>
              <a:rPr lang="it-IT" altLang="en-US" sz="2800" dirty="0" err="1">
                <a:solidFill>
                  <a:srgbClr val="262B4C"/>
                </a:solidFill>
              </a:rPr>
              <a:t>title</a:t>
            </a:r>
            <a:endParaRPr lang="it-IT" altLang="en-US" sz="2800" dirty="0">
              <a:solidFill>
                <a:srgbClr val="26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57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6540-A68B-13C5-E3DF-6D3BDA601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4242D-B4C1-1ECE-655B-D97847B52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42F90-0909-C8B7-93D3-3222C466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DBB66-3AFC-50F8-D17A-4502185D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7013-7FFA-350E-B9D2-5D645AD0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62013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6E2B-4722-1862-D069-D40BCB5D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296E-41F6-5DE9-EE56-B28C2644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52D25-400F-7935-5EFB-CC1CE568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EBCF-9547-21F4-D4C0-2A12C3AB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9525E-BD2A-5AD7-69ED-30182311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9790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05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AF56-7517-C336-2E2C-2672A41D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D4EC4-3F33-04F2-727D-EDDC29D0F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836D9-EF37-7653-753A-CE982D76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A9A22-2D96-591F-6F0C-326D82D0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775B1-7EA3-38FC-9A2F-3D9B0189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48340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2C05-0E6F-C61B-AE6D-CDF2D611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CB862-5A52-6C7D-75E5-4C3F7B13D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11DE3-27CF-189A-3769-3EED4332F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F5A79-A3E5-8B5C-71FC-BC55BABB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90469-9603-CA7A-B536-042AF18E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CDB3C-14AF-2131-108C-BA967100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38624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16568-41F5-B26E-92CE-44DA5145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D4F00-C952-4D34-F317-9DA569E81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727E5-82B3-03B3-9F1C-FB2E2ABF8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747A8B-31B0-E92F-281F-7C9B574B4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2A7ED-871D-3A4F-C0B6-105517B40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6AA14-9F29-5327-BDA4-E388D4F2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9A8BE-BEDA-7DC6-82FB-29FDD41C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16BCC-2E21-9930-CEA7-9B23CD5A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95728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6E17-DCEB-3B0E-0478-00A37F17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16E26-233B-7606-CC4A-7827CDBE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0687A-83B6-51D8-E7A8-8F9DFFA4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AB3EA-CDBA-EBB3-2467-9FC1B904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65242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67538-3E71-A3CB-486A-2599426C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316E1-72AB-4DAF-42B4-5D3F5D79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F1BC-ED7C-2932-0DE3-7B495BC8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08434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BAEE-E9A1-880A-1EE7-DE593915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B6DA4-15BF-F6E0-143A-CBA549F1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774C8-E4A3-D269-29BB-79C82D36D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42AC5-C317-394D-4307-1E7C3829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E181C-F486-051B-C22C-C48CE866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7AF6A-D899-1947-9DA6-5EEEEAEE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5925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4D29-6A5B-5CF0-804F-D18F419F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E298B8-80D9-C879-095F-5A5689F0B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B5E55-A6F6-DC72-C641-BA816D95D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931A1-01B2-1F48-D40A-DDAE19DB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B8893-05AB-31A4-8414-362E9F9D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F5F1A-80B1-5DF4-4817-46D11188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11503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2CA5-C308-BF26-30E9-C421DA90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3AFAE-C9BB-8207-C90B-CA57048D4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C12C2-F09F-F3D0-1911-82D52C2C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17524-EC96-FC2A-C1D8-463A2EFF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82A2D-2429-79B0-FC40-DE83081F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0918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0F12F-A42E-FBE7-8840-CDEEC302A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BBBFC-8FAD-6D11-1885-C0D0D7174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6F410-4BBA-46DD-D67F-53CCA0C3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80820-023F-FBCE-A997-61431D36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CA2CB-DF92-863D-D5B8-4A5E789B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305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07368" y="980729"/>
            <a:ext cx="11305256" cy="47525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altLang="en-US"/>
              <a:t>Click to </a:t>
            </a:r>
            <a:r>
              <a:rPr lang="it-IT" altLang="en-US" err="1"/>
              <a:t>insert</a:t>
            </a:r>
            <a:r>
              <a:rPr lang="it-IT" altLang="en-US"/>
              <a:t> the text</a:t>
            </a:r>
          </a:p>
          <a:p>
            <a:pPr lvl="1"/>
            <a:r>
              <a:rPr lang="it-IT" altLang="en-US"/>
              <a:t>Second </a:t>
            </a:r>
            <a:r>
              <a:rPr lang="it-IT" altLang="en-US" err="1"/>
              <a:t>level</a:t>
            </a:r>
            <a:endParaRPr lang="it-IT" altLang="en-US"/>
          </a:p>
          <a:p>
            <a:pPr lvl="2"/>
            <a:r>
              <a:rPr lang="it-IT" altLang="en-US"/>
              <a:t>Third </a:t>
            </a:r>
            <a:r>
              <a:rPr lang="it-IT" altLang="en-US" err="1"/>
              <a:t>level</a:t>
            </a:r>
            <a:endParaRPr lang="it-IT" altLang="en-US"/>
          </a:p>
          <a:p>
            <a:pPr lvl="3"/>
            <a:r>
              <a:rPr lang="it-IT" altLang="en-US" err="1"/>
              <a:t>Fourth</a:t>
            </a:r>
            <a:r>
              <a:rPr lang="it-IT" altLang="en-US"/>
              <a:t>  </a:t>
            </a:r>
            <a:r>
              <a:rPr lang="it-IT" altLang="en-US" err="1"/>
              <a:t>level</a:t>
            </a:r>
            <a:endParaRPr lang="it-IT" altLang="en-US"/>
          </a:p>
          <a:p>
            <a:pPr lvl="4"/>
            <a:r>
              <a:rPr lang="it-IT" altLang="en-US" err="1"/>
              <a:t>Fifth</a:t>
            </a:r>
            <a:r>
              <a:rPr lang="it-IT" altLang="en-US"/>
              <a:t> </a:t>
            </a:r>
            <a:r>
              <a:rPr lang="it-IT" altLang="en-US" err="1"/>
              <a:t>level</a:t>
            </a: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solidFill>
                  <a:srgbClr val="455E6F"/>
                </a:solidFill>
              </a:defRPr>
            </a:lvl1pPr>
          </a:lstStyle>
          <a:p>
            <a:fld id="{65604848-89ED-4236-9DF5-8401F1F83423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5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407368" y="0"/>
            <a:ext cx="1130525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</a:t>
            </a:r>
            <a:r>
              <a:rPr lang="it-IT" err="1"/>
              <a:t>title</a:t>
            </a:r>
            <a:endParaRPr lang="it-IT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9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last slid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0" y="2657694"/>
            <a:ext cx="12192000" cy="1542612"/>
          </a:xfrm>
          <a:prstGeom prst="rect">
            <a:avLst/>
          </a:prstGeom>
        </p:spPr>
        <p:txBody>
          <a:bodyPr anchor="ctr"/>
          <a:lstStyle>
            <a:lvl1pPr>
              <a:defRPr sz="4400" b="0" i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altLang="en-US" sz="3600" b="1" i="0" dirty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it-IT" altLang="en-US" sz="3600" b="1" i="0" dirty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3600" b="1" i="0" dirty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altLang="en-US" sz="3600" b="1" i="0" dirty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it-IT" altLang="en-US" sz="3600" b="1" i="0" dirty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en-US" sz="3600" b="1" i="0" dirty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it-IT" altLang="en-US" sz="3600" b="1" i="0" dirty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altLang="en-US" sz="3600" b="1" i="0" dirty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3600" b="1" i="0" dirty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it-IT" altLang="en-US" sz="3600" b="1" i="0" dirty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it-IT" sz="3600" b="1" i="0" dirty="0">
              <a:solidFill>
                <a:srgbClr val="0046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4293096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>
                <a:solidFill>
                  <a:srgbClr val="00467A"/>
                </a:solidFill>
              </a:rPr>
              <a:t>(</a:t>
            </a:r>
            <a:r>
              <a:rPr lang="it-IT" dirty="0" err="1">
                <a:solidFill>
                  <a:srgbClr val="00467A"/>
                </a:solidFill>
              </a:rPr>
              <a:t>Presenter</a:t>
            </a:r>
            <a:r>
              <a:rPr lang="it-IT" dirty="0">
                <a:solidFill>
                  <a:srgbClr val="00467A"/>
                </a:solidFill>
              </a:rPr>
              <a:t> email </a:t>
            </a:r>
            <a:r>
              <a:rPr lang="it-IT" dirty="0" err="1">
                <a:solidFill>
                  <a:srgbClr val="00467A"/>
                </a:solidFill>
              </a:rPr>
              <a:t>address</a:t>
            </a:r>
            <a:r>
              <a:rPr lang="it-IT" dirty="0">
                <a:solidFill>
                  <a:srgbClr val="00467A"/>
                </a:solidFill>
              </a:rPr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AE277A-9D1D-774B-B40F-15BD408894D8}"/>
              </a:ext>
            </a:extLst>
          </p:cNvPr>
          <p:cNvSpPr txBox="1"/>
          <p:nvPr userDrawn="1"/>
        </p:nvSpPr>
        <p:spPr>
          <a:xfrm>
            <a:off x="1055440" y="6453336"/>
            <a:ext cx="1008112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" sz="800" b="0" i="0" kern="1200" dirty="0">
                <a:solidFill>
                  <a:srgbClr val="00467A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Views and opinions expressed are however those of the author(s) only and do not necessarily reflect those of the European Union </a:t>
            </a:r>
          </a:p>
          <a:p>
            <a:pPr algn="ctr">
              <a:lnSpc>
                <a:spcPts val="1100"/>
              </a:lnSpc>
            </a:pPr>
            <a:r>
              <a:rPr lang="en" sz="800" b="0" i="0" kern="1200" dirty="0">
                <a:solidFill>
                  <a:srgbClr val="00467A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the European Research Executive Agency. Neither the European Union nor the granting authority can be held responsible for them.</a:t>
            </a:r>
            <a:endParaRPr lang="it-IT" sz="800" dirty="0">
              <a:solidFill>
                <a:srgbClr val="00467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767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79376" y="980729"/>
            <a:ext cx="5491102" cy="46956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en-US"/>
              <a:t>Click to </a:t>
            </a:r>
            <a:r>
              <a:rPr lang="it-IT" altLang="en-US" err="1"/>
              <a:t>insert</a:t>
            </a:r>
            <a:r>
              <a:rPr lang="it-IT" altLang="en-US"/>
              <a:t> the text</a:t>
            </a:r>
          </a:p>
          <a:p>
            <a:pPr lvl="1"/>
            <a:r>
              <a:rPr lang="it-IT" altLang="en-US"/>
              <a:t>Second </a:t>
            </a:r>
            <a:r>
              <a:rPr lang="it-IT" altLang="en-US" err="1"/>
              <a:t>level</a:t>
            </a:r>
            <a:endParaRPr lang="it-IT" altLang="en-US"/>
          </a:p>
          <a:p>
            <a:pPr lvl="2"/>
            <a:r>
              <a:rPr lang="it-IT" altLang="en-US"/>
              <a:t>Third </a:t>
            </a:r>
            <a:r>
              <a:rPr lang="it-IT" altLang="en-US" err="1"/>
              <a:t>level</a:t>
            </a:r>
            <a:endParaRPr lang="it-IT" altLang="en-US"/>
          </a:p>
          <a:p>
            <a:pPr lvl="3"/>
            <a:r>
              <a:rPr lang="it-IT" altLang="en-US" err="1"/>
              <a:t>Fourth</a:t>
            </a:r>
            <a:r>
              <a:rPr lang="it-IT" altLang="en-US"/>
              <a:t>  </a:t>
            </a:r>
            <a:r>
              <a:rPr lang="it-IT" altLang="en-US" err="1"/>
              <a:t>level</a:t>
            </a:r>
            <a:endParaRPr lang="it-IT" altLang="en-US"/>
          </a:p>
          <a:p>
            <a:pPr lvl="4"/>
            <a:r>
              <a:rPr lang="it-IT" altLang="en-US" err="1"/>
              <a:t>Fifth</a:t>
            </a:r>
            <a:r>
              <a:rPr lang="it-IT" altLang="en-US"/>
              <a:t> </a:t>
            </a:r>
            <a:r>
              <a:rPr lang="it-IT" altLang="en-US" err="1"/>
              <a:t>level</a:t>
            </a:r>
            <a:endParaRPr lang="it-IT" altLang="en-US"/>
          </a:p>
          <a:p>
            <a:pPr lvl="4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68008" y="980729"/>
            <a:ext cx="5400352" cy="4695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en-US"/>
              <a:t>Click to </a:t>
            </a:r>
            <a:r>
              <a:rPr lang="it-IT" altLang="en-US" err="1"/>
              <a:t>insert</a:t>
            </a:r>
            <a:r>
              <a:rPr lang="it-IT" altLang="en-US"/>
              <a:t> the text</a:t>
            </a:r>
          </a:p>
          <a:p>
            <a:pPr lvl="1"/>
            <a:r>
              <a:rPr lang="it-IT" altLang="en-US"/>
              <a:t>Second </a:t>
            </a:r>
            <a:r>
              <a:rPr lang="it-IT" altLang="en-US" err="1"/>
              <a:t>level</a:t>
            </a:r>
            <a:endParaRPr lang="it-IT" altLang="en-US"/>
          </a:p>
          <a:p>
            <a:pPr lvl="2"/>
            <a:r>
              <a:rPr lang="it-IT" altLang="en-US"/>
              <a:t>Third </a:t>
            </a:r>
            <a:r>
              <a:rPr lang="it-IT" altLang="en-US" err="1"/>
              <a:t>level</a:t>
            </a:r>
            <a:endParaRPr lang="it-IT" altLang="en-US"/>
          </a:p>
          <a:p>
            <a:pPr lvl="3"/>
            <a:r>
              <a:rPr lang="it-IT" altLang="en-US" err="1"/>
              <a:t>Fourth</a:t>
            </a:r>
            <a:r>
              <a:rPr lang="it-IT" altLang="en-US"/>
              <a:t>  </a:t>
            </a:r>
            <a:r>
              <a:rPr lang="it-IT" altLang="en-US" err="1"/>
              <a:t>level</a:t>
            </a:r>
            <a:endParaRPr lang="it-IT" altLang="en-US"/>
          </a:p>
          <a:p>
            <a:pPr lvl="4"/>
            <a:r>
              <a:rPr lang="it-IT" altLang="en-US" err="1"/>
              <a:t>Fifth</a:t>
            </a:r>
            <a:r>
              <a:rPr lang="it-IT" altLang="en-US"/>
              <a:t> </a:t>
            </a:r>
            <a:r>
              <a:rPr lang="it-IT" altLang="en-US" err="1"/>
              <a:t>level</a:t>
            </a:r>
            <a:endParaRPr lang="it-IT" altLang="en-US"/>
          </a:p>
          <a:p>
            <a:pPr lvl="4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6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479376" y="0"/>
            <a:ext cx="11088984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</a:t>
            </a:r>
            <a:r>
              <a:rPr lang="it-IT" err="1"/>
              <a:t>title</a:t>
            </a:r>
            <a:endParaRPr lang="it-IT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430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031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2720" y="1348551"/>
            <a:ext cx="3718426" cy="424265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</a:t>
            </a:r>
            <a:r>
              <a:rPr lang="it-IT" err="1"/>
              <a:t>title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83832" y="1348551"/>
            <a:ext cx="6975448" cy="431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altLang="en-US"/>
              <a:t>Click to </a:t>
            </a:r>
            <a:r>
              <a:rPr lang="it-IT" altLang="en-US" err="1"/>
              <a:t>insert</a:t>
            </a:r>
            <a:r>
              <a:rPr lang="it-IT" altLang="en-US"/>
              <a:t> the text</a:t>
            </a:r>
          </a:p>
          <a:p>
            <a:pPr lvl="1"/>
            <a:r>
              <a:rPr lang="it-IT" altLang="en-US"/>
              <a:t>Second </a:t>
            </a:r>
            <a:r>
              <a:rPr lang="it-IT" altLang="en-US" err="1"/>
              <a:t>level</a:t>
            </a:r>
            <a:endParaRPr lang="it-IT" altLang="en-US"/>
          </a:p>
          <a:p>
            <a:pPr lvl="2"/>
            <a:r>
              <a:rPr lang="it-IT" altLang="en-US"/>
              <a:t>Third </a:t>
            </a:r>
            <a:r>
              <a:rPr lang="it-IT" altLang="en-US" err="1"/>
              <a:t>level</a:t>
            </a:r>
            <a:endParaRPr lang="it-IT" altLang="en-US"/>
          </a:p>
          <a:p>
            <a:pPr lvl="3"/>
            <a:r>
              <a:rPr lang="it-IT" altLang="en-US" err="1"/>
              <a:t>Fourth</a:t>
            </a:r>
            <a:r>
              <a:rPr lang="it-IT" altLang="en-US"/>
              <a:t>  </a:t>
            </a:r>
            <a:r>
              <a:rPr lang="it-IT" altLang="en-US" err="1"/>
              <a:t>level</a:t>
            </a:r>
            <a:endParaRPr lang="it-IT" altLang="en-US"/>
          </a:p>
          <a:p>
            <a:pPr lvl="4"/>
            <a:r>
              <a:rPr lang="it-IT" altLang="en-US" err="1"/>
              <a:t>Fifth</a:t>
            </a:r>
            <a:r>
              <a:rPr lang="it-IT" altLang="en-US"/>
              <a:t> </a:t>
            </a:r>
            <a:r>
              <a:rPr lang="it-IT" altLang="en-US" err="1"/>
              <a:t>level</a:t>
            </a:r>
            <a:endParaRPr lang="it-IT" altLang="en-US"/>
          </a:p>
          <a:p>
            <a:pPr lvl="4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2720" y="1916833"/>
            <a:ext cx="3718426" cy="4032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text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551384" y="0"/>
            <a:ext cx="1101672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262B4C"/>
                </a:solidFill>
              </a:rPr>
              <a:t>Fare clic per inserire titolo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498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0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80384" y="4500129"/>
            <a:ext cx="11087728" cy="441039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</a:t>
            </a:r>
            <a:r>
              <a:rPr lang="it-IT" err="1"/>
              <a:t>title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479376" y="1052736"/>
            <a:ext cx="11079904" cy="33929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Click on the </a:t>
            </a:r>
            <a:r>
              <a:rPr lang="it-IT" noProof="0" err="1"/>
              <a:t>icon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80384" y="5007298"/>
            <a:ext cx="11087728" cy="725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text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79376" y="0"/>
            <a:ext cx="11088736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262B4C"/>
                </a:solidFill>
              </a:rPr>
              <a:t>Click to </a:t>
            </a:r>
            <a:r>
              <a:rPr lang="it-IT" altLang="en-US" err="1">
                <a:solidFill>
                  <a:srgbClr val="262B4C"/>
                </a:solidFill>
              </a:rPr>
              <a:t>insert</a:t>
            </a:r>
            <a:r>
              <a:rPr lang="it-IT" altLang="en-US">
                <a:solidFill>
                  <a:srgbClr val="262B4C"/>
                </a:solidFill>
              </a:rPr>
              <a:t> the </a:t>
            </a:r>
            <a:r>
              <a:rPr lang="it-IT" altLang="en-US" err="1">
                <a:solidFill>
                  <a:srgbClr val="262B4C"/>
                </a:solidFill>
              </a:rPr>
              <a:t>title</a:t>
            </a:r>
            <a:endParaRPr lang="it-IT" altLang="en-US">
              <a:solidFill>
                <a:srgbClr val="262B4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526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23392" y="4396660"/>
            <a:ext cx="10944720" cy="566738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</a:t>
            </a:r>
            <a:r>
              <a:rPr lang="it-IT" err="1"/>
              <a:t>title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3392" y="4963398"/>
            <a:ext cx="10944720" cy="6978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text</a:t>
            </a:r>
          </a:p>
        </p:txBody>
      </p:sp>
      <p:sp>
        <p:nvSpPr>
          <p:cNvPr id="9" name="Segnaposto risorsa multimediale 8"/>
          <p:cNvSpPr>
            <a:spLocks noGrp="1"/>
          </p:cNvSpPr>
          <p:nvPr>
            <p:ph type="media" sz="quarter" idx="13" hasCustomPrompt="1"/>
          </p:nvPr>
        </p:nvSpPr>
        <p:spPr>
          <a:xfrm>
            <a:off x="623392" y="1196751"/>
            <a:ext cx="10944720" cy="3168353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/>
              <a:t>Click on the </a:t>
            </a:r>
            <a:r>
              <a:rPr lang="it-IT" noProof="0" err="1"/>
              <a:t>icon</a:t>
            </a:r>
            <a:endParaRPr lang="it-IT" noProof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623392" y="0"/>
            <a:ext cx="1094472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262B4C"/>
                </a:solidFill>
              </a:rPr>
              <a:t>Click to </a:t>
            </a:r>
            <a:r>
              <a:rPr lang="it-IT" altLang="en-US" err="1">
                <a:solidFill>
                  <a:srgbClr val="262B4C"/>
                </a:solidFill>
              </a:rPr>
              <a:t>insert</a:t>
            </a:r>
            <a:r>
              <a:rPr lang="it-IT" altLang="en-US">
                <a:solidFill>
                  <a:srgbClr val="262B4C"/>
                </a:solidFill>
              </a:rPr>
              <a:t> the </a:t>
            </a:r>
            <a:r>
              <a:rPr lang="it-IT" altLang="en-US" err="1">
                <a:solidFill>
                  <a:srgbClr val="262B4C"/>
                </a:solidFill>
              </a:rPr>
              <a:t>title</a:t>
            </a:r>
            <a:endParaRPr lang="it-IT" altLang="en-US">
              <a:solidFill>
                <a:srgbClr val="262B4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693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384" y="4229090"/>
            <a:ext cx="11007897" cy="566738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</a:t>
            </a:r>
            <a:r>
              <a:rPr lang="it-IT" err="1"/>
              <a:t>title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534164" y="4795828"/>
            <a:ext cx="11007897" cy="8654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text</a:t>
            </a:r>
          </a:p>
        </p:txBody>
      </p:sp>
      <p:sp>
        <p:nvSpPr>
          <p:cNvPr id="9" name="Segnaposto tabella 8"/>
          <p:cNvSpPr>
            <a:spLocks noGrp="1"/>
          </p:cNvSpPr>
          <p:nvPr>
            <p:ph type="tbl" sz="quarter" idx="13" hasCustomPrompt="1"/>
          </p:nvPr>
        </p:nvSpPr>
        <p:spPr>
          <a:xfrm>
            <a:off x="551384" y="1196751"/>
            <a:ext cx="11007897" cy="302433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/>
              <a:t>Click on the </a:t>
            </a:r>
            <a:r>
              <a:rPr lang="it-IT" noProof="0" err="1"/>
              <a:t>icon</a:t>
            </a:r>
            <a:endParaRPr lang="it-IT" noProof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551384" y="0"/>
            <a:ext cx="1101672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262B4C"/>
                </a:solidFill>
              </a:rPr>
              <a:t>Click to </a:t>
            </a:r>
            <a:r>
              <a:rPr lang="it-IT" altLang="en-US" err="1">
                <a:solidFill>
                  <a:srgbClr val="262B4C"/>
                </a:solidFill>
              </a:rPr>
              <a:t>insert</a:t>
            </a:r>
            <a:r>
              <a:rPr lang="it-IT" altLang="en-US">
                <a:solidFill>
                  <a:srgbClr val="262B4C"/>
                </a:solidFill>
              </a:rPr>
              <a:t> the </a:t>
            </a:r>
            <a:r>
              <a:rPr lang="it-IT" altLang="en-US" err="1">
                <a:solidFill>
                  <a:srgbClr val="262B4C"/>
                </a:solidFill>
              </a:rPr>
              <a:t>title</a:t>
            </a:r>
            <a:endParaRPr lang="it-IT" altLang="en-US">
              <a:solidFill>
                <a:srgbClr val="262B4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386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456040" y="987568"/>
            <a:ext cx="5040561" cy="497216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</a:t>
            </a:r>
            <a:r>
              <a:rPr lang="it-IT" err="1"/>
              <a:t>title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456040" y="1633975"/>
            <a:ext cx="5040561" cy="40918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text</a:t>
            </a:r>
          </a:p>
        </p:txBody>
      </p:sp>
      <p:sp>
        <p:nvSpPr>
          <p:cNvPr id="9" name="Segnaposto tabella 8"/>
          <p:cNvSpPr>
            <a:spLocks noGrp="1"/>
          </p:cNvSpPr>
          <p:nvPr>
            <p:ph type="tbl" sz="quarter" idx="13" hasCustomPrompt="1"/>
          </p:nvPr>
        </p:nvSpPr>
        <p:spPr>
          <a:xfrm>
            <a:off x="551385" y="987568"/>
            <a:ext cx="5616624" cy="4738278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/>
              <a:t>Click on the </a:t>
            </a:r>
            <a:r>
              <a:rPr lang="it-IT" noProof="0" err="1"/>
              <a:t>icon</a:t>
            </a:r>
            <a:endParaRPr lang="it-IT" noProof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07368" y="0"/>
            <a:ext cx="11305256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262B4C"/>
                </a:solidFill>
              </a:rPr>
              <a:t>Click to </a:t>
            </a:r>
            <a:r>
              <a:rPr lang="it-IT" altLang="en-US" err="1">
                <a:solidFill>
                  <a:srgbClr val="262B4C"/>
                </a:solidFill>
              </a:rPr>
              <a:t>insert</a:t>
            </a:r>
            <a:r>
              <a:rPr lang="it-IT" altLang="en-US">
                <a:solidFill>
                  <a:srgbClr val="262B4C"/>
                </a:solidFill>
              </a:rPr>
              <a:t> the </a:t>
            </a:r>
            <a:r>
              <a:rPr lang="it-IT" altLang="en-US" err="1">
                <a:solidFill>
                  <a:srgbClr val="262B4C"/>
                </a:solidFill>
              </a:rPr>
              <a:t>title</a:t>
            </a:r>
            <a:endParaRPr lang="it-IT" altLang="en-US">
              <a:solidFill>
                <a:srgbClr val="262B4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794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888088" y="1008662"/>
            <a:ext cx="4680025" cy="476122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</a:t>
            </a:r>
            <a:r>
              <a:rPr lang="it-IT" err="1"/>
              <a:t>title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88088" y="1655069"/>
            <a:ext cx="4680025" cy="3978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text</a:t>
            </a:r>
          </a:p>
        </p:txBody>
      </p:sp>
      <p:sp>
        <p:nvSpPr>
          <p:cNvPr id="10" name="Segnaposto immagine 9"/>
          <p:cNvSpPr>
            <a:spLocks noGrp="1"/>
          </p:cNvSpPr>
          <p:nvPr>
            <p:ph type="pic" sz="quarter" idx="13" hasCustomPrompt="1"/>
          </p:nvPr>
        </p:nvSpPr>
        <p:spPr>
          <a:xfrm>
            <a:off x="551385" y="980728"/>
            <a:ext cx="6120680" cy="5328591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/>
              <a:t>Click on the </a:t>
            </a:r>
            <a:r>
              <a:rPr lang="it-IT" noProof="0" err="1"/>
              <a:t>icon</a:t>
            </a:r>
            <a:endParaRPr lang="it-IT" noProof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79377" y="0"/>
            <a:ext cx="11088736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262B4C"/>
                </a:solidFill>
              </a:rPr>
              <a:t>Click to </a:t>
            </a:r>
            <a:r>
              <a:rPr lang="it-IT" altLang="en-US" err="1">
                <a:solidFill>
                  <a:srgbClr val="262B4C"/>
                </a:solidFill>
              </a:rPr>
              <a:t>insert</a:t>
            </a:r>
            <a:r>
              <a:rPr lang="it-IT" altLang="en-US">
                <a:solidFill>
                  <a:srgbClr val="262B4C"/>
                </a:solidFill>
              </a:rPr>
              <a:t> the </a:t>
            </a:r>
            <a:r>
              <a:rPr lang="it-IT" altLang="en-US" err="1">
                <a:solidFill>
                  <a:srgbClr val="262B4C"/>
                </a:solidFill>
              </a:rPr>
              <a:t>title</a:t>
            </a:r>
            <a:endParaRPr lang="it-IT" altLang="en-US">
              <a:solidFill>
                <a:srgbClr val="262B4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774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240016" y="915561"/>
            <a:ext cx="4323645" cy="497215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</a:t>
            </a:r>
            <a:r>
              <a:rPr lang="it-IT" err="1"/>
              <a:t>title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40016" y="1489960"/>
            <a:ext cx="4323645" cy="4230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text</a:t>
            </a:r>
          </a:p>
        </p:txBody>
      </p:sp>
      <p:sp>
        <p:nvSpPr>
          <p:cNvPr id="9" name="Segnaposto risorsa multimediale 8"/>
          <p:cNvSpPr>
            <a:spLocks noGrp="1"/>
          </p:cNvSpPr>
          <p:nvPr>
            <p:ph type="media" sz="quarter" idx="13" hasCustomPrompt="1"/>
          </p:nvPr>
        </p:nvSpPr>
        <p:spPr>
          <a:xfrm>
            <a:off x="627053" y="915573"/>
            <a:ext cx="5184576" cy="480518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it-IT" noProof="0"/>
              <a:t>Click on the </a:t>
            </a:r>
            <a:r>
              <a:rPr lang="it-IT" noProof="0" err="1"/>
              <a:t>icon</a:t>
            </a:r>
            <a:endParaRPr lang="it-IT" noProof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551384" y="0"/>
            <a:ext cx="11016728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262B4C"/>
                </a:solidFill>
              </a:rPr>
              <a:t>Click to </a:t>
            </a:r>
            <a:r>
              <a:rPr lang="it-IT" altLang="en-US" err="1">
                <a:solidFill>
                  <a:srgbClr val="262B4C"/>
                </a:solidFill>
              </a:rPr>
              <a:t>insert</a:t>
            </a:r>
            <a:r>
              <a:rPr lang="it-IT" altLang="en-US">
                <a:solidFill>
                  <a:srgbClr val="262B4C"/>
                </a:solidFill>
              </a:rPr>
              <a:t> the </a:t>
            </a:r>
            <a:r>
              <a:rPr lang="it-IT" altLang="en-US" err="1">
                <a:solidFill>
                  <a:srgbClr val="262B4C"/>
                </a:solidFill>
              </a:rPr>
              <a:t>title</a:t>
            </a:r>
            <a:endParaRPr lang="it-IT" altLang="en-US">
              <a:solidFill>
                <a:srgbClr val="262B4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400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744073" y="838377"/>
            <a:ext cx="4763079" cy="473253"/>
          </a:xfrm>
        </p:spPr>
        <p:txBody>
          <a:bodyPr anchor="b"/>
          <a:lstStyle>
            <a:lvl1pPr algn="l">
              <a:defRPr sz="2400" b="1">
                <a:solidFill>
                  <a:srgbClr val="00467A"/>
                </a:solidFill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</a:t>
            </a:r>
            <a:r>
              <a:rPr lang="it-IT" err="1"/>
              <a:t>title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744073" y="1412777"/>
            <a:ext cx="4763080" cy="4392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text</a:t>
            </a:r>
          </a:p>
        </p:txBody>
      </p:sp>
      <p:sp>
        <p:nvSpPr>
          <p:cNvPr id="10" name="Segnaposto grafico 9"/>
          <p:cNvSpPr>
            <a:spLocks noGrp="1"/>
          </p:cNvSpPr>
          <p:nvPr>
            <p:ph type="chart" sz="quarter" idx="13" hasCustomPrompt="1"/>
          </p:nvPr>
        </p:nvSpPr>
        <p:spPr>
          <a:xfrm>
            <a:off x="479376" y="838378"/>
            <a:ext cx="6048672" cy="4966887"/>
          </a:xfrm>
        </p:spPr>
        <p:txBody>
          <a:bodyPr rtlCol="0">
            <a:normAutofit/>
          </a:bodyPr>
          <a:lstStyle>
            <a:lvl1pPr>
              <a:defRPr sz="2300"/>
            </a:lvl1pPr>
          </a:lstStyle>
          <a:p>
            <a:pPr lvl="0"/>
            <a:r>
              <a:rPr lang="it-IT" noProof="0"/>
              <a:t>Click on the </a:t>
            </a:r>
            <a:r>
              <a:rPr lang="it-IT" noProof="0" err="1"/>
              <a:t>icon</a:t>
            </a:r>
            <a:endParaRPr lang="it-IT" noProof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479376" y="0"/>
            <a:ext cx="11088736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2800">
                <a:solidFill>
                  <a:srgbClr val="262B4C"/>
                </a:solidFill>
              </a:rPr>
              <a:t>Click to </a:t>
            </a:r>
            <a:r>
              <a:rPr lang="it-IT" altLang="en-US" sz="2800" err="1">
                <a:solidFill>
                  <a:srgbClr val="262B4C"/>
                </a:solidFill>
              </a:rPr>
              <a:t>insert</a:t>
            </a:r>
            <a:r>
              <a:rPr lang="it-IT" altLang="en-US" sz="2800">
                <a:solidFill>
                  <a:srgbClr val="262B4C"/>
                </a:solidFill>
              </a:rPr>
              <a:t> the </a:t>
            </a:r>
            <a:r>
              <a:rPr lang="it-IT" altLang="en-US" sz="2800" err="1">
                <a:solidFill>
                  <a:srgbClr val="262B4C"/>
                </a:solidFill>
              </a:rPr>
              <a:t>title</a:t>
            </a:r>
            <a:endParaRPr lang="it-IT" altLang="en-US" sz="2800">
              <a:solidFill>
                <a:srgbClr val="262B4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21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 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31954CC9-B160-8044-965F-B1843EC54AF5}"/>
              </a:ext>
            </a:extLst>
          </p:cNvPr>
          <p:cNvSpPr txBox="1">
            <a:spLocks/>
          </p:cNvSpPr>
          <p:nvPr userDrawn="1"/>
        </p:nvSpPr>
        <p:spPr>
          <a:xfrm>
            <a:off x="2481263" y="4005064"/>
            <a:ext cx="7143750" cy="431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00467A"/>
                </a:solidFill>
              </a:rPr>
              <a:t>(</a:t>
            </a:r>
            <a:r>
              <a:rPr lang="it-IT" dirty="0" err="1">
                <a:solidFill>
                  <a:srgbClr val="00467A"/>
                </a:solidFill>
              </a:rPr>
              <a:t>Presenter</a:t>
            </a:r>
            <a:r>
              <a:rPr lang="it-IT" dirty="0">
                <a:solidFill>
                  <a:srgbClr val="00467A"/>
                </a:solidFill>
              </a:rPr>
              <a:t> email </a:t>
            </a:r>
            <a:r>
              <a:rPr lang="it-IT" dirty="0" err="1">
                <a:solidFill>
                  <a:srgbClr val="00467A"/>
                </a:solidFill>
              </a:rPr>
              <a:t>address</a:t>
            </a:r>
            <a:r>
              <a:rPr lang="it-IT" dirty="0">
                <a:solidFill>
                  <a:srgbClr val="00467A"/>
                </a:solidFill>
              </a:rPr>
              <a:t>)</a:t>
            </a:r>
          </a:p>
        </p:txBody>
      </p:sp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8070ADD8-6F79-8548-A08C-3FB03BF630CB}"/>
              </a:ext>
            </a:extLst>
          </p:cNvPr>
          <p:cNvSpPr txBox="1">
            <a:spLocks/>
          </p:cNvSpPr>
          <p:nvPr userDrawn="1"/>
        </p:nvSpPr>
        <p:spPr>
          <a:xfrm>
            <a:off x="0" y="2492896"/>
            <a:ext cx="12149137" cy="14401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en-US" sz="4400" b="1" i="0" dirty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it-IT" altLang="en-US" sz="4400" b="1" i="0" dirty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4400" b="1" i="0" dirty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altLang="en-US" sz="4400" b="1" i="0" dirty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it-IT" altLang="en-US" sz="4400" b="1" i="0" dirty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it-IT" altLang="en-US" sz="4400" b="1" i="0" dirty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altLang="en-US" sz="4400" b="1" i="0" dirty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4400" b="1" i="0" dirty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it-IT" altLang="en-US" sz="4400" b="1" i="0" dirty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it-IT" sz="4400" b="1" i="0" dirty="0">
              <a:solidFill>
                <a:srgbClr val="0046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2CBA8B-146E-954B-9557-91EE7F184EC9}"/>
              </a:ext>
            </a:extLst>
          </p:cNvPr>
          <p:cNvSpPr txBox="1"/>
          <p:nvPr userDrawn="1"/>
        </p:nvSpPr>
        <p:spPr>
          <a:xfrm>
            <a:off x="1055440" y="6453336"/>
            <a:ext cx="1008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" sz="800" b="0" i="0" kern="1200" dirty="0">
                <a:solidFill>
                  <a:srgbClr val="00467A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Funded by the European Union. Views and opinions expressed are however those of the author(s) only and do not necessarily reflect those of the European Union </a:t>
            </a:r>
          </a:p>
          <a:p>
            <a:pPr algn="ctr">
              <a:lnSpc>
                <a:spcPts val="1100"/>
              </a:lnSpc>
            </a:pPr>
            <a:r>
              <a:rPr lang="en" sz="800" b="0" i="0" kern="1200" dirty="0">
                <a:solidFill>
                  <a:srgbClr val="00467A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the European Research Executive Agency. Neither the European Union nor the granting authority can be held responsible for them.</a:t>
            </a:r>
            <a:endParaRPr lang="it-IT" sz="800" dirty="0">
              <a:solidFill>
                <a:srgbClr val="0046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7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726" y="839787"/>
            <a:ext cx="11039437" cy="4708125"/>
          </a:xfrm>
        </p:spPr>
        <p:txBody>
          <a:bodyPr/>
          <a:lstStyle>
            <a:lvl1pPr marL="377143" indent="-316395" defTabSz="321457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822627" indent="-316395">
              <a:lnSpc>
                <a:spcPct val="120000"/>
              </a:lnSpc>
              <a:defRPr/>
            </a:lvl2pPr>
            <a:lvl3pPr marL="1235206" indent="-316395" defTabSz="321457">
              <a:lnSpc>
                <a:spcPct val="120000"/>
              </a:lnSpc>
              <a:defRPr/>
            </a:lvl3pPr>
            <a:lvl4pPr marL="1637661" indent="-387267" defTabSz="321457">
              <a:lnSpc>
                <a:spcPct val="120000"/>
              </a:lnSpc>
              <a:defRPr/>
            </a:lvl4pPr>
            <a:lvl5pPr marL="2083145" indent="-311333" defTabSz="321457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778FB79-358D-411A-99A2-207E78278EB4}" type="datetime1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deCYPher KOM – 21/22 September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148CE70-98FE-4C07-9FDC-11B03D5E8296}" type="slidenum">
              <a:rPr lang="nl-NL" smtClean="0">
                <a:solidFill>
                  <a:schemeClr val="bg2">
                    <a:lumMod val="50000"/>
                  </a:schemeClr>
                </a:solidFill>
              </a:rPr>
              <a:pPr>
                <a:defRPr/>
              </a:pPr>
              <a:t>‹N°›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484705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0BB3AD-04C1-7063-22C3-36B43AE46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21A60-0E84-384C-A95F-6449389C0243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4913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487488" y="3429000"/>
            <a:ext cx="8510736" cy="17281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578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0" y="3840105"/>
            <a:ext cx="12192000" cy="550779"/>
          </a:xfrm>
          <a:prstGeom prst="rect">
            <a:avLst/>
          </a:prstGeom>
        </p:spPr>
        <p:txBody>
          <a:bodyPr anchor="ctr"/>
          <a:lstStyle>
            <a:lvl1pPr>
              <a:defRPr sz="3300"/>
            </a:lvl1pPr>
          </a:lstStyle>
          <a:p>
            <a:r>
              <a:rPr lang="it-IT" altLang="en-US"/>
              <a:t>Title: </a:t>
            </a:r>
            <a:r>
              <a:rPr lang="it-IT" altLang="en-US" err="1"/>
              <a:t>Lorem</a:t>
            </a:r>
            <a:r>
              <a:rPr lang="it-IT" altLang="en-US"/>
              <a:t> </a:t>
            </a:r>
            <a:r>
              <a:rPr lang="it-IT" altLang="en-US" err="1"/>
              <a:t>ipsum</a:t>
            </a:r>
            <a:r>
              <a:rPr lang="it-IT" altLang="en-US"/>
              <a:t> </a:t>
            </a:r>
            <a:r>
              <a:rPr lang="it-IT" altLang="en-US" err="1"/>
              <a:t>dolor</a:t>
            </a:r>
            <a:r>
              <a:rPr lang="it-IT" altLang="en-US"/>
              <a:t> </a:t>
            </a:r>
            <a:r>
              <a:rPr lang="it-IT" altLang="en-US" err="1"/>
              <a:t>sit</a:t>
            </a:r>
            <a:r>
              <a:rPr lang="it-IT" altLang="en-US"/>
              <a:t> </a:t>
            </a:r>
            <a:r>
              <a:rPr lang="it-IT" altLang="en-US" err="1"/>
              <a:t>amet</a:t>
            </a:r>
            <a:r>
              <a:rPr lang="it-IT" altLang="en-US"/>
              <a:t> </a:t>
            </a:r>
            <a:r>
              <a:rPr lang="it-IT" altLang="en-US" err="1"/>
              <a:t>adipiscing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4404109"/>
            <a:ext cx="12072664" cy="83715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altLang="en-US" err="1"/>
              <a:t>Subtitle</a:t>
            </a:r>
            <a:r>
              <a:rPr lang="it-IT" altLang="en-US"/>
              <a:t>: </a:t>
            </a:r>
            <a:r>
              <a:rPr lang="it-IT" altLang="en-US" err="1"/>
              <a:t>Lorem</a:t>
            </a:r>
            <a:r>
              <a:rPr lang="it-IT" altLang="en-US"/>
              <a:t> </a:t>
            </a:r>
            <a:r>
              <a:rPr lang="it-IT" altLang="en-US" err="1"/>
              <a:t>ipsum</a:t>
            </a:r>
            <a:r>
              <a:rPr lang="it-IT" altLang="en-US"/>
              <a:t> </a:t>
            </a:r>
            <a:r>
              <a:rPr lang="it-IT" altLang="en-US" err="1"/>
              <a:t>dolor</a:t>
            </a:r>
            <a:r>
              <a:rPr lang="it-IT" altLang="en-US"/>
              <a:t> </a:t>
            </a:r>
            <a:r>
              <a:rPr lang="it-IT" altLang="en-US" err="1"/>
              <a:t>sit</a:t>
            </a:r>
            <a:r>
              <a:rPr lang="it-IT" altLang="en-US"/>
              <a:t> </a:t>
            </a:r>
            <a:r>
              <a:rPr lang="it-IT" altLang="en-US" err="1"/>
              <a:t>amet</a:t>
            </a:r>
            <a:r>
              <a:rPr lang="it-IT" altLang="en-US"/>
              <a:t>, </a:t>
            </a:r>
            <a:r>
              <a:rPr lang="it-IT" altLang="en-US" err="1"/>
              <a:t>consectetuer</a:t>
            </a:r>
            <a:r>
              <a:rPr lang="it-IT" altLang="en-US"/>
              <a:t> </a:t>
            </a:r>
            <a:r>
              <a:rPr lang="it-IT" altLang="en-US" err="1"/>
              <a:t>adipiscing</a:t>
            </a:r>
            <a:r>
              <a:rPr lang="it-IT" altLang="en-US"/>
              <a:t> </a:t>
            </a:r>
            <a:r>
              <a:rPr lang="it-IT" altLang="en-US" err="1"/>
              <a:t>elit</a:t>
            </a:r>
            <a:r>
              <a:rPr lang="it-IT" altLang="en-US"/>
              <a:t> </a:t>
            </a:r>
          </a:p>
          <a:p>
            <a:pPr lvl="0"/>
            <a:r>
              <a:rPr lang="it-IT" altLang="en-US" err="1"/>
              <a:t>sed</a:t>
            </a:r>
            <a:r>
              <a:rPr lang="it-IT" altLang="en-US"/>
              <a:t> </a:t>
            </a:r>
            <a:r>
              <a:rPr lang="it-IT" altLang="en-US" err="1"/>
              <a:t>diam</a:t>
            </a:r>
            <a:r>
              <a:rPr lang="it-IT" altLang="en-US"/>
              <a:t> </a:t>
            </a:r>
            <a:r>
              <a:rPr lang="it-IT" altLang="en-US" err="1"/>
              <a:t>nonummy</a:t>
            </a:r>
            <a:r>
              <a:rPr lang="it-IT" altLang="en-US"/>
              <a:t> </a:t>
            </a:r>
            <a:r>
              <a:rPr lang="it-IT" altLang="en-US" err="1"/>
              <a:t>nibh</a:t>
            </a:r>
            <a:r>
              <a:rPr lang="it-IT" altLang="en-US"/>
              <a:t> </a:t>
            </a:r>
            <a:r>
              <a:rPr lang="it-IT" altLang="en-US" err="1"/>
              <a:t>euismod</a:t>
            </a:r>
            <a:r>
              <a:rPr lang="it-IT" altLang="en-US"/>
              <a:t> </a:t>
            </a:r>
            <a:r>
              <a:rPr lang="it-IT" altLang="en-US" err="1"/>
              <a:t>tincidunt</a:t>
            </a:r>
            <a:r>
              <a:rPr lang="it-IT" altLang="en-US"/>
              <a:t> ut </a:t>
            </a:r>
            <a:r>
              <a:rPr lang="it-IT" altLang="en-US" err="1"/>
              <a:t>laoreet</a:t>
            </a:r>
            <a:r>
              <a:rPr lang="it-IT" altLang="en-US"/>
              <a:t> dolore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0" hasCustomPrompt="1"/>
          </p:nvPr>
        </p:nvSpPr>
        <p:spPr>
          <a:xfrm>
            <a:off x="2464457" y="5229200"/>
            <a:ext cx="7143750" cy="431800"/>
          </a:xfrm>
        </p:spPr>
        <p:txBody>
          <a:bodyPr/>
          <a:lstStyle>
            <a:lvl1pPr>
              <a:spcBef>
                <a:spcPts val="0"/>
              </a:spcBef>
              <a:defRPr sz="1800" b="0"/>
            </a:lvl1pPr>
          </a:lstStyle>
          <a:p>
            <a:pPr lvl="0"/>
            <a:r>
              <a:rPr lang="it-IT"/>
              <a:t>Speaker, </a:t>
            </a:r>
            <a:r>
              <a:rPr lang="it-IT" err="1"/>
              <a:t>place</a:t>
            </a:r>
            <a:r>
              <a:rPr lang="it-IT"/>
              <a:t>,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140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396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Name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Speaker Name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Date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tx2"/>
                </a:solidFill>
              </a:rPr>
              <a:t>THE EU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>
                <a:solidFill>
                  <a:schemeClr val="tx2"/>
                </a:solidFill>
              </a:rPr>
              <a:t>PROGRAMME</a:t>
            </a:r>
            <a:endParaRPr lang="en-GB" sz="1900" spc="80" baseline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/>
              <a:t>2021 – 2027</a:t>
            </a:r>
            <a:endParaRPr lang="en-GB" b="0" spc="70" baseline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1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last slid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0" y="2657694"/>
            <a:ext cx="12192000" cy="1542612"/>
          </a:xfrm>
          <a:prstGeom prst="rect">
            <a:avLst/>
          </a:prstGeom>
        </p:spPr>
        <p:txBody>
          <a:bodyPr anchor="ctr"/>
          <a:lstStyle>
            <a:lvl1pPr>
              <a:defRPr sz="4400" b="0" i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altLang="en-US" sz="3600" b="1" i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it-IT" altLang="en-US" sz="3600" b="1" i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3600" b="1" i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altLang="en-US" sz="3600" b="1" i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it-IT" altLang="en-US" sz="3600" b="1" i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en-US" sz="3600" b="1" i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it-IT" altLang="en-US" sz="3600" b="1" i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altLang="en-US" sz="3600" b="1" i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3600" b="1" i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it-IT" altLang="en-US" sz="3600" b="1" i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it-IT" sz="3600" b="1" i="0">
              <a:solidFill>
                <a:srgbClr val="0046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4293096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>
                <a:solidFill>
                  <a:srgbClr val="00467A"/>
                </a:solidFill>
              </a:rPr>
              <a:t>(</a:t>
            </a:r>
            <a:r>
              <a:rPr lang="it-IT" err="1">
                <a:solidFill>
                  <a:srgbClr val="00467A"/>
                </a:solidFill>
              </a:rPr>
              <a:t>Presenter</a:t>
            </a:r>
            <a:r>
              <a:rPr lang="it-IT">
                <a:solidFill>
                  <a:srgbClr val="00467A"/>
                </a:solidFill>
              </a:rPr>
              <a:t> email </a:t>
            </a:r>
            <a:r>
              <a:rPr lang="it-IT" err="1">
                <a:solidFill>
                  <a:srgbClr val="00467A"/>
                </a:solidFill>
              </a:rPr>
              <a:t>address</a:t>
            </a:r>
            <a:r>
              <a:rPr lang="it-IT">
                <a:solidFill>
                  <a:srgbClr val="00467A"/>
                </a:solidFill>
              </a:rPr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AE277A-9D1D-774B-B40F-15BD408894D8}"/>
              </a:ext>
            </a:extLst>
          </p:cNvPr>
          <p:cNvSpPr txBox="1"/>
          <p:nvPr userDrawn="1"/>
        </p:nvSpPr>
        <p:spPr>
          <a:xfrm>
            <a:off x="1055440" y="6453336"/>
            <a:ext cx="1008112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" sz="800" b="0" i="0" kern="1200">
                <a:solidFill>
                  <a:srgbClr val="00467A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Views and opinions expressed are however those of the author(s) only and do not necessarily reflect those of the European Union </a:t>
            </a:r>
          </a:p>
          <a:p>
            <a:pPr algn="ctr">
              <a:lnSpc>
                <a:spcPts val="1100"/>
              </a:lnSpc>
            </a:pPr>
            <a:r>
              <a:rPr lang="en" sz="800" b="0" i="0" kern="1200">
                <a:solidFill>
                  <a:srgbClr val="00467A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the European Research Executive Agency. Neither the European Union nor the granting authority can be held responsible for them.</a:t>
            </a:r>
            <a:endParaRPr lang="it-IT" sz="800">
              <a:solidFill>
                <a:srgbClr val="00467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119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 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31954CC9-B160-8044-965F-B1843EC54AF5}"/>
              </a:ext>
            </a:extLst>
          </p:cNvPr>
          <p:cNvSpPr txBox="1">
            <a:spLocks/>
          </p:cNvSpPr>
          <p:nvPr userDrawn="1"/>
        </p:nvSpPr>
        <p:spPr>
          <a:xfrm>
            <a:off x="2481263" y="4005064"/>
            <a:ext cx="7143750" cy="431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err="1">
                <a:solidFill>
                  <a:srgbClr val="00467A"/>
                </a:solidFill>
              </a:rPr>
              <a:t>EUPAHW@ugent.be</a:t>
            </a:r>
            <a:endParaRPr lang="it-IT">
              <a:solidFill>
                <a:srgbClr val="00467A"/>
              </a:solidFill>
            </a:endParaRPr>
          </a:p>
        </p:txBody>
      </p:sp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8070ADD8-6F79-8548-A08C-3FB03BF630CB}"/>
              </a:ext>
            </a:extLst>
          </p:cNvPr>
          <p:cNvSpPr txBox="1">
            <a:spLocks/>
          </p:cNvSpPr>
          <p:nvPr userDrawn="1"/>
        </p:nvSpPr>
        <p:spPr>
          <a:xfrm>
            <a:off x="0" y="2492896"/>
            <a:ext cx="12149137" cy="14401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en-US" sz="4400" b="1" i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it-IT" altLang="en-US" sz="4400" b="1" i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4400" b="1" i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altLang="en-US" sz="4400" b="1" i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it-IT" altLang="en-US" sz="4400" b="1" i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it-IT" altLang="en-US" sz="4400" b="1" i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altLang="en-US" sz="4400" b="1" i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4400" b="1" i="0" err="1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it-IT" altLang="en-US" sz="4400" b="1" i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it-IT" sz="4400" b="1" i="0">
              <a:solidFill>
                <a:srgbClr val="0046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2CBA8B-146E-954B-9557-91EE7F184EC9}"/>
              </a:ext>
            </a:extLst>
          </p:cNvPr>
          <p:cNvSpPr txBox="1"/>
          <p:nvPr userDrawn="1"/>
        </p:nvSpPr>
        <p:spPr>
          <a:xfrm>
            <a:off x="1055440" y="6453336"/>
            <a:ext cx="1008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" sz="800" b="0" i="0" kern="1200">
                <a:solidFill>
                  <a:srgbClr val="00467A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Funded by the European Union. Views and opinions expressed are however those of the author(s) only and do not necessarily reflect those of the European Union </a:t>
            </a:r>
          </a:p>
          <a:p>
            <a:pPr algn="ctr">
              <a:lnSpc>
                <a:spcPts val="1100"/>
              </a:lnSpc>
            </a:pPr>
            <a:r>
              <a:rPr lang="en" sz="800" b="0" i="0" kern="1200">
                <a:solidFill>
                  <a:srgbClr val="00467A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the European Research Executive Agency. Neither the European Union nor the granting authority can be held responsible for them.</a:t>
            </a:r>
            <a:endParaRPr lang="it-IT" sz="800">
              <a:solidFill>
                <a:srgbClr val="0046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0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487488" y="3429000"/>
            <a:ext cx="8510736" cy="17281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229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0" y="3840105"/>
            <a:ext cx="12192000" cy="550779"/>
          </a:xfrm>
          <a:prstGeom prst="rect">
            <a:avLst/>
          </a:prstGeom>
        </p:spPr>
        <p:txBody>
          <a:bodyPr anchor="ctr"/>
          <a:lstStyle>
            <a:lvl1pPr>
              <a:defRPr sz="3300">
                <a:solidFill>
                  <a:srgbClr val="274691"/>
                </a:solidFill>
              </a:defRPr>
            </a:lvl1pPr>
          </a:lstStyle>
          <a:p>
            <a:r>
              <a:rPr lang="it-IT" altLang="en-US" dirty="0"/>
              <a:t>Title: </a:t>
            </a:r>
            <a:r>
              <a:rPr lang="it-IT" altLang="en-US" dirty="0" err="1"/>
              <a:t>Lorem</a:t>
            </a:r>
            <a:r>
              <a:rPr lang="it-IT" altLang="en-US" dirty="0"/>
              <a:t> </a:t>
            </a:r>
            <a:r>
              <a:rPr lang="it-IT" altLang="en-US" dirty="0" err="1"/>
              <a:t>ipsum</a:t>
            </a:r>
            <a:r>
              <a:rPr lang="it-IT" altLang="en-US" dirty="0"/>
              <a:t> </a:t>
            </a:r>
            <a:r>
              <a:rPr lang="it-IT" altLang="en-US" dirty="0" err="1"/>
              <a:t>dolor</a:t>
            </a:r>
            <a:r>
              <a:rPr lang="it-IT" altLang="en-US" dirty="0"/>
              <a:t> </a:t>
            </a:r>
            <a:r>
              <a:rPr lang="it-IT" altLang="en-US" dirty="0" err="1"/>
              <a:t>sit</a:t>
            </a:r>
            <a:r>
              <a:rPr lang="it-IT" altLang="en-US" dirty="0"/>
              <a:t> </a:t>
            </a:r>
            <a:r>
              <a:rPr lang="it-IT" altLang="en-US" dirty="0" err="1"/>
              <a:t>amet</a:t>
            </a:r>
            <a:r>
              <a:rPr lang="it-IT" altLang="en-US" dirty="0"/>
              <a:t> </a:t>
            </a:r>
            <a:r>
              <a:rPr lang="it-IT" altLang="en-US" dirty="0" err="1"/>
              <a:t>adipiscing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4404109"/>
            <a:ext cx="12072664" cy="83715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2200">
                <a:solidFill>
                  <a:srgbClr val="27469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altLang="en-US" dirty="0" err="1"/>
              <a:t>Subtitle</a:t>
            </a:r>
            <a:r>
              <a:rPr lang="it-IT" altLang="en-US" dirty="0"/>
              <a:t>: </a:t>
            </a:r>
            <a:r>
              <a:rPr lang="it-IT" altLang="en-US" dirty="0" err="1"/>
              <a:t>Lorem</a:t>
            </a:r>
            <a:r>
              <a:rPr lang="it-IT" altLang="en-US" dirty="0"/>
              <a:t> </a:t>
            </a:r>
            <a:r>
              <a:rPr lang="it-IT" altLang="en-US" dirty="0" err="1"/>
              <a:t>ipsum</a:t>
            </a:r>
            <a:r>
              <a:rPr lang="it-IT" altLang="en-US" dirty="0"/>
              <a:t> </a:t>
            </a:r>
            <a:r>
              <a:rPr lang="it-IT" altLang="en-US" dirty="0" err="1"/>
              <a:t>dolor</a:t>
            </a:r>
            <a:r>
              <a:rPr lang="it-IT" altLang="en-US" dirty="0"/>
              <a:t> </a:t>
            </a:r>
            <a:r>
              <a:rPr lang="it-IT" altLang="en-US" dirty="0" err="1"/>
              <a:t>sit</a:t>
            </a:r>
            <a:r>
              <a:rPr lang="it-IT" altLang="en-US" dirty="0"/>
              <a:t> </a:t>
            </a:r>
            <a:r>
              <a:rPr lang="it-IT" altLang="en-US" dirty="0" err="1"/>
              <a:t>amet</a:t>
            </a:r>
            <a:r>
              <a:rPr lang="it-IT" altLang="en-US" dirty="0"/>
              <a:t>, </a:t>
            </a:r>
            <a:r>
              <a:rPr lang="it-IT" altLang="en-US" dirty="0" err="1"/>
              <a:t>consectetuer</a:t>
            </a:r>
            <a:r>
              <a:rPr lang="it-IT" altLang="en-US" dirty="0"/>
              <a:t> </a:t>
            </a:r>
            <a:r>
              <a:rPr lang="it-IT" altLang="en-US" dirty="0" err="1"/>
              <a:t>adipiscing</a:t>
            </a:r>
            <a:r>
              <a:rPr lang="it-IT" altLang="en-US" dirty="0"/>
              <a:t> </a:t>
            </a:r>
            <a:r>
              <a:rPr lang="it-IT" altLang="en-US" dirty="0" err="1"/>
              <a:t>elit</a:t>
            </a:r>
            <a:r>
              <a:rPr lang="it-IT" altLang="en-US" dirty="0"/>
              <a:t> </a:t>
            </a:r>
          </a:p>
          <a:p>
            <a:pPr lvl="0"/>
            <a:r>
              <a:rPr lang="it-IT" altLang="en-US" dirty="0" err="1"/>
              <a:t>sed</a:t>
            </a:r>
            <a:r>
              <a:rPr lang="it-IT" altLang="en-US" dirty="0"/>
              <a:t> </a:t>
            </a:r>
            <a:r>
              <a:rPr lang="it-IT" altLang="en-US" dirty="0" err="1"/>
              <a:t>diam</a:t>
            </a:r>
            <a:r>
              <a:rPr lang="it-IT" altLang="en-US" dirty="0"/>
              <a:t> </a:t>
            </a:r>
            <a:r>
              <a:rPr lang="it-IT" altLang="en-US" dirty="0" err="1"/>
              <a:t>nonummy</a:t>
            </a:r>
            <a:r>
              <a:rPr lang="it-IT" altLang="en-US" dirty="0"/>
              <a:t> </a:t>
            </a:r>
            <a:r>
              <a:rPr lang="it-IT" altLang="en-US" dirty="0" err="1"/>
              <a:t>nibh</a:t>
            </a:r>
            <a:r>
              <a:rPr lang="it-IT" altLang="en-US" dirty="0"/>
              <a:t> </a:t>
            </a:r>
            <a:r>
              <a:rPr lang="it-IT" altLang="en-US" dirty="0" err="1"/>
              <a:t>euismod</a:t>
            </a:r>
            <a:r>
              <a:rPr lang="it-IT" altLang="en-US" dirty="0"/>
              <a:t> </a:t>
            </a:r>
            <a:r>
              <a:rPr lang="it-IT" altLang="en-US" dirty="0" err="1"/>
              <a:t>tincidunt</a:t>
            </a:r>
            <a:r>
              <a:rPr lang="it-IT" altLang="en-US" dirty="0"/>
              <a:t> ut </a:t>
            </a:r>
            <a:r>
              <a:rPr lang="it-IT" altLang="en-US" dirty="0" err="1"/>
              <a:t>laoreet</a:t>
            </a:r>
            <a:r>
              <a:rPr lang="it-IT" altLang="en-US" dirty="0"/>
              <a:t> dolore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0" hasCustomPrompt="1"/>
          </p:nvPr>
        </p:nvSpPr>
        <p:spPr>
          <a:xfrm>
            <a:off x="2464457" y="5229200"/>
            <a:ext cx="7143750" cy="431800"/>
          </a:xfrm>
        </p:spPr>
        <p:txBody>
          <a:bodyPr/>
          <a:lstStyle>
            <a:lvl1pPr>
              <a:spcBef>
                <a:spcPts val="0"/>
              </a:spcBef>
              <a:defRPr sz="1800" b="0"/>
            </a:lvl1pPr>
          </a:lstStyle>
          <a:p>
            <a:pPr lvl="0"/>
            <a:r>
              <a:rPr lang="it-IT" dirty="0"/>
              <a:t>Speaker, </a:t>
            </a:r>
            <a:r>
              <a:rPr lang="it-IT" dirty="0" err="1"/>
              <a:t>place</a:t>
            </a:r>
            <a:r>
              <a:rPr lang="it-IT" dirty="0"/>
              <a:t>,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70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07368" y="980729"/>
            <a:ext cx="11305256" cy="47525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altLang="en-US" dirty="0"/>
              <a:t>Click to </a:t>
            </a:r>
            <a:r>
              <a:rPr lang="it-IT" altLang="en-US" dirty="0" err="1"/>
              <a:t>insert</a:t>
            </a:r>
            <a:r>
              <a:rPr lang="it-IT" altLang="en-US" dirty="0"/>
              <a:t> the text</a:t>
            </a:r>
          </a:p>
          <a:p>
            <a:pPr lvl="1"/>
            <a:r>
              <a:rPr lang="it-IT" altLang="en-US" dirty="0"/>
              <a:t>Second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2"/>
            <a:r>
              <a:rPr lang="it-IT" altLang="en-US" dirty="0"/>
              <a:t>Third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3"/>
            <a:r>
              <a:rPr lang="it-IT" altLang="en-US" dirty="0" err="1"/>
              <a:t>Fourth</a:t>
            </a:r>
            <a:r>
              <a:rPr lang="it-IT" altLang="en-US" dirty="0"/>
              <a:t> 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r>
              <a:rPr lang="it-IT" altLang="en-US" dirty="0" err="1"/>
              <a:t>Fifth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solidFill>
                  <a:srgbClr val="455E6F"/>
                </a:solidFill>
              </a:defRPr>
            </a:lvl1pPr>
          </a:lstStyle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5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407368" y="0"/>
            <a:ext cx="1130525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827828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00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79376" y="980729"/>
            <a:ext cx="5491102" cy="46956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en-US" dirty="0"/>
              <a:t>Click to </a:t>
            </a:r>
            <a:r>
              <a:rPr lang="it-IT" altLang="en-US" dirty="0" err="1"/>
              <a:t>insert</a:t>
            </a:r>
            <a:r>
              <a:rPr lang="it-IT" altLang="en-US" dirty="0"/>
              <a:t> the text</a:t>
            </a:r>
          </a:p>
          <a:p>
            <a:pPr lvl="1"/>
            <a:r>
              <a:rPr lang="it-IT" altLang="en-US" dirty="0"/>
              <a:t>Second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2"/>
            <a:r>
              <a:rPr lang="it-IT" altLang="en-US" dirty="0"/>
              <a:t>Third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3"/>
            <a:r>
              <a:rPr lang="it-IT" altLang="en-US" dirty="0" err="1"/>
              <a:t>Fourth</a:t>
            </a:r>
            <a:r>
              <a:rPr lang="it-IT" altLang="en-US" dirty="0"/>
              <a:t> 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r>
              <a:rPr lang="it-IT" altLang="en-US" dirty="0" err="1"/>
              <a:t>Fifth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68008" y="980729"/>
            <a:ext cx="5400352" cy="4695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en-US" dirty="0"/>
              <a:t>Click to </a:t>
            </a:r>
            <a:r>
              <a:rPr lang="it-IT" altLang="en-US" dirty="0" err="1"/>
              <a:t>insert</a:t>
            </a:r>
            <a:r>
              <a:rPr lang="it-IT" altLang="en-US" dirty="0"/>
              <a:t> the text</a:t>
            </a:r>
          </a:p>
          <a:p>
            <a:pPr lvl="1"/>
            <a:r>
              <a:rPr lang="it-IT" altLang="en-US" dirty="0"/>
              <a:t>Second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2"/>
            <a:r>
              <a:rPr lang="it-IT" altLang="en-US" dirty="0"/>
              <a:t>Third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3"/>
            <a:r>
              <a:rPr lang="it-IT" altLang="en-US" dirty="0" err="1"/>
              <a:t>Fourth</a:t>
            </a:r>
            <a:r>
              <a:rPr lang="it-IT" altLang="en-US" dirty="0"/>
              <a:t> 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r>
              <a:rPr lang="it-IT" altLang="en-US" dirty="0" err="1"/>
              <a:t>Fifth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479376" y="0"/>
            <a:ext cx="11088984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42044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975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2720" y="1348551"/>
            <a:ext cx="3718426" cy="424265"/>
          </a:xfrm>
        </p:spPr>
        <p:txBody>
          <a:bodyPr anchor="b"/>
          <a:lstStyle>
            <a:lvl1pPr algn="l">
              <a:defRPr sz="2000" b="1">
                <a:solidFill>
                  <a:srgbClr val="00467A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83832" y="1348551"/>
            <a:ext cx="6975448" cy="431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altLang="en-US" dirty="0"/>
              <a:t>Click to </a:t>
            </a:r>
            <a:r>
              <a:rPr lang="it-IT" altLang="en-US" dirty="0" err="1"/>
              <a:t>insert</a:t>
            </a:r>
            <a:r>
              <a:rPr lang="it-IT" altLang="en-US" dirty="0"/>
              <a:t> the text</a:t>
            </a:r>
          </a:p>
          <a:p>
            <a:pPr lvl="1"/>
            <a:r>
              <a:rPr lang="it-IT" altLang="en-US" dirty="0"/>
              <a:t>Second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2"/>
            <a:r>
              <a:rPr lang="it-IT" altLang="en-US" dirty="0"/>
              <a:t>Third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3"/>
            <a:r>
              <a:rPr lang="it-IT" altLang="en-US" dirty="0" err="1"/>
              <a:t>Fourth</a:t>
            </a:r>
            <a:r>
              <a:rPr lang="it-IT" altLang="en-US" dirty="0"/>
              <a:t> 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r>
              <a:rPr lang="it-IT" altLang="en-US" dirty="0" err="1"/>
              <a:t>Fifth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2720" y="1916833"/>
            <a:ext cx="3718426" cy="4032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text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4848-89ED-4236-9DF5-8401F1F83423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 bwMode="auto">
          <a:xfrm>
            <a:off x="551384" y="0"/>
            <a:ext cx="1101672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262B4C"/>
                </a:solidFill>
              </a:rPr>
              <a:t>Fare clic per inserire titolo</a:t>
            </a:r>
          </a:p>
        </p:txBody>
      </p:sp>
    </p:spTree>
    <p:extLst>
      <p:ext uri="{BB962C8B-B14F-4D97-AF65-F5344CB8AC3E}">
        <p14:creationId xmlns:p14="http://schemas.microsoft.com/office/powerpoint/2010/main" val="222382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ags" Target="../tags/tag2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emf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.jpeg"/><Relationship Id="rId5" Type="http://schemas.openxmlformats.org/officeDocument/2006/relationships/tags" Target="../tags/tag24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egnaposto titolo 1"/>
          <p:cNvSpPr>
            <a:spLocks noGrp="1"/>
          </p:cNvSpPr>
          <p:nvPr>
            <p:ph type="title"/>
          </p:nvPr>
        </p:nvSpPr>
        <p:spPr bwMode="auto">
          <a:xfrm>
            <a:off x="0" y="3632284"/>
            <a:ext cx="12192000" cy="7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/>
              <a:t>Title: </a:t>
            </a:r>
            <a:r>
              <a:rPr lang="it-IT" altLang="en-US" dirty="0" err="1"/>
              <a:t>Lorem</a:t>
            </a:r>
            <a:r>
              <a:rPr lang="it-IT" altLang="en-US" dirty="0"/>
              <a:t> </a:t>
            </a:r>
            <a:r>
              <a:rPr lang="it-IT" altLang="en-US" dirty="0" err="1"/>
              <a:t>ipsum</a:t>
            </a:r>
            <a:r>
              <a:rPr lang="it-IT" altLang="en-US" dirty="0"/>
              <a:t> </a:t>
            </a:r>
            <a:r>
              <a:rPr lang="it-IT" altLang="en-US" dirty="0" err="1"/>
              <a:t>dolor</a:t>
            </a:r>
            <a:r>
              <a:rPr lang="it-IT" altLang="en-US" dirty="0"/>
              <a:t> </a:t>
            </a:r>
            <a:r>
              <a:rPr lang="it-IT" altLang="en-US" dirty="0" err="1"/>
              <a:t>sit</a:t>
            </a:r>
            <a:r>
              <a:rPr lang="it-IT" altLang="en-US" dirty="0"/>
              <a:t> </a:t>
            </a:r>
            <a:r>
              <a:rPr lang="it-IT" altLang="en-US" dirty="0" err="1"/>
              <a:t>amet</a:t>
            </a:r>
            <a:r>
              <a:rPr lang="it-IT" altLang="en-US" dirty="0"/>
              <a:t> </a:t>
            </a:r>
            <a:r>
              <a:rPr lang="it-IT" altLang="en-US" dirty="0" err="1"/>
              <a:t>adipiscing</a:t>
            </a:r>
            <a:endParaRPr lang="it-IT" altLang="en-US" dirty="0"/>
          </a:p>
        </p:txBody>
      </p:sp>
      <p:sp>
        <p:nvSpPr>
          <p:cNvPr id="1029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0" y="4384276"/>
            <a:ext cx="12192000" cy="83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 err="1"/>
              <a:t>Subtitle</a:t>
            </a:r>
            <a:r>
              <a:rPr lang="it-IT" altLang="en-US" dirty="0"/>
              <a:t>: </a:t>
            </a:r>
            <a:r>
              <a:rPr lang="it-IT" altLang="en-US" dirty="0" err="1"/>
              <a:t>Lorem</a:t>
            </a:r>
            <a:r>
              <a:rPr lang="it-IT" altLang="en-US" dirty="0"/>
              <a:t> </a:t>
            </a:r>
            <a:r>
              <a:rPr lang="it-IT" altLang="en-US" dirty="0" err="1"/>
              <a:t>ipsum</a:t>
            </a:r>
            <a:r>
              <a:rPr lang="it-IT" altLang="en-US" dirty="0"/>
              <a:t> </a:t>
            </a:r>
            <a:r>
              <a:rPr lang="it-IT" altLang="en-US" dirty="0" err="1"/>
              <a:t>dolor</a:t>
            </a:r>
            <a:r>
              <a:rPr lang="it-IT" altLang="en-US" dirty="0"/>
              <a:t> </a:t>
            </a:r>
            <a:r>
              <a:rPr lang="it-IT" altLang="en-US" dirty="0" err="1"/>
              <a:t>sit</a:t>
            </a:r>
            <a:r>
              <a:rPr lang="it-IT" altLang="en-US" dirty="0"/>
              <a:t> </a:t>
            </a:r>
            <a:r>
              <a:rPr lang="it-IT" altLang="en-US" dirty="0" err="1"/>
              <a:t>amet</a:t>
            </a:r>
            <a:r>
              <a:rPr lang="it-IT" altLang="en-US" dirty="0"/>
              <a:t>, </a:t>
            </a:r>
            <a:r>
              <a:rPr lang="it-IT" altLang="en-US" dirty="0" err="1"/>
              <a:t>consectetuer</a:t>
            </a:r>
            <a:r>
              <a:rPr lang="it-IT" altLang="en-US" dirty="0"/>
              <a:t> </a:t>
            </a:r>
            <a:r>
              <a:rPr lang="it-IT" altLang="en-US" dirty="0" err="1"/>
              <a:t>adipiscing</a:t>
            </a:r>
            <a:r>
              <a:rPr lang="it-IT" altLang="en-US" dirty="0"/>
              <a:t> </a:t>
            </a:r>
            <a:r>
              <a:rPr lang="it-IT" altLang="en-US" dirty="0" err="1"/>
              <a:t>elit</a:t>
            </a:r>
            <a:r>
              <a:rPr lang="it-IT" altLang="en-US" dirty="0"/>
              <a:t>, </a:t>
            </a:r>
          </a:p>
          <a:p>
            <a:pPr lvl="0"/>
            <a:r>
              <a:rPr lang="it-IT" altLang="en-US" dirty="0" err="1"/>
              <a:t>sed</a:t>
            </a:r>
            <a:r>
              <a:rPr lang="it-IT" altLang="en-US" dirty="0"/>
              <a:t> </a:t>
            </a:r>
            <a:r>
              <a:rPr lang="it-IT" altLang="en-US" dirty="0" err="1"/>
              <a:t>diam</a:t>
            </a:r>
            <a:r>
              <a:rPr lang="it-IT" altLang="en-US" dirty="0"/>
              <a:t> </a:t>
            </a:r>
            <a:r>
              <a:rPr lang="it-IT" altLang="en-US" dirty="0" err="1"/>
              <a:t>nonummy</a:t>
            </a:r>
            <a:r>
              <a:rPr lang="it-IT" altLang="en-US" dirty="0"/>
              <a:t> </a:t>
            </a:r>
            <a:r>
              <a:rPr lang="it-IT" altLang="en-US" dirty="0" err="1"/>
              <a:t>nibh</a:t>
            </a:r>
            <a:r>
              <a:rPr lang="it-IT" altLang="en-US" dirty="0"/>
              <a:t> </a:t>
            </a:r>
            <a:r>
              <a:rPr lang="it-IT" altLang="en-US" dirty="0" err="1"/>
              <a:t>euismod</a:t>
            </a:r>
            <a:r>
              <a:rPr lang="it-IT" altLang="en-US" dirty="0"/>
              <a:t> </a:t>
            </a:r>
            <a:r>
              <a:rPr lang="it-IT" altLang="en-US" dirty="0" err="1"/>
              <a:t>tincidunt</a:t>
            </a:r>
            <a:r>
              <a:rPr lang="it-IT" altLang="en-US" dirty="0"/>
              <a:t> ut </a:t>
            </a:r>
            <a:r>
              <a:rPr lang="it-IT" altLang="en-US" dirty="0" err="1"/>
              <a:t>laoreet</a:t>
            </a:r>
            <a:r>
              <a:rPr lang="it-IT" altLang="en-US" dirty="0"/>
              <a:t> dolore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BEF371-2790-1747-8FF4-BFDF482830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560" y="1059608"/>
            <a:ext cx="4668880" cy="172212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B3CF26C-131C-7647-985B-F77E6208322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6381328"/>
            <a:ext cx="1371600" cy="266700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 i="0" kern="1200">
          <a:solidFill>
            <a:schemeClr val="accent1">
              <a:lumMod val="75000"/>
            </a:schemeClr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9pPr>
    </p:titleStyle>
    <p:bodyStyle>
      <a:lvl1pPr algn="ct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accent1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1EFFD34-2E91-B847-9E29-93AEBB5688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8" y="491168"/>
            <a:ext cx="2693803" cy="9936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2EAE93B-54AA-D448-A339-E3ABCDE2DB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67" y="5986748"/>
            <a:ext cx="4104457" cy="3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467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9pPr>
    </p:titleStyle>
    <p:bodyStyle>
      <a:lvl1pPr algn="ct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A2870C7-1FEB-3447-8F09-3037E4C99C0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2896"/>
            <a:ext cx="12192000" cy="980660"/>
          </a:xfrm>
          <a:prstGeom prst="rect">
            <a:avLst/>
          </a:prstGeom>
        </p:spPr>
      </p:pic>
      <p:sp>
        <p:nvSpPr>
          <p:cNvPr id="1032" name="CasellaDiTesto 8"/>
          <p:cNvSpPr txBox="1">
            <a:spLocks noChangeArrowheads="1"/>
          </p:cNvSpPr>
          <p:nvPr/>
        </p:nvSpPr>
        <p:spPr bwMode="auto">
          <a:xfrm>
            <a:off x="8001000" y="26431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>
              <a:cs typeface="Arial" charset="0"/>
            </a:endParaRPr>
          </a:p>
        </p:txBody>
      </p:sp>
      <p:sp>
        <p:nvSpPr>
          <p:cNvPr id="3076" name="Segnaposto titolo 1"/>
          <p:cNvSpPr>
            <a:spLocks noGrp="1"/>
          </p:cNvSpPr>
          <p:nvPr>
            <p:ph type="title"/>
          </p:nvPr>
        </p:nvSpPr>
        <p:spPr bwMode="auto">
          <a:xfrm>
            <a:off x="551384" y="0"/>
            <a:ext cx="1101672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altLang="en-US" dirty="0"/>
          </a:p>
        </p:txBody>
      </p:sp>
      <p:sp>
        <p:nvSpPr>
          <p:cNvPr id="307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551384" y="980728"/>
            <a:ext cx="11016729" cy="54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/>
              <a:t>Click to </a:t>
            </a:r>
            <a:r>
              <a:rPr lang="it-IT" altLang="en-US" dirty="0" err="1"/>
              <a:t>insert</a:t>
            </a:r>
            <a:r>
              <a:rPr lang="it-IT" altLang="en-US" dirty="0"/>
              <a:t> the text</a:t>
            </a:r>
          </a:p>
          <a:p>
            <a:pPr lvl="1"/>
            <a:r>
              <a:rPr lang="it-IT" altLang="en-US" dirty="0"/>
              <a:t>Second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2"/>
            <a:r>
              <a:rPr lang="it-IT" altLang="en-US" dirty="0"/>
              <a:t>Third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3"/>
            <a:r>
              <a:rPr lang="it-IT" altLang="en-US" dirty="0" err="1"/>
              <a:t>Fourth</a:t>
            </a:r>
            <a:r>
              <a:rPr lang="it-IT" altLang="en-US" dirty="0"/>
              <a:t> 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r>
              <a:rPr lang="it-IT" altLang="en-US" dirty="0" err="1"/>
              <a:t>Fifth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44880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467A"/>
                </a:solidFill>
                <a:latin typeface="+mn-lt"/>
              </a:defRPr>
            </a:lvl1pPr>
          </a:lstStyle>
          <a:p>
            <a:fld id="{D1C21A60-0E84-384C-A95F-6449389C0243}" type="slidenum">
              <a:rPr lang="it-IT" smtClean="0"/>
              <a:pPr/>
              <a:t>‹N°›</a:t>
            </a:fld>
            <a:endParaRPr lang="it-IT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8" r:id="rId3"/>
    <p:sldLayoutId id="2147483709" r:id="rId4"/>
    <p:sldLayoutId id="2147483710" r:id="rId5"/>
    <p:sldLayoutId id="2147483711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0" kern="1200" baseline="0">
          <a:solidFill>
            <a:srgbClr val="262B4C"/>
          </a:solidFill>
          <a:latin typeface="+mj-lt"/>
          <a:ea typeface="+mj-ea"/>
          <a:cs typeface="Calibri Light" panose="020F030202020403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•"/>
        <a:defRPr sz="28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-"/>
        <a:defRPr sz="26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•"/>
        <a:defRPr sz="22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-"/>
        <a:defRPr sz="20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8BBC"/>
        </a:buClr>
        <a:buSzPct val="90000"/>
        <a:buFont typeface="Calibri" panose="020F0502020204030204" pitchFamily="34" charset="0"/>
        <a:buChar char="-"/>
        <a:defRPr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CasellaDiTesto 8"/>
          <p:cNvSpPr txBox="1">
            <a:spLocks noChangeArrowheads="1"/>
          </p:cNvSpPr>
          <p:nvPr/>
        </p:nvSpPr>
        <p:spPr bwMode="auto">
          <a:xfrm>
            <a:off x="8001000" y="26431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>
              <a:cs typeface="Arial" charset="0"/>
            </a:endParaRPr>
          </a:p>
        </p:txBody>
      </p:sp>
      <p:sp>
        <p:nvSpPr>
          <p:cNvPr id="3076" name="Segnaposto titolo 1"/>
          <p:cNvSpPr>
            <a:spLocks noGrp="1"/>
          </p:cNvSpPr>
          <p:nvPr>
            <p:ph type="title"/>
          </p:nvPr>
        </p:nvSpPr>
        <p:spPr bwMode="auto">
          <a:xfrm>
            <a:off x="551384" y="0"/>
            <a:ext cx="1101672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altLang="en-US" dirty="0"/>
          </a:p>
        </p:txBody>
      </p:sp>
      <p:sp>
        <p:nvSpPr>
          <p:cNvPr id="307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551384" y="980728"/>
            <a:ext cx="11016729" cy="54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/>
              <a:t>Click to </a:t>
            </a:r>
            <a:r>
              <a:rPr lang="it-IT" altLang="en-US" dirty="0" err="1"/>
              <a:t>insert</a:t>
            </a:r>
            <a:r>
              <a:rPr lang="it-IT" altLang="en-US" dirty="0"/>
              <a:t> the text</a:t>
            </a:r>
          </a:p>
          <a:p>
            <a:pPr lvl="1"/>
            <a:r>
              <a:rPr lang="it-IT" altLang="en-US" dirty="0"/>
              <a:t>Second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2"/>
            <a:r>
              <a:rPr lang="it-IT" altLang="en-US" dirty="0"/>
              <a:t>Third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3"/>
            <a:r>
              <a:rPr lang="it-IT" altLang="en-US" dirty="0" err="1"/>
              <a:t>Fourth</a:t>
            </a:r>
            <a:r>
              <a:rPr lang="it-IT" altLang="en-US" dirty="0"/>
              <a:t> 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r>
              <a:rPr lang="it-IT" altLang="en-US" dirty="0" err="1"/>
              <a:t>Fifth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44880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467A"/>
                </a:solidFill>
                <a:latin typeface="+mn-lt"/>
              </a:defRPr>
            </a:lvl1pPr>
          </a:lstStyle>
          <a:p>
            <a:fld id="{D1C21A60-0E84-384C-A95F-6449389C0243}" type="slidenum">
              <a:rPr lang="it-IT" smtClean="0"/>
              <a:pPr/>
              <a:t>‹N°›</a:t>
            </a:fld>
            <a:endParaRPr lang="it-IT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1379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0" kern="1200" baseline="0">
          <a:solidFill>
            <a:srgbClr val="262B4C"/>
          </a:solidFill>
          <a:latin typeface="+mj-lt"/>
          <a:ea typeface="+mj-ea"/>
          <a:cs typeface="Calibri Light" panose="020F030202020403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•"/>
        <a:defRPr sz="28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-"/>
        <a:defRPr sz="26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•"/>
        <a:defRPr sz="22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-"/>
        <a:defRPr sz="20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8BBC"/>
        </a:buClr>
        <a:buSzPct val="90000"/>
        <a:buFont typeface="Calibri" panose="020F0502020204030204" pitchFamily="34" charset="0"/>
        <a:buChar char="-"/>
        <a:defRPr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44BEA-CFAD-44DE-FCDB-8320D293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54C05-E520-744F-6179-767CB3D02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8A446-9314-1EBD-C4C2-D5254784D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5434-E408-EF41-BCA7-FCE51B77B7F9}" type="datetimeFigureOut">
              <a:rPr lang="en-BE" smtClean="0"/>
              <a:t>02/17/2026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A42DA-7629-FEF0-40B7-172168C73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42F50-FB6D-B20C-4343-412B112C2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0DCF-FC63-CF4E-AA74-DA6127A1BC3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247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A2870C7-1FEB-3447-8F09-3037E4C99C0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2896"/>
            <a:ext cx="12192000" cy="980660"/>
          </a:xfrm>
          <a:prstGeom prst="rect">
            <a:avLst/>
          </a:prstGeom>
        </p:spPr>
      </p:pic>
      <p:sp>
        <p:nvSpPr>
          <p:cNvPr id="1032" name="CasellaDiTesto 8"/>
          <p:cNvSpPr txBox="1">
            <a:spLocks noChangeArrowheads="1"/>
          </p:cNvSpPr>
          <p:nvPr/>
        </p:nvSpPr>
        <p:spPr bwMode="auto">
          <a:xfrm>
            <a:off x="8001000" y="26431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>
              <a:cs typeface="Arial" charset="0"/>
            </a:endParaRPr>
          </a:p>
        </p:txBody>
      </p:sp>
      <p:sp>
        <p:nvSpPr>
          <p:cNvPr id="3076" name="Segnaposto titolo 1"/>
          <p:cNvSpPr>
            <a:spLocks noGrp="1"/>
          </p:cNvSpPr>
          <p:nvPr>
            <p:ph type="title"/>
          </p:nvPr>
        </p:nvSpPr>
        <p:spPr bwMode="auto">
          <a:xfrm>
            <a:off x="551384" y="0"/>
            <a:ext cx="1101672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the </a:t>
            </a:r>
            <a:r>
              <a:rPr lang="it-IT" err="1"/>
              <a:t>title</a:t>
            </a:r>
            <a:endParaRPr lang="it-IT" altLang="en-US"/>
          </a:p>
        </p:txBody>
      </p:sp>
      <p:sp>
        <p:nvSpPr>
          <p:cNvPr id="307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551384" y="980728"/>
            <a:ext cx="11016729" cy="54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Click to </a:t>
            </a:r>
            <a:r>
              <a:rPr lang="it-IT" altLang="en-US" err="1"/>
              <a:t>insert</a:t>
            </a:r>
            <a:r>
              <a:rPr lang="it-IT" altLang="en-US"/>
              <a:t> the text</a:t>
            </a:r>
          </a:p>
          <a:p>
            <a:pPr lvl="1"/>
            <a:r>
              <a:rPr lang="it-IT" altLang="en-US"/>
              <a:t>Second </a:t>
            </a:r>
            <a:r>
              <a:rPr lang="it-IT" altLang="en-US" err="1"/>
              <a:t>level</a:t>
            </a:r>
            <a:endParaRPr lang="it-IT" altLang="en-US"/>
          </a:p>
          <a:p>
            <a:pPr lvl="2"/>
            <a:r>
              <a:rPr lang="it-IT" altLang="en-US"/>
              <a:t>Third </a:t>
            </a:r>
            <a:r>
              <a:rPr lang="it-IT" altLang="en-US" err="1"/>
              <a:t>level</a:t>
            </a:r>
            <a:endParaRPr lang="it-IT" altLang="en-US"/>
          </a:p>
          <a:p>
            <a:pPr lvl="3"/>
            <a:r>
              <a:rPr lang="it-IT" altLang="en-US" err="1"/>
              <a:t>Fourth</a:t>
            </a:r>
            <a:r>
              <a:rPr lang="it-IT" altLang="en-US"/>
              <a:t>  </a:t>
            </a:r>
            <a:r>
              <a:rPr lang="it-IT" altLang="en-US" err="1"/>
              <a:t>level</a:t>
            </a:r>
            <a:endParaRPr lang="it-IT" altLang="en-US"/>
          </a:p>
          <a:p>
            <a:pPr lvl="4"/>
            <a:r>
              <a:rPr lang="it-IT" altLang="en-US" err="1"/>
              <a:t>Fifth</a:t>
            </a:r>
            <a:r>
              <a:rPr lang="it-IT" altLang="en-US"/>
              <a:t> </a:t>
            </a:r>
            <a:r>
              <a:rPr lang="it-IT" altLang="en-US" err="1"/>
              <a:t>level</a:t>
            </a: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44880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467A"/>
                </a:solidFill>
                <a:latin typeface="+mn-lt"/>
              </a:defRPr>
            </a:lvl1pPr>
          </a:lstStyle>
          <a:p>
            <a:fld id="{D1C21A60-0E84-384C-A95F-6449389C0243}" type="slidenum">
              <a:rPr lang="it-IT" smtClean="0"/>
              <a:pPr/>
              <a:t>‹N°›</a:t>
            </a:fld>
            <a:endParaRPr lang="it-IT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31970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0" kern="1200" baseline="0">
          <a:solidFill>
            <a:srgbClr val="262B4C"/>
          </a:solidFill>
          <a:latin typeface="+mj-lt"/>
          <a:ea typeface="+mj-ea"/>
          <a:cs typeface="Calibri Light" panose="020F030202020403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177370"/>
          </a:solidFill>
          <a:latin typeface="Merriweather" panose="0000050000000000000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•"/>
        <a:defRPr sz="28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-"/>
        <a:defRPr sz="26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•"/>
        <a:defRPr sz="22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8BBC"/>
        </a:buClr>
        <a:buFont typeface="Arial" panose="020B0604020202020204" pitchFamily="34" charset="0"/>
        <a:buChar char="-"/>
        <a:defRPr sz="2000"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8BBC"/>
        </a:buClr>
        <a:buSzPct val="90000"/>
        <a:buFont typeface="Calibri" panose="020F0502020204030204" pitchFamily="34" charset="0"/>
        <a:buChar char="-"/>
        <a:defRPr kern="1200">
          <a:solidFill>
            <a:srgbClr val="262B4C"/>
          </a:solidFill>
          <a:latin typeface="+mn-lt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egnaposto titolo 1"/>
          <p:cNvSpPr>
            <a:spLocks noGrp="1"/>
          </p:cNvSpPr>
          <p:nvPr>
            <p:ph type="title"/>
          </p:nvPr>
        </p:nvSpPr>
        <p:spPr bwMode="auto">
          <a:xfrm>
            <a:off x="0" y="3632284"/>
            <a:ext cx="12192000" cy="7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Title: </a:t>
            </a:r>
            <a:r>
              <a:rPr lang="it-IT" altLang="en-US" err="1"/>
              <a:t>Lorem</a:t>
            </a:r>
            <a:r>
              <a:rPr lang="it-IT" altLang="en-US"/>
              <a:t> </a:t>
            </a:r>
            <a:r>
              <a:rPr lang="it-IT" altLang="en-US" err="1"/>
              <a:t>ipsum</a:t>
            </a:r>
            <a:r>
              <a:rPr lang="it-IT" altLang="en-US"/>
              <a:t> </a:t>
            </a:r>
            <a:r>
              <a:rPr lang="it-IT" altLang="en-US" err="1"/>
              <a:t>dolor</a:t>
            </a:r>
            <a:r>
              <a:rPr lang="it-IT" altLang="en-US"/>
              <a:t> </a:t>
            </a:r>
            <a:r>
              <a:rPr lang="it-IT" altLang="en-US" err="1"/>
              <a:t>sit</a:t>
            </a:r>
            <a:r>
              <a:rPr lang="it-IT" altLang="en-US"/>
              <a:t> </a:t>
            </a:r>
            <a:r>
              <a:rPr lang="it-IT" altLang="en-US" err="1"/>
              <a:t>amet</a:t>
            </a:r>
            <a:r>
              <a:rPr lang="it-IT" altLang="en-US"/>
              <a:t> </a:t>
            </a:r>
            <a:r>
              <a:rPr lang="it-IT" altLang="en-US" err="1"/>
              <a:t>adipiscing</a:t>
            </a:r>
            <a:endParaRPr lang="it-IT" altLang="en-US"/>
          </a:p>
        </p:txBody>
      </p:sp>
      <p:sp>
        <p:nvSpPr>
          <p:cNvPr id="1029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0" y="4384276"/>
            <a:ext cx="12192000" cy="83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err="1"/>
              <a:t>Subtitle</a:t>
            </a:r>
            <a:r>
              <a:rPr lang="it-IT" altLang="en-US"/>
              <a:t>: </a:t>
            </a:r>
            <a:r>
              <a:rPr lang="it-IT" altLang="en-US" err="1"/>
              <a:t>Lorem</a:t>
            </a:r>
            <a:r>
              <a:rPr lang="it-IT" altLang="en-US"/>
              <a:t> </a:t>
            </a:r>
            <a:r>
              <a:rPr lang="it-IT" altLang="en-US" err="1"/>
              <a:t>ipsum</a:t>
            </a:r>
            <a:r>
              <a:rPr lang="it-IT" altLang="en-US"/>
              <a:t> </a:t>
            </a:r>
            <a:r>
              <a:rPr lang="it-IT" altLang="en-US" err="1"/>
              <a:t>dolor</a:t>
            </a:r>
            <a:r>
              <a:rPr lang="it-IT" altLang="en-US"/>
              <a:t> </a:t>
            </a:r>
            <a:r>
              <a:rPr lang="it-IT" altLang="en-US" err="1"/>
              <a:t>sit</a:t>
            </a:r>
            <a:r>
              <a:rPr lang="it-IT" altLang="en-US"/>
              <a:t> </a:t>
            </a:r>
            <a:r>
              <a:rPr lang="it-IT" altLang="en-US" err="1"/>
              <a:t>amet</a:t>
            </a:r>
            <a:r>
              <a:rPr lang="it-IT" altLang="en-US"/>
              <a:t>, </a:t>
            </a:r>
            <a:r>
              <a:rPr lang="it-IT" altLang="en-US" err="1"/>
              <a:t>consectetuer</a:t>
            </a:r>
            <a:r>
              <a:rPr lang="it-IT" altLang="en-US"/>
              <a:t> </a:t>
            </a:r>
            <a:r>
              <a:rPr lang="it-IT" altLang="en-US" err="1"/>
              <a:t>adipiscing</a:t>
            </a:r>
            <a:r>
              <a:rPr lang="it-IT" altLang="en-US"/>
              <a:t> </a:t>
            </a:r>
            <a:r>
              <a:rPr lang="it-IT" altLang="en-US" err="1"/>
              <a:t>elit</a:t>
            </a:r>
            <a:r>
              <a:rPr lang="it-IT" altLang="en-US"/>
              <a:t>, </a:t>
            </a:r>
          </a:p>
          <a:p>
            <a:pPr lvl="0"/>
            <a:r>
              <a:rPr lang="it-IT" altLang="en-US" err="1"/>
              <a:t>sed</a:t>
            </a:r>
            <a:r>
              <a:rPr lang="it-IT" altLang="en-US"/>
              <a:t> </a:t>
            </a:r>
            <a:r>
              <a:rPr lang="it-IT" altLang="en-US" err="1"/>
              <a:t>diam</a:t>
            </a:r>
            <a:r>
              <a:rPr lang="it-IT" altLang="en-US"/>
              <a:t> </a:t>
            </a:r>
            <a:r>
              <a:rPr lang="it-IT" altLang="en-US" err="1"/>
              <a:t>nonummy</a:t>
            </a:r>
            <a:r>
              <a:rPr lang="it-IT" altLang="en-US"/>
              <a:t> </a:t>
            </a:r>
            <a:r>
              <a:rPr lang="it-IT" altLang="en-US" err="1"/>
              <a:t>nibh</a:t>
            </a:r>
            <a:r>
              <a:rPr lang="it-IT" altLang="en-US"/>
              <a:t> </a:t>
            </a:r>
            <a:r>
              <a:rPr lang="it-IT" altLang="en-US" err="1"/>
              <a:t>euismod</a:t>
            </a:r>
            <a:r>
              <a:rPr lang="it-IT" altLang="en-US"/>
              <a:t> </a:t>
            </a:r>
            <a:r>
              <a:rPr lang="it-IT" altLang="en-US" err="1"/>
              <a:t>tincidunt</a:t>
            </a:r>
            <a:r>
              <a:rPr lang="it-IT" altLang="en-US"/>
              <a:t> ut </a:t>
            </a:r>
            <a:r>
              <a:rPr lang="it-IT" altLang="en-US" err="1"/>
              <a:t>laoreet</a:t>
            </a:r>
            <a:r>
              <a:rPr lang="it-IT" altLang="en-US"/>
              <a:t> dolore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BEF371-2790-1747-8FF4-BFDF482830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560" y="1059608"/>
            <a:ext cx="4668880" cy="172212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B3CF26C-131C-7647-985B-F77E620832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6381328"/>
            <a:ext cx="1371600" cy="266700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35167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</p:sldLayoutIdLst>
  <p:hf hdr="0" ftr="0" dt="0"/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 i="0" kern="1200">
          <a:solidFill>
            <a:schemeClr val="accent1">
              <a:lumMod val="75000"/>
            </a:schemeClr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9pPr>
    </p:titleStyle>
    <p:bodyStyle>
      <a:lvl1pPr algn="ct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accent1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1EFFD34-2E91-B847-9E29-93AEBB5688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8" y="491168"/>
            <a:ext cx="2693803" cy="9936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2EAE93B-54AA-D448-A339-E3ABCDE2DB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67" y="5986748"/>
            <a:ext cx="4104457" cy="3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7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467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9pPr>
    </p:titleStyle>
    <p:bodyStyle>
      <a:lvl1pPr algn="ct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egnaposto titolo 1"/>
          <p:cNvSpPr>
            <a:spLocks noGrp="1"/>
          </p:cNvSpPr>
          <p:nvPr>
            <p:ph type="title"/>
          </p:nvPr>
        </p:nvSpPr>
        <p:spPr bwMode="auto">
          <a:xfrm>
            <a:off x="0" y="3632284"/>
            <a:ext cx="12192000" cy="7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/>
              <a:t>Title: </a:t>
            </a:r>
            <a:r>
              <a:rPr lang="it-IT" altLang="en-US" dirty="0" err="1"/>
              <a:t>Lorem</a:t>
            </a:r>
            <a:r>
              <a:rPr lang="it-IT" altLang="en-US" dirty="0"/>
              <a:t> </a:t>
            </a:r>
            <a:r>
              <a:rPr lang="it-IT" altLang="en-US" dirty="0" err="1"/>
              <a:t>ipsum</a:t>
            </a:r>
            <a:r>
              <a:rPr lang="it-IT" altLang="en-US" dirty="0"/>
              <a:t> </a:t>
            </a:r>
            <a:r>
              <a:rPr lang="it-IT" altLang="en-US" dirty="0" err="1"/>
              <a:t>dolor</a:t>
            </a:r>
            <a:r>
              <a:rPr lang="it-IT" altLang="en-US" dirty="0"/>
              <a:t> </a:t>
            </a:r>
            <a:r>
              <a:rPr lang="it-IT" altLang="en-US" dirty="0" err="1"/>
              <a:t>sit</a:t>
            </a:r>
            <a:r>
              <a:rPr lang="it-IT" altLang="en-US" dirty="0"/>
              <a:t> </a:t>
            </a:r>
            <a:r>
              <a:rPr lang="it-IT" altLang="en-US" dirty="0" err="1"/>
              <a:t>amet</a:t>
            </a:r>
            <a:r>
              <a:rPr lang="it-IT" altLang="en-US" dirty="0"/>
              <a:t> </a:t>
            </a:r>
            <a:r>
              <a:rPr lang="it-IT" altLang="en-US" dirty="0" err="1"/>
              <a:t>adipiscing</a:t>
            </a:r>
            <a:endParaRPr lang="it-IT" altLang="en-US" dirty="0"/>
          </a:p>
        </p:txBody>
      </p:sp>
      <p:sp>
        <p:nvSpPr>
          <p:cNvPr id="1029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0" y="4384276"/>
            <a:ext cx="12192000" cy="83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 err="1"/>
              <a:t>Subtitle</a:t>
            </a:r>
            <a:r>
              <a:rPr lang="it-IT" altLang="en-US" dirty="0"/>
              <a:t>: </a:t>
            </a:r>
            <a:r>
              <a:rPr lang="it-IT" altLang="en-US" dirty="0" err="1"/>
              <a:t>Lorem</a:t>
            </a:r>
            <a:r>
              <a:rPr lang="it-IT" altLang="en-US" dirty="0"/>
              <a:t> </a:t>
            </a:r>
            <a:r>
              <a:rPr lang="it-IT" altLang="en-US" dirty="0" err="1"/>
              <a:t>ipsum</a:t>
            </a:r>
            <a:r>
              <a:rPr lang="it-IT" altLang="en-US" dirty="0"/>
              <a:t> </a:t>
            </a:r>
            <a:r>
              <a:rPr lang="it-IT" altLang="en-US" dirty="0" err="1"/>
              <a:t>dolor</a:t>
            </a:r>
            <a:r>
              <a:rPr lang="it-IT" altLang="en-US" dirty="0"/>
              <a:t> </a:t>
            </a:r>
            <a:r>
              <a:rPr lang="it-IT" altLang="en-US" dirty="0" err="1"/>
              <a:t>sit</a:t>
            </a:r>
            <a:r>
              <a:rPr lang="it-IT" altLang="en-US" dirty="0"/>
              <a:t> </a:t>
            </a:r>
            <a:r>
              <a:rPr lang="it-IT" altLang="en-US" dirty="0" err="1"/>
              <a:t>amet</a:t>
            </a:r>
            <a:r>
              <a:rPr lang="it-IT" altLang="en-US" dirty="0"/>
              <a:t>, </a:t>
            </a:r>
            <a:r>
              <a:rPr lang="it-IT" altLang="en-US" dirty="0" err="1"/>
              <a:t>consectetuer</a:t>
            </a:r>
            <a:r>
              <a:rPr lang="it-IT" altLang="en-US" dirty="0"/>
              <a:t> </a:t>
            </a:r>
            <a:r>
              <a:rPr lang="it-IT" altLang="en-US" dirty="0" err="1"/>
              <a:t>adipiscing</a:t>
            </a:r>
            <a:r>
              <a:rPr lang="it-IT" altLang="en-US" dirty="0"/>
              <a:t> </a:t>
            </a:r>
            <a:r>
              <a:rPr lang="it-IT" altLang="en-US" dirty="0" err="1"/>
              <a:t>elit</a:t>
            </a:r>
            <a:r>
              <a:rPr lang="it-IT" altLang="en-US" dirty="0"/>
              <a:t>, </a:t>
            </a:r>
          </a:p>
          <a:p>
            <a:pPr lvl="0"/>
            <a:r>
              <a:rPr lang="it-IT" altLang="en-US" dirty="0" err="1"/>
              <a:t>sed</a:t>
            </a:r>
            <a:r>
              <a:rPr lang="it-IT" altLang="en-US" dirty="0"/>
              <a:t> </a:t>
            </a:r>
            <a:r>
              <a:rPr lang="it-IT" altLang="en-US" dirty="0" err="1"/>
              <a:t>diam</a:t>
            </a:r>
            <a:r>
              <a:rPr lang="it-IT" altLang="en-US" dirty="0"/>
              <a:t> </a:t>
            </a:r>
            <a:r>
              <a:rPr lang="it-IT" altLang="en-US" dirty="0" err="1"/>
              <a:t>nonummy</a:t>
            </a:r>
            <a:r>
              <a:rPr lang="it-IT" altLang="en-US" dirty="0"/>
              <a:t> </a:t>
            </a:r>
            <a:r>
              <a:rPr lang="it-IT" altLang="en-US" dirty="0" err="1"/>
              <a:t>nibh</a:t>
            </a:r>
            <a:r>
              <a:rPr lang="it-IT" altLang="en-US" dirty="0"/>
              <a:t> </a:t>
            </a:r>
            <a:r>
              <a:rPr lang="it-IT" altLang="en-US" dirty="0" err="1"/>
              <a:t>euismod</a:t>
            </a:r>
            <a:r>
              <a:rPr lang="it-IT" altLang="en-US" dirty="0"/>
              <a:t> </a:t>
            </a:r>
            <a:r>
              <a:rPr lang="it-IT" altLang="en-US" dirty="0" err="1"/>
              <a:t>tincidunt</a:t>
            </a:r>
            <a:r>
              <a:rPr lang="it-IT" altLang="en-US" dirty="0"/>
              <a:t> ut </a:t>
            </a:r>
            <a:r>
              <a:rPr lang="it-IT" altLang="en-US" dirty="0" err="1"/>
              <a:t>laoreet</a:t>
            </a:r>
            <a:r>
              <a:rPr lang="it-IT" altLang="en-US" dirty="0"/>
              <a:t> dolore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BEF371-2790-1747-8FF4-BFDF482830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560" y="1059608"/>
            <a:ext cx="4668880" cy="172212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B3CF26C-131C-7647-985B-F77E6208322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6381328"/>
            <a:ext cx="1371600" cy="266700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1646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</p:sldLayoutIdLst>
  <p:hf hdr="0" ftr="0" dt="0"/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 i="0" kern="1200">
          <a:solidFill>
            <a:schemeClr val="accent1">
              <a:lumMod val="75000"/>
            </a:schemeClr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Merriweather" panose="00000500000000000000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539B"/>
          </a:solidFill>
          <a:latin typeface="Calibri" pitchFamily="34" charset="0"/>
        </a:defRPr>
      </a:lvl9pPr>
    </p:titleStyle>
    <p:bodyStyle>
      <a:lvl1pPr algn="ct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accent1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nr.fr/fr/detail/call/pre-annonce-eupahw-2027-2e-appel-a-projets-du-partenariat-europeen-sante-et-bien-etre-animal/" TargetMode="Externa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nr.fr/fr/detail/call/pre-annonce-eupahw-2027-2e-appel-a-projets-du-partenariat-europeen-sante-et-bien-etre-animal/" TargetMode="External"/><Relationship Id="rId2" Type="http://schemas.openxmlformats.org/officeDocument/2006/relationships/hyperlink" Target="https://anr.fr/RF" TargetMode="Externa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anr.fr/fr/detail/call/pre-annonce-eupahw-2027-2e-appel-a-projets-du-partenariat-europeen-sante-et-bien-etre-animal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nr.fr/RF" TargetMode="Externa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nr.fr/fr/detail/call/pre-annonce-eupahw-2027-2e-appel-a-projets-du-partenariat-europeen-sante-et-bien-etre-animal/" TargetMode="External"/><Relationship Id="rId2" Type="http://schemas.openxmlformats.org/officeDocument/2006/relationships/hyperlink" Target="https://eupahw.ptj.de/call2/" TargetMode="Externa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r.fr/R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5" Type="http://schemas.openxmlformats.org/officeDocument/2006/relationships/hyperlink" Target="mailto:categorisationbeneficiaire@anr.fr" TargetMode="External"/><Relationship Id="rId4" Type="http://schemas.openxmlformats.org/officeDocument/2006/relationships/hyperlink" Target="https://anr.fr/fr/rf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6FBF3F8-1F03-EE41-8E74-48B3725ED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2ème call externe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DB4A533-4A16-3A45-934A-984BC087E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07241"/>
            <a:ext cx="12072664" cy="430887"/>
          </a:xfrm>
        </p:spPr>
        <p:txBody>
          <a:bodyPr/>
          <a:lstStyle/>
          <a:p>
            <a:r>
              <a:rPr lang="it-IT" dirty="0"/>
              <a:t>Webinaire pour les participants Français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74E826-7097-9344-84A6-90FA7764D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Nuria Ruiz &amp; Isabelle Hippolyte </a:t>
            </a:r>
          </a:p>
          <a:p>
            <a:r>
              <a:rPr lang="it-IT" dirty="0"/>
              <a:t>ANR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65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87995-6CDF-13B4-443B-F2CAE6A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04848-89ED-4236-9DF5-8401F1F83423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00467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CC73229-7F5D-4810-9D1B-FB57993B6BF6}"/>
              </a:ext>
            </a:extLst>
          </p:cNvPr>
          <p:cNvCxnSpPr/>
          <p:nvPr/>
        </p:nvCxnSpPr>
        <p:spPr>
          <a:xfrm>
            <a:off x="767408" y="836712"/>
            <a:ext cx="108447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re 2">
            <a:extLst>
              <a:ext uri="{FF2B5EF4-FFF2-40B4-BE49-F238E27FC236}">
                <a16:creationId xmlns:a16="http://schemas.microsoft.com/office/drawing/2014/main" id="{7F2E475B-8AA8-4F57-BCC3-5FC067B0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5" y="92476"/>
            <a:ext cx="10972800" cy="656699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Engagements auprès de l’ANR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4919C7-B96A-4F12-ABD7-C781B42316EE}"/>
              </a:ext>
            </a:extLst>
          </p:cNvPr>
          <p:cNvSpPr/>
          <p:nvPr/>
        </p:nvSpPr>
        <p:spPr>
          <a:xfrm>
            <a:off x="1127448" y="1389251"/>
            <a:ext cx="1182196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Publications scientifiques et données de la recherche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Déontologie et intégrité scientifique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Ressources génétiques et savoirs traditionnels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CSTI (Culture Scientifique, Technique et Industrielle)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6B5D4-91FB-4D86-A06E-71E9EB077C4F}"/>
              </a:ext>
            </a:extLst>
          </p:cNvPr>
          <p:cNvSpPr/>
          <p:nvPr/>
        </p:nvSpPr>
        <p:spPr>
          <a:xfrm>
            <a:off x="1689285" y="4465053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400" dirty="0">
                <a:solidFill>
                  <a:srgbClr val="0066FF"/>
                </a:solidFill>
                <a:latin typeface="KG Second Chances Solid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Modalités de participation partenaire français</a:t>
            </a:r>
            <a:endParaRPr lang="fr-FR" sz="2400" dirty="0">
              <a:solidFill>
                <a:srgbClr val="0066FF"/>
              </a:solidFill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87995-6CDF-13B4-443B-F2CAE6A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04848-89ED-4236-9DF5-8401F1F83423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00467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CC73229-7F5D-4810-9D1B-FB57993B6BF6}"/>
              </a:ext>
            </a:extLst>
          </p:cNvPr>
          <p:cNvCxnSpPr/>
          <p:nvPr/>
        </p:nvCxnSpPr>
        <p:spPr>
          <a:xfrm>
            <a:off x="767408" y="836712"/>
            <a:ext cx="108447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re 2">
            <a:extLst>
              <a:ext uri="{FF2B5EF4-FFF2-40B4-BE49-F238E27FC236}">
                <a16:creationId xmlns:a16="http://schemas.microsoft.com/office/drawing/2014/main" id="{3130C666-EC72-44A0-AB19-83236707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3290"/>
            <a:ext cx="11684000" cy="656699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PPST </a:t>
            </a:r>
            <a:r>
              <a:rPr lang="fr-FR" sz="2800" dirty="0">
                <a:solidFill>
                  <a:srgbClr val="0070C0"/>
                </a:solidFill>
              </a:rPr>
              <a:t>(Protection du Potentiel Scientifique et Technique)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3F28C-DE57-4BF3-9673-81D0418B81DF}"/>
              </a:ext>
            </a:extLst>
          </p:cNvPr>
          <p:cNvSpPr/>
          <p:nvPr/>
        </p:nvSpPr>
        <p:spPr>
          <a:xfrm>
            <a:off x="267369" y="1500950"/>
            <a:ext cx="1182196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Protéger l’accès aux savoirs et savoirs faire stratégiques et les technologies sensibles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Service du Haut Fonctionnaire de Défense et de Sécurité (SHFDS)</a:t>
            </a:r>
          </a:p>
          <a:p>
            <a:pPr>
              <a:spcBef>
                <a:spcPts val="1800"/>
              </a:spcBef>
            </a:pPr>
            <a:endParaRPr lang="fr-FR" sz="2800" dirty="0">
              <a:solidFill>
                <a:srgbClr val="1D304E"/>
              </a:solidFill>
              <a:latin typeface="KG Second Chances Solid" panose="02000000000000000000" pitchFamily="2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1D304E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D48F31-32B4-4253-8C92-BA0545075988}"/>
              </a:ext>
            </a:extLst>
          </p:cNvPr>
          <p:cNvSpPr/>
          <p:nvPr/>
        </p:nvSpPr>
        <p:spPr>
          <a:xfrm>
            <a:off x="301714" y="365538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3600" b="1" dirty="0">
                <a:solidFill>
                  <a:srgbClr val="E46C0A"/>
                </a:solidFill>
                <a:ea typeface="Yu Gothic" pitchFamily="34" charset="-128"/>
              </a:rPr>
              <a:t>⚠</a:t>
            </a:r>
            <a:endParaRPr lang="fr-FR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107556-F9CA-42D0-B343-41C2863C8B37}"/>
              </a:ext>
            </a:extLst>
          </p:cNvPr>
          <p:cNvSpPr/>
          <p:nvPr/>
        </p:nvSpPr>
        <p:spPr>
          <a:xfrm>
            <a:off x="871043" y="3655385"/>
            <a:ext cx="10449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Rapprochez-vous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de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votre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fonctionnaire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de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sécurité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et de defense (FDS)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ou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des services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en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charge de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l’application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de la PPST au sein de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votre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établissement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3355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87995-6CDF-13B4-443B-F2CAE6A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04848-89ED-4236-9DF5-8401F1F83423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00467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CC73229-7F5D-4810-9D1B-FB57993B6BF6}"/>
              </a:ext>
            </a:extLst>
          </p:cNvPr>
          <p:cNvCxnSpPr/>
          <p:nvPr/>
        </p:nvCxnSpPr>
        <p:spPr>
          <a:xfrm>
            <a:off x="767408" y="836712"/>
            <a:ext cx="108447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379B8070-BCD6-4623-B680-54B288CF0918}"/>
              </a:ext>
            </a:extLst>
          </p:cNvPr>
          <p:cNvSpPr txBox="1"/>
          <p:nvPr/>
        </p:nvSpPr>
        <p:spPr>
          <a:xfrm>
            <a:off x="767408" y="43359"/>
            <a:ext cx="8123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  <a:latin typeface="KG Second Chances Solid" panose="02000000000000000000" pitchFamily="2" charset="0"/>
                <a:ea typeface="+mj-ea"/>
                <a:cs typeface="+mj-cs"/>
              </a:rPr>
              <a:t>Contacts et liens d’intérêt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71E9ABF-5823-4DFF-964C-0172D8920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73" y="1700808"/>
            <a:ext cx="480611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defTabSz="914400">
              <a:buClr>
                <a:srgbClr val="E46C0A"/>
              </a:buClr>
            </a:pPr>
            <a:r>
              <a:rPr lang="en-US" altLang="fr-FR" sz="3200" dirty="0">
                <a:solidFill>
                  <a:srgbClr val="043876"/>
                </a:solidFill>
                <a:latin typeface="KG Second Chances Solid" panose="02000000000000000000" pitchFamily="2" charset="0"/>
              </a:rPr>
              <a:t>Nuria Ruiz </a:t>
            </a:r>
          </a:p>
          <a:p>
            <a:pPr marL="0" lvl="1" algn="ctr" defTabSz="914400">
              <a:buClr>
                <a:srgbClr val="E46C0A"/>
              </a:buClr>
            </a:pPr>
            <a:r>
              <a:rPr lang="es-ES" dirty="0">
                <a:solidFill>
                  <a:srgbClr val="043876"/>
                </a:solidFill>
                <a:latin typeface="KG Second Chances Solid" panose="02000000000000000000" pitchFamily="2" charset="0"/>
              </a:rPr>
              <a:t>+33 1 73 54 81 55</a:t>
            </a:r>
          </a:p>
          <a:p>
            <a:pPr marL="0" lvl="1" algn="ctr" defTabSz="914400">
              <a:buClr>
                <a:srgbClr val="E46C0A"/>
              </a:buClr>
            </a:pPr>
            <a:r>
              <a:rPr lang="es-ES" dirty="0">
                <a:solidFill>
                  <a:srgbClr val="043876"/>
                </a:solidFill>
                <a:latin typeface="KG Second Chances Solid" panose="02000000000000000000" pitchFamily="2" charset="0"/>
              </a:rPr>
              <a:t>nuria.ruiz@agencerecherche.fr</a:t>
            </a:r>
            <a:endParaRPr lang="fr-FR" dirty="0">
              <a:solidFill>
                <a:srgbClr val="043876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23FA2C48-77F7-4DB1-BD89-776894CA3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1839307"/>
            <a:ext cx="480611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defTabSz="914400">
              <a:buClr>
                <a:srgbClr val="E46C0A"/>
              </a:buClr>
            </a:pPr>
            <a:r>
              <a:rPr lang="en-US" altLang="fr-FR" sz="3200" dirty="0">
                <a:solidFill>
                  <a:srgbClr val="043876"/>
                </a:solidFill>
                <a:latin typeface="KG Second Chances Solid" panose="02000000000000000000" pitchFamily="2" charset="0"/>
              </a:rPr>
              <a:t>Isabelle Hippolyte</a:t>
            </a:r>
          </a:p>
          <a:p>
            <a:pPr marL="0" lvl="1" algn="ctr" defTabSz="914400">
              <a:buClr>
                <a:srgbClr val="E46C0A"/>
              </a:buClr>
            </a:pPr>
            <a:r>
              <a:rPr lang="es-ES" dirty="0">
                <a:solidFill>
                  <a:srgbClr val="043876"/>
                </a:solidFill>
                <a:latin typeface="KG Second Chances Solid" panose="02000000000000000000" pitchFamily="2" charset="0"/>
              </a:rPr>
              <a:t>Isabelle.hippolyte@agencerecherche.fr</a:t>
            </a:r>
            <a:endParaRPr lang="fr-FR" dirty="0">
              <a:solidFill>
                <a:srgbClr val="043876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B5837-6766-4553-90BB-DDC39AB700CC}"/>
              </a:ext>
            </a:extLst>
          </p:cNvPr>
          <p:cNvSpPr/>
          <p:nvPr/>
        </p:nvSpPr>
        <p:spPr>
          <a:xfrm>
            <a:off x="3913579" y="3136612"/>
            <a:ext cx="3373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Bef>
                <a:spcPts val="600"/>
              </a:spcBef>
            </a:pPr>
            <a:r>
              <a:rPr lang="fr-FR" sz="3200" dirty="0">
                <a:solidFill>
                  <a:srgbClr val="0066FF"/>
                </a:solidFill>
                <a:latin typeface="KG Second Chances Solid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https://anr.fr/RF</a:t>
            </a:r>
            <a:endParaRPr lang="fr-FR" sz="3200" dirty="0">
              <a:solidFill>
                <a:srgbClr val="0066FF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CE0FED7-F6DC-44B0-B0EB-579B5910DD1B}"/>
              </a:ext>
            </a:extLst>
          </p:cNvPr>
          <p:cNvSpPr txBox="1"/>
          <p:nvPr/>
        </p:nvSpPr>
        <p:spPr>
          <a:xfrm>
            <a:off x="4511824" y="39283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66FF"/>
                </a:solidFill>
                <a:latin typeface="KG Second Chances Solid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ANR de l’AAP</a:t>
            </a:r>
            <a:endParaRPr lang="fr-FR" sz="2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8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87995-6CDF-13B4-443B-F2CAE6A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04848-89ED-4236-9DF5-8401F1F83423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00467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CC73229-7F5D-4810-9D1B-FB57993B6BF6}"/>
              </a:ext>
            </a:extLst>
          </p:cNvPr>
          <p:cNvCxnSpPr/>
          <p:nvPr/>
        </p:nvCxnSpPr>
        <p:spPr>
          <a:xfrm>
            <a:off x="767408" y="836712"/>
            <a:ext cx="108447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">
            <a:extLst>
              <a:ext uri="{FF2B5EF4-FFF2-40B4-BE49-F238E27FC236}">
                <a16:creationId xmlns:a16="http://schemas.microsoft.com/office/drawing/2014/main" id="{511B3F72-BE34-42D0-84DA-E5C764B21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444750"/>
            <a:ext cx="8005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defTabSz="914400">
              <a:buClr>
                <a:srgbClr val="E46C0A"/>
              </a:buClr>
            </a:pPr>
            <a:r>
              <a:rPr lang="en-US" altLang="fr-FR" sz="3200" dirty="0">
                <a:solidFill>
                  <a:srgbClr val="043876"/>
                </a:solidFill>
                <a:latin typeface="KG Second Chances Solid" panose="02000000000000000000" pitchFamily="2" charset="0"/>
              </a:rPr>
              <a:t>Merci beaucoup de </a:t>
            </a:r>
            <a:r>
              <a:rPr lang="en-US" altLang="fr-FR" sz="3200" dirty="0" err="1">
                <a:solidFill>
                  <a:srgbClr val="043876"/>
                </a:solidFill>
                <a:latin typeface="KG Second Chances Solid" panose="02000000000000000000" pitchFamily="2" charset="0"/>
              </a:rPr>
              <a:t>votre</a:t>
            </a:r>
            <a:r>
              <a:rPr lang="en-US" altLang="fr-FR" sz="3200" dirty="0">
                <a:solidFill>
                  <a:srgbClr val="043876"/>
                </a:solidFill>
                <a:latin typeface="KG Second Chances Solid" panose="02000000000000000000" pitchFamily="2" charset="0"/>
              </a:rPr>
              <a:t> </a:t>
            </a:r>
            <a:r>
              <a:rPr lang="en-US" altLang="fr-FR" sz="3200" dirty="0" err="1">
                <a:solidFill>
                  <a:srgbClr val="043876"/>
                </a:solidFill>
                <a:latin typeface="KG Second Chances Solid" panose="02000000000000000000" pitchFamily="2" charset="0"/>
              </a:rPr>
              <a:t>intérêt</a:t>
            </a:r>
            <a:r>
              <a:rPr lang="en-US" altLang="fr-FR" sz="3200" dirty="0">
                <a:solidFill>
                  <a:srgbClr val="043876"/>
                </a:solidFill>
                <a:latin typeface="KG Second Chances Solid" panose="02000000000000000000" pitchFamily="2" charset="0"/>
              </a:rPr>
              <a:t> par </a:t>
            </a:r>
            <a:r>
              <a:rPr lang="en-US" altLang="fr-FR" sz="3200" dirty="0" err="1">
                <a:solidFill>
                  <a:srgbClr val="043876"/>
                </a:solidFill>
                <a:latin typeface="KG Second Chances Solid" panose="02000000000000000000" pitchFamily="2" charset="0"/>
              </a:rPr>
              <a:t>l’AAP</a:t>
            </a:r>
            <a:r>
              <a:rPr lang="en-US" altLang="fr-FR" sz="3200" dirty="0">
                <a:solidFill>
                  <a:srgbClr val="043876"/>
                </a:solidFill>
                <a:latin typeface="KG Second Chances Solid" panose="02000000000000000000" pitchFamily="2" charset="0"/>
              </a:rPr>
              <a:t> EUPAHW</a:t>
            </a:r>
            <a:endParaRPr lang="fr-FR" altLang="fr-FR" sz="3200" dirty="0">
              <a:solidFill>
                <a:srgbClr val="043876"/>
              </a:solidFill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7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1AF21C-1232-7F4D-974C-490B0D7DF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04" y="5802653"/>
            <a:ext cx="1100422" cy="73628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ZoneTexte 7">
            <a:extLst>
              <a:ext uri="{FF2B5EF4-FFF2-40B4-BE49-F238E27FC236}">
                <a16:creationId xmlns:a16="http://schemas.microsoft.com/office/drawing/2014/main" id="{8F683DCE-4961-DC44-AEED-01B1B612E740}"/>
              </a:ext>
            </a:extLst>
          </p:cNvPr>
          <p:cNvSpPr txBox="1"/>
          <p:nvPr/>
        </p:nvSpPr>
        <p:spPr>
          <a:xfrm>
            <a:off x="1250122" y="1037468"/>
            <a:ext cx="833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0" i="0" u="none" strike="noStrike" kern="1200" cap="none" spc="0" normalizeH="0" baseline="0" noProof="0" err="1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EC Square Sans Pro Medium" panose="020B0506040000020004" pitchFamily="34" charset="0"/>
                <a:ea typeface="+mn-ea"/>
                <a:cs typeface="Arial" panose="020B0604020202020204" pitchFamily="34" charset="0"/>
              </a:rPr>
              <a:t>xxxxxxx</a:t>
            </a: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EC Square Sans Pro Medium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EB35FF-F0F3-414E-B7C8-4DE393B2E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038" y="6018716"/>
            <a:ext cx="1565252" cy="8804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33262C-D757-8A4B-B09B-2DC032A37CC7}"/>
              </a:ext>
            </a:extLst>
          </p:cNvPr>
          <p:cNvSpPr txBox="1"/>
          <p:nvPr/>
        </p:nvSpPr>
        <p:spPr>
          <a:xfrm>
            <a:off x="8680745" y="6299461"/>
            <a:ext cx="219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EC Square Sans Pro Medium" panose="020B05000000000200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kumimoji="0" lang="fr-BE" sz="20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EC Square Sans Pro Medium" panose="020B0500000000020004" pitchFamily="34" charset="0"/>
                <a:ea typeface="+mn-ea"/>
                <a:cs typeface="Arial" panose="020B0604020202020204" pitchFamily="34" charset="0"/>
              </a:rPr>
              <a:t>AgriResearch</a:t>
            </a:r>
            <a:endParaRPr kumimoji="0" lang="fr-BE" sz="20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EC Square Sans Pro Medium" panose="020B05000000000200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EF0AB6A-8F0C-687C-7076-886F22E6E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919" y="2035288"/>
            <a:ext cx="8800813" cy="36998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Bef>
                <a:spcPts val="1800"/>
              </a:spcBef>
            </a:pPr>
            <a:r>
              <a:rPr lang="fr-FR" sz="2400" dirty="0">
                <a:solidFill>
                  <a:schemeClr val="tx2"/>
                </a:solidFill>
                <a:latin typeface="KG Second Chances Solid" panose="02000000000000000000" pitchFamily="2" charset="0"/>
              </a:rPr>
              <a:t>Financée par le budget des pays participant au Call et par la 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fr-FR" sz="2400" b="1" dirty="0">
                <a:solidFill>
                  <a:srgbClr val="E46C0A"/>
                </a:solidFill>
                <a:ea typeface="Yu Gothic" pitchFamily="34" charset="-128"/>
              </a:rPr>
              <a:t>	⚠ </a:t>
            </a:r>
            <a:r>
              <a:rPr lang="en-US" altLang="fr-FR" sz="2400" b="1" dirty="0" err="1">
                <a:solidFill>
                  <a:srgbClr val="E46C0A"/>
                </a:solidFill>
                <a:ea typeface="Yu Gothic" pitchFamily="34" charset="-128"/>
              </a:rPr>
              <a:t>Pensez</a:t>
            </a:r>
            <a:r>
              <a:rPr lang="en-US" altLang="fr-FR" sz="2400" b="1" dirty="0">
                <a:solidFill>
                  <a:srgbClr val="E46C0A"/>
                </a:solidFill>
                <a:ea typeface="Yu Gothic" pitchFamily="34" charset="-128"/>
              </a:rPr>
              <a:t> à consulter le tableau engagements pays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E46C0A"/>
                </a:solidFill>
                <a:ea typeface="Yu Gothic" pitchFamily="34" charset="-128"/>
              </a:rPr>
              <a:t>		(</a:t>
            </a:r>
            <a:r>
              <a:rPr lang="en-US" sz="2400" b="1" dirty="0" err="1">
                <a:solidFill>
                  <a:srgbClr val="E46C0A"/>
                </a:solidFill>
                <a:ea typeface="Yu Gothic" pitchFamily="34" charset="-128"/>
              </a:rPr>
              <a:t>Texte</a:t>
            </a:r>
            <a:r>
              <a:rPr lang="en-US" sz="2400" b="1" dirty="0">
                <a:solidFill>
                  <a:srgbClr val="E46C0A"/>
                </a:solidFill>
                <a:ea typeface="Yu Gothic" pitchFamily="34" charset="-128"/>
              </a:rPr>
              <a:t> de </a:t>
            </a:r>
            <a:r>
              <a:rPr lang="en-US" sz="2400" b="1" dirty="0" err="1">
                <a:solidFill>
                  <a:srgbClr val="E46C0A"/>
                </a:solidFill>
                <a:ea typeface="Yu Gothic" pitchFamily="34" charset="-128"/>
              </a:rPr>
              <a:t>l’AAP</a:t>
            </a:r>
            <a:r>
              <a:rPr lang="en-US" sz="2400" b="1" dirty="0">
                <a:solidFill>
                  <a:srgbClr val="E46C0A"/>
                </a:solidFill>
                <a:ea typeface="Yu Gothic" pitchFamily="34" charset="-128"/>
              </a:rPr>
              <a:t> - p.12 et 13)</a:t>
            </a:r>
            <a:endParaRPr lang="fr-FR" sz="2400" dirty="0"/>
          </a:p>
          <a:p>
            <a:pPr marL="457200" indent="-457200">
              <a:spcBef>
                <a:spcPts val="1800"/>
              </a:spcBef>
            </a:pPr>
            <a:r>
              <a:rPr lang="fr-FR" sz="2400" dirty="0">
                <a:solidFill>
                  <a:schemeClr val="tx2"/>
                </a:solidFill>
                <a:latin typeface="KG Second Chances Solid" panose="02000000000000000000" pitchFamily="2" charset="0"/>
              </a:rPr>
              <a:t>Conditions d’éligibilité propres à chaque pays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fr-FR" sz="2400" b="1" dirty="0">
                <a:solidFill>
                  <a:srgbClr val="E46C0A"/>
                </a:solidFill>
                <a:ea typeface="Yu Gothic" pitchFamily="34" charset="-128"/>
              </a:rPr>
              <a:t>	⚠ National Regulations! </a:t>
            </a:r>
            <a:r>
              <a:rPr lang="en-US" altLang="fr-FR" sz="2400" b="1" dirty="0" err="1">
                <a:solidFill>
                  <a:srgbClr val="E46C0A"/>
                </a:solidFill>
                <a:ea typeface="Yu Gothic" pitchFamily="34" charset="-128"/>
              </a:rPr>
              <a:t>Annexe</a:t>
            </a:r>
            <a:r>
              <a:rPr lang="en-US" altLang="fr-FR" sz="2400" b="1" dirty="0">
                <a:solidFill>
                  <a:srgbClr val="E46C0A"/>
                </a:solidFill>
                <a:ea typeface="Yu Gothic" pitchFamily="34" charset="-128"/>
              </a:rPr>
              <a:t> VII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fr-FR" sz="2400" b="1" dirty="0">
                <a:solidFill>
                  <a:srgbClr val="E46C0A"/>
                </a:solidFill>
                <a:ea typeface="Yu Gothic" pitchFamily="34" charset="-128"/>
              </a:rPr>
              <a:t>	</a:t>
            </a:r>
            <a:r>
              <a:rPr lang="en-US" altLang="fr-FR" sz="2400" b="1" dirty="0" err="1">
                <a:solidFill>
                  <a:srgbClr val="E46C0A"/>
                </a:solidFill>
                <a:ea typeface="Yu Gothic" pitchFamily="34" charset="-128"/>
                <a:hlinkClick r:id="rId6"/>
              </a:rPr>
              <a:t>Modalités</a:t>
            </a:r>
            <a:r>
              <a:rPr lang="en-US" altLang="fr-FR" sz="2400" b="1" dirty="0">
                <a:solidFill>
                  <a:srgbClr val="E46C0A"/>
                </a:solidFill>
                <a:ea typeface="Yu Gothic" pitchFamily="34" charset="-128"/>
                <a:hlinkClick r:id="rId6"/>
              </a:rPr>
              <a:t> ANR pour les participants </a:t>
            </a:r>
            <a:r>
              <a:rPr lang="en-US" altLang="fr-FR" sz="2400" b="1" dirty="0" err="1">
                <a:solidFill>
                  <a:srgbClr val="E46C0A"/>
                </a:solidFill>
                <a:ea typeface="Yu Gothic" pitchFamily="34" charset="-128"/>
                <a:hlinkClick r:id="rId6"/>
              </a:rPr>
              <a:t>français</a:t>
            </a:r>
            <a:endParaRPr lang="en-US" altLang="fr-FR" sz="2400" b="1" dirty="0">
              <a:solidFill>
                <a:srgbClr val="E46C0A"/>
              </a:solidFill>
              <a:ea typeface="Yu Gothic" pitchFamily="34" charset="-128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fr-FR" sz="2400" b="1" dirty="0">
              <a:solidFill>
                <a:srgbClr val="E46C0A"/>
              </a:solidFill>
              <a:ea typeface="Yu Gothic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6E3CC-024B-E29F-9495-AFCFDCE2F3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85"/>
            <a:ext cx="2919046" cy="68986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6656BC8-8D87-4308-B5A5-B7802230AD66}"/>
              </a:ext>
            </a:extLst>
          </p:cNvPr>
          <p:cNvSpPr txBox="1">
            <a:spLocks/>
          </p:cNvSpPr>
          <p:nvPr/>
        </p:nvSpPr>
        <p:spPr>
          <a:xfrm>
            <a:off x="3318127" y="-370782"/>
            <a:ext cx="8044730" cy="2139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44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fr-FR" b="1" dirty="0"/>
            </a:br>
            <a:r>
              <a:rPr lang="fr-FR" b="1" dirty="0"/>
              <a:t>« Façonner l'avenir de la santé et du bien-être des animaux »</a:t>
            </a:r>
            <a:endParaRPr lang="en-GB" b="1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BFC9709-3015-4AFB-8715-DE4DBCAF6722}"/>
              </a:ext>
            </a:extLst>
          </p:cNvPr>
          <p:cNvGrpSpPr/>
          <p:nvPr/>
        </p:nvGrpSpPr>
        <p:grpSpPr>
          <a:xfrm>
            <a:off x="4189352" y="5244423"/>
            <a:ext cx="7767380" cy="1116460"/>
            <a:chOff x="1578751" y="5248211"/>
            <a:chExt cx="7767380" cy="1116460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BA9A5D5D-7334-4928-8399-DFD9A02C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9443">
              <a:off x="1578751" y="5248211"/>
              <a:ext cx="1151904" cy="1116460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A4AB100-42F9-44E6-8165-3144B406CA5B}"/>
                </a:ext>
              </a:extLst>
            </p:cNvPr>
            <p:cNvSpPr txBox="1"/>
            <p:nvPr/>
          </p:nvSpPr>
          <p:spPr>
            <a:xfrm>
              <a:off x="2768276" y="5495423"/>
              <a:ext cx="65778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accent1">
                      <a:lumMod val="75000"/>
                    </a:schemeClr>
                  </a:solidFill>
                  <a:latin typeface="KG Second Chances Solid" panose="02000000000000000000" pitchFamily="2" charset="0"/>
                </a:rPr>
                <a:t>Consortium stratégique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8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7D3371-3943-466A-2179-86376E500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196752"/>
            <a:ext cx="11730037" cy="4708125"/>
          </a:xfrm>
        </p:spPr>
        <p:txBody>
          <a:bodyPr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BBC"/>
              </a:buClr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Règles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EUPAHW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rien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à deposer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plus” pour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l’ANR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BE" dirty="0">
              <a:solidFill>
                <a:srgbClr val="1D30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87995-6CDF-13B4-443B-F2CAE6A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04848-89ED-4236-9DF5-8401F1F83423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00467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29E7F-C548-C956-4AFB-2832F635FBAD}"/>
              </a:ext>
            </a:extLst>
          </p:cNvPr>
          <p:cNvSpPr txBox="1"/>
          <p:nvPr/>
        </p:nvSpPr>
        <p:spPr>
          <a:xfrm>
            <a:off x="2063552" y="4437112"/>
            <a:ext cx="7598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B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CA31C155-FB29-4C45-A025-08EB867E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1017250" cy="765175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Modalités de Dépôt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8BBFBFE-1F40-4781-A6CB-FEAFDD500B9F}"/>
              </a:ext>
            </a:extLst>
          </p:cNvPr>
          <p:cNvGrpSpPr/>
          <p:nvPr/>
        </p:nvGrpSpPr>
        <p:grpSpPr>
          <a:xfrm>
            <a:off x="1479624" y="1860021"/>
            <a:ext cx="10449619" cy="1324430"/>
            <a:chOff x="1578751" y="5248211"/>
            <a:chExt cx="10449619" cy="132443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89F0267-21D9-487D-86A2-3C42F90FB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9443">
              <a:off x="1578751" y="5248211"/>
              <a:ext cx="1151904" cy="111646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A478210-BB96-4995-A7C6-23C382B191BF}"/>
                </a:ext>
              </a:extLst>
            </p:cNvPr>
            <p:cNvSpPr txBox="1"/>
            <p:nvPr/>
          </p:nvSpPr>
          <p:spPr>
            <a:xfrm>
              <a:off x="2768276" y="5495423"/>
              <a:ext cx="92600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002060"/>
                  </a:solidFill>
                  <a:latin typeface="KG Second Chances Solid" panose="02000000000000000000" pitchFamily="2" charset="0"/>
                </a:rPr>
                <a:t>Lisez en détail le texte de l’AAP, diapos webinaire et le document Q&amp;A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DE99A00-1F29-46B7-ADA9-AE03A840CEE0}"/>
              </a:ext>
            </a:extLst>
          </p:cNvPr>
          <p:cNvGrpSpPr/>
          <p:nvPr/>
        </p:nvGrpSpPr>
        <p:grpSpPr>
          <a:xfrm>
            <a:off x="1442003" y="3345374"/>
            <a:ext cx="10449619" cy="1324430"/>
            <a:chOff x="1578751" y="5248211"/>
            <a:chExt cx="10449619" cy="132443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493C6B1-916B-4D67-9BE6-A4660E2C3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9443">
              <a:off x="1578751" y="5248211"/>
              <a:ext cx="1151904" cy="111646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3F99DA3-B28A-4A8D-998A-BF27DBD45489}"/>
                </a:ext>
              </a:extLst>
            </p:cNvPr>
            <p:cNvSpPr txBox="1"/>
            <p:nvPr/>
          </p:nvSpPr>
          <p:spPr>
            <a:xfrm>
              <a:off x="2768276" y="5495423"/>
              <a:ext cx="92600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002060"/>
                  </a:solidFill>
                  <a:latin typeface="KG Second Chances Solid" panose="02000000000000000000" pitchFamily="2" charset="0"/>
                </a:rPr>
                <a:t>Familiarisez-vous avec la plateforme de soumission et avec les formulaires administratifs en avance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0F103F2-3844-43E0-BFD1-F126D4D96B9D}"/>
              </a:ext>
            </a:extLst>
          </p:cNvPr>
          <p:cNvGrpSpPr/>
          <p:nvPr/>
        </p:nvGrpSpPr>
        <p:grpSpPr>
          <a:xfrm>
            <a:off x="1463515" y="5054787"/>
            <a:ext cx="10036776" cy="1116460"/>
            <a:chOff x="1578751" y="5248211"/>
            <a:chExt cx="10036776" cy="111646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B8E2EDC-84BB-4146-95BB-A75820F27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9443">
              <a:off x="1578751" y="5248211"/>
              <a:ext cx="1151904" cy="1116460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190629D-8096-4F2B-9EDC-CEE30398372C}"/>
                </a:ext>
              </a:extLst>
            </p:cNvPr>
            <p:cNvSpPr txBox="1"/>
            <p:nvPr/>
          </p:nvSpPr>
          <p:spPr>
            <a:xfrm>
              <a:off x="2355433" y="5313415"/>
              <a:ext cx="926009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>
                  <a:solidFill>
                    <a:srgbClr val="002060"/>
                  </a:solidFill>
                  <a:latin typeface="KG Second Chances Solid" panose="02000000000000000000" pitchFamily="2" charset="0"/>
                </a:rPr>
                <a:t>Outil pour la recherche de partenaires</a:t>
              </a:r>
            </a:p>
            <a:p>
              <a:pPr algn="ctr"/>
              <a:r>
                <a:rPr lang="fr-FR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KG Second Chances Solid" panose="02000000000000000000" pitchFamily="2" charset="0"/>
                </a:rPr>
                <a:t>https://eupahw.ptj.de/index.php?index=160</a:t>
              </a:r>
            </a:p>
          </p:txBody>
        </p:sp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756DD1B-51E5-41D3-B59D-0996A2ED3F90}"/>
              </a:ext>
            </a:extLst>
          </p:cNvPr>
          <p:cNvCxnSpPr/>
          <p:nvPr/>
        </p:nvCxnSpPr>
        <p:spPr>
          <a:xfrm>
            <a:off x="767408" y="836712"/>
            <a:ext cx="108447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A551-0621-468C-99C8-A15487D96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130428"/>
            <a:ext cx="10080107" cy="5322908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Éligibilité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générale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Être dans le champ de l’appel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3 partenaires au moins d’au moins trois pays associés et 8 partenaires max demandant un financement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Obligatoirement soumis sur la plateforme dédiée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partenaires inéligibles au financement peuvent faire partie des consortia sur fonds propres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membres RPO du partenariat peuvent postuler mais l’ensemble de ces partenaires associés aux activités internes peuvent demander au maximum 35% du budget. 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3 ans maximum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L’ensemble des partenaires d’un pays ne peuvent demander plus de 50% du montant de l’aide demandée par le projet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F482EA07-F99E-4EDD-92FE-3C93A855013E}"/>
              </a:ext>
            </a:extLst>
          </p:cNvPr>
          <p:cNvSpPr txBox="1">
            <a:spLocks/>
          </p:cNvSpPr>
          <p:nvPr/>
        </p:nvSpPr>
        <p:spPr bwMode="auto">
          <a:xfrm>
            <a:off x="695374" y="0"/>
            <a:ext cx="110172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 kern="1200" baseline="0">
                <a:solidFill>
                  <a:srgbClr val="262B4C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4000" dirty="0">
                <a:solidFill>
                  <a:srgbClr val="0070C0"/>
                </a:solidFill>
              </a:rPr>
              <a:t>Eligibilité générale (points de vigilance)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3CA4D4-9AA5-4EF3-9E29-1A59E0A4FE72}"/>
              </a:ext>
            </a:extLst>
          </p:cNvPr>
          <p:cNvCxnSpPr/>
          <p:nvPr/>
        </p:nvCxnSpPr>
        <p:spPr>
          <a:xfrm>
            <a:off x="795862" y="836712"/>
            <a:ext cx="108447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8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7D3371-3943-466A-2179-86376E500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97" y="1086265"/>
            <a:ext cx="11730037" cy="4708125"/>
          </a:xfrm>
        </p:spPr>
        <p:txBody>
          <a:bodyPr/>
          <a:lstStyle/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Critères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propres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l’ANR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BBC"/>
              </a:buClr>
              <a:buSz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Modalités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d’attribution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d’aides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l’ANR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  <a:hlinkClick r:id="rId2"/>
              </a:rPr>
              <a:t>https://anr.fr/RF</a:t>
            </a:r>
            <a:endParaRPr lang="fr-FR" sz="3200" dirty="0"/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BBC"/>
              </a:buClr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BE" dirty="0">
              <a:solidFill>
                <a:srgbClr val="1D30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87995-6CDF-13B4-443B-F2CAE6A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04848-89ED-4236-9DF5-8401F1F83423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00467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29E7F-C548-C956-4AFB-2832F635FBAD}"/>
              </a:ext>
            </a:extLst>
          </p:cNvPr>
          <p:cNvSpPr txBox="1"/>
          <p:nvPr/>
        </p:nvSpPr>
        <p:spPr>
          <a:xfrm>
            <a:off x="2063552" y="4437112"/>
            <a:ext cx="7598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B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CA31C155-FB29-4C45-A025-08EB867E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74" y="0"/>
            <a:ext cx="11017250" cy="765175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Eligibilité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3C52EF-6490-4139-8F0C-01A32A295389}"/>
              </a:ext>
            </a:extLst>
          </p:cNvPr>
          <p:cNvSpPr txBox="1"/>
          <p:nvPr/>
        </p:nvSpPr>
        <p:spPr>
          <a:xfrm>
            <a:off x="1181331" y="2486942"/>
            <a:ext cx="2281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/>
                </a:solidFill>
                <a:latin typeface="KG Second Chances Solid" panose="02000000000000000000" pitchFamily="2" charset="0"/>
                <a:ea typeface="Yu Gothic" pitchFamily="34" charset="-128"/>
              </a:rPr>
              <a:t>Outils de simulation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A4EEA21-C920-47E1-A141-02DDE604A50B}"/>
              </a:ext>
            </a:extLst>
          </p:cNvPr>
          <p:cNvSpPr txBox="1"/>
          <p:nvPr/>
        </p:nvSpPr>
        <p:spPr>
          <a:xfrm>
            <a:off x="3532396" y="3082081"/>
            <a:ext cx="2571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/>
                </a:solidFill>
                <a:latin typeface="KG Second Chances Solid" panose="02000000000000000000" pitchFamily="2" charset="0"/>
                <a:ea typeface="Yu Gothic" pitchFamily="34" charset="-128"/>
              </a:rPr>
              <a:t>Fiches techniques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9F5D5BF-6200-4A82-8184-7C1FA04F559A}"/>
              </a:ext>
            </a:extLst>
          </p:cNvPr>
          <p:cNvSpPr txBox="1"/>
          <p:nvPr/>
        </p:nvSpPr>
        <p:spPr>
          <a:xfrm>
            <a:off x="6845632" y="3379638"/>
            <a:ext cx="100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  <a:latin typeface="KG Second Chances Solid" panose="02000000000000000000" pitchFamily="2" charset="0"/>
                <a:ea typeface="Yu Gothic" pitchFamily="34" charset="-128"/>
              </a:rPr>
              <a:t>FAQ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876CE72-7628-4D03-A8C5-7853ABC2C7FB}"/>
              </a:ext>
            </a:extLst>
          </p:cNvPr>
          <p:cNvSpPr txBox="1"/>
          <p:nvPr/>
        </p:nvSpPr>
        <p:spPr>
          <a:xfrm>
            <a:off x="8328248" y="2890529"/>
            <a:ext cx="2863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/>
                </a:solidFill>
                <a:latin typeface="KG Second Chances Solid" panose="02000000000000000000" pitchFamily="2" charset="0"/>
                <a:ea typeface="Yu Gothic" pitchFamily="34" charset="-128"/>
              </a:rPr>
              <a:t>Extrait ANR Tour RF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F9BACD7-2AE9-4418-91FF-3938C9077C57}"/>
              </a:ext>
            </a:extLst>
          </p:cNvPr>
          <p:cNvSpPr txBox="1"/>
          <p:nvPr/>
        </p:nvSpPr>
        <p:spPr>
          <a:xfrm>
            <a:off x="983432" y="4099262"/>
            <a:ext cx="89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Bef>
                <a:spcPts val="600"/>
              </a:spcBef>
            </a:pPr>
            <a:r>
              <a:rPr lang="en-US" sz="2800" b="1" dirty="0">
                <a:solidFill>
                  <a:srgbClr val="002060"/>
                </a:solidFill>
                <a:latin typeface="KG Second Chances Solid" panose="02000000000000000000" pitchFamily="2" charset="0"/>
                <a:ea typeface="Yu Gothic" pitchFamily="34" charset="-128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KG Second Chances Solid" panose="02000000000000000000" pitchFamily="2" charset="0"/>
                <a:ea typeface="Yu Gothic" pitchFamily="34" charset="-128"/>
              </a:rPr>
              <a:t>Caractère</a:t>
            </a:r>
            <a:r>
              <a:rPr lang="en-US" sz="2800" dirty="0">
                <a:solidFill>
                  <a:srgbClr val="002060"/>
                </a:solidFill>
                <a:latin typeface="KG Second Chances Solid" panose="02000000000000000000" pitchFamily="2" charset="0"/>
                <a:ea typeface="Yu Gothic" pitchFamily="34" charset="-128"/>
              </a:rPr>
              <a:t> unique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E96D25-448D-4877-81E9-3BD929DDEBC4}"/>
              </a:ext>
            </a:extLst>
          </p:cNvPr>
          <p:cNvSpPr txBox="1"/>
          <p:nvPr/>
        </p:nvSpPr>
        <p:spPr>
          <a:xfrm>
            <a:off x="983432" y="4609991"/>
            <a:ext cx="892048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Bef>
                <a:spcPts val="600"/>
              </a:spcBef>
            </a:pPr>
            <a:r>
              <a:rPr lang="en-US" sz="2800" dirty="0">
                <a:solidFill>
                  <a:srgbClr val="002060"/>
                </a:solidFill>
                <a:latin typeface="KG Second Chances Solid" panose="02000000000000000000" pitchFamily="2" charset="0"/>
                <a:ea typeface="Yu Gothic" pitchFamily="34" charset="-128"/>
              </a:rPr>
              <a:t>- Budget:</a:t>
            </a:r>
          </a:p>
          <a:p>
            <a:pPr marL="1371600" lvl="1" indent="-457200">
              <a:spcBef>
                <a:spcPts val="6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KG Second Chances Solid" panose="02000000000000000000" pitchFamily="2" charset="0"/>
                <a:ea typeface="Yu Gothic" pitchFamily="34" charset="-128"/>
              </a:rPr>
              <a:t>&gt; 15K€</a:t>
            </a:r>
          </a:p>
          <a:p>
            <a:pPr marL="1371600" lvl="1" indent="-457200">
              <a:spcBef>
                <a:spcPts val="600"/>
              </a:spcBef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KG Second Chances Solid" panose="02000000000000000000" pitchFamily="2" charset="0"/>
                <a:ea typeface="Yu Gothic" pitchFamily="34" charset="-128"/>
              </a:rPr>
              <a:t>Partenaire</a:t>
            </a:r>
            <a:r>
              <a:rPr lang="en-US" sz="2800" dirty="0">
                <a:solidFill>
                  <a:srgbClr val="002060"/>
                </a:solidFill>
                <a:latin typeface="KG Second Chances Solid" panose="02000000000000000000" pitchFamily="2" charset="0"/>
                <a:ea typeface="Yu Gothic" pitchFamily="34" charset="-128"/>
              </a:rPr>
              <a:t>: 300K€</a:t>
            </a:r>
          </a:p>
          <a:p>
            <a:pPr marL="1371600" lvl="1" indent="-457200">
              <a:spcBef>
                <a:spcPts val="600"/>
              </a:spcBef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KG Second Chances Solid" panose="02000000000000000000" pitchFamily="2" charset="0"/>
                <a:ea typeface="Yu Gothic" pitchFamily="34" charset="-128"/>
              </a:rPr>
              <a:t>Coordinateur</a:t>
            </a:r>
            <a:r>
              <a:rPr lang="en-US" sz="2800" dirty="0">
                <a:solidFill>
                  <a:srgbClr val="002060"/>
                </a:solidFill>
                <a:latin typeface="KG Second Chances Solid" panose="02000000000000000000" pitchFamily="2" charset="0"/>
                <a:ea typeface="Yu Gothic" pitchFamily="34" charset="-128"/>
              </a:rPr>
              <a:t>: 400 K€</a:t>
            </a:r>
            <a:endParaRPr lang="fr-FR" sz="2800" dirty="0">
              <a:solidFill>
                <a:srgbClr val="002060"/>
              </a:solidFill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3DA5256-21E1-4A41-B5FF-BE8CCB1C1166}"/>
              </a:ext>
            </a:extLst>
          </p:cNvPr>
          <p:cNvCxnSpPr/>
          <p:nvPr/>
        </p:nvCxnSpPr>
        <p:spPr>
          <a:xfrm>
            <a:off x="767408" y="836712"/>
            <a:ext cx="108447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7D3371-3943-466A-2179-86376E500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861" y="1107073"/>
            <a:ext cx="11730037" cy="4708125"/>
          </a:xfrm>
        </p:spPr>
        <p:txBody>
          <a:bodyPr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BBC"/>
              </a:buClr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Règles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EUPAHW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rien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à deposer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plus” pour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l’ANR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BE" dirty="0">
              <a:solidFill>
                <a:srgbClr val="1D30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87995-6CDF-13B4-443B-F2CAE6A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04848-89ED-4236-9DF5-8401F1F83423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00467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CA31C155-FB29-4C45-A025-08EB867E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74" y="0"/>
            <a:ext cx="11017250" cy="765175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Evaluation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36D164-1EA0-43BB-A92E-09E5DE8151DE}"/>
              </a:ext>
            </a:extLst>
          </p:cNvPr>
          <p:cNvSpPr/>
          <p:nvPr/>
        </p:nvSpPr>
        <p:spPr>
          <a:xfrm>
            <a:off x="1479502" y="1804659"/>
            <a:ext cx="109728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66FF"/>
                </a:solidFill>
                <a:latin typeface="KG Second Chances Solid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Documents de l’AAP</a:t>
            </a:r>
            <a:endParaRPr lang="fr-FR" sz="3200" dirty="0">
              <a:solidFill>
                <a:srgbClr val="0066FF"/>
              </a:solidFill>
              <a:latin typeface="KG Second Chances Solid" panose="02000000000000000000" pitchFamily="2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2060"/>
                </a:solidFill>
                <a:latin typeface="KG Second Chances Solid" panose="02000000000000000000" pitchFamily="2" charset="0"/>
              </a:rPr>
              <a:t>Document ANR Modalités de participation pour les partenaires FR: </a:t>
            </a:r>
            <a:r>
              <a:rPr lang="fr-FR" sz="2800" dirty="0">
                <a:solidFill>
                  <a:srgbClr val="0066FF"/>
                </a:solidFill>
                <a:latin typeface="KG Second Chances Solid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venir</a:t>
            </a:r>
            <a:endParaRPr lang="fr-FR" sz="2800" dirty="0">
              <a:solidFill>
                <a:srgbClr val="0066FF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2EA783-E6FE-4F0E-B91A-4AFDF6E0274F}"/>
              </a:ext>
            </a:extLst>
          </p:cNvPr>
          <p:cNvSpPr/>
          <p:nvPr/>
        </p:nvSpPr>
        <p:spPr>
          <a:xfrm>
            <a:off x="614885" y="4005064"/>
            <a:ext cx="1114979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⚠ Bien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connaître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le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processus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d’évaluation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vous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permettra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de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mieux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preparer </a:t>
            </a:r>
            <a:r>
              <a:rPr lang="en-US" altLang="fr-FR" sz="3200" b="1" dirty="0" err="1">
                <a:solidFill>
                  <a:srgbClr val="E46C0A"/>
                </a:solidFill>
                <a:ea typeface="Yu Gothic" pitchFamily="34" charset="-128"/>
              </a:rPr>
              <a:t>votre</a:t>
            </a:r>
            <a:r>
              <a:rPr lang="en-US" altLang="fr-FR" sz="3200" b="1" dirty="0">
                <a:solidFill>
                  <a:srgbClr val="E46C0A"/>
                </a:solidFill>
                <a:ea typeface="Yu Gothic" pitchFamily="34" charset="-128"/>
              </a:rPr>
              <a:t> proposition</a:t>
            </a:r>
          </a:p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rgbClr val="E46C0A"/>
                </a:solidFill>
                <a:ea typeface="Yu Gothic" pitchFamily="34" charset="-128"/>
              </a:rPr>
              <a:t>	(Call Announcement )</a:t>
            </a:r>
            <a:endParaRPr lang="fr-FR" sz="3200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354BCBD-5A86-4500-B3E1-DA28382384BC}"/>
              </a:ext>
            </a:extLst>
          </p:cNvPr>
          <p:cNvCxnSpPr/>
          <p:nvPr/>
        </p:nvCxnSpPr>
        <p:spPr>
          <a:xfrm>
            <a:off x="767408" y="836712"/>
            <a:ext cx="108447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1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87995-6CDF-13B4-443B-F2CAE6A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04848-89ED-4236-9DF5-8401F1F83423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00467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5DC52EF8-44B5-4A95-B3B3-F79735C78735}"/>
              </a:ext>
            </a:extLst>
          </p:cNvPr>
          <p:cNvSpPr txBox="1">
            <a:spLocks/>
          </p:cNvSpPr>
          <p:nvPr/>
        </p:nvSpPr>
        <p:spPr bwMode="auto">
          <a:xfrm>
            <a:off x="739824" y="57220"/>
            <a:ext cx="10972800" cy="6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 kern="1200" baseline="0">
                <a:solidFill>
                  <a:srgbClr val="262B4C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7370"/>
                </a:solidFill>
                <a:latin typeface="Merriweather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39B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4000" dirty="0">
                <a:solidFill>
                  <a:srgbClr val="0070C0"/>
                </a:solidFill>
              </a:rPr>
              <a:t>Financement (avant le dépôt)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B01BE7-0DC0-4406-9213-EB39F93A23B8}"/>
              </a:ext>
            </a:extLst>
          </p:cNvPr>
          <p:cNvSpPr/>
          <p:nvPr/>
        </p:nvSpPr>
        <p:spPr>
          <a:xfrm>
            <a:off x="839416" y="1159148"/>
            <a:ext cx="114754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Seuls les coûts admissibles seront financés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Coûts admissibles et modalités d’attribution</a:t>
            </a:r>
          </a:p>
          <a:p>
            <a:pPr lvl="6">
              <a:spcBef>
                <a:spcPts val="1800"/>
              </a:spcBef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https://anr.fr/RF</a:t>
            </a: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 et Fiche pratique n°3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Eligibilité de votre structure: </a:t>
            </a:r>
            <a:r>
              <a:rPr lang="fr-FR" sz="3200" dirty="0">
                <a:solidFill>
                  <a:srgbClr val="0066FF"/>
                </a:solidFill>
                <a:latin typeface="KG Second Chances Soli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remplir le formulaire en ligne</a:t>
            </a:r>
            <a:endParaRPr lang="fr-FR" sz="3200" dirty="0">
              <a:solidFill>
                <a:srgbClr val="0066FF"/>
              </a:solidFill>
              <a:latin typeface="KG Second Chances Solid" panose="02000000000000000000" pitchFamily="2" charset="0"/>
            </a:endParaRPr>
          </a:p>
          <a:p>
            <a:pPr>
              <a:spcBef>
                <a:spcPts val="1800"/>
              </a:spcBef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	Taux de financement et type de coûts applicables: 					</a:t>
            </a:r>
            <a:r>
              <a:rPr lang="fr-FR" sz="2800" dirty="0">
                <a:solidFill>
                  <a:srgbClr val="1D304E"/>
                </a:solidFill>
                <a:latin typeface="KG Second Chances Soli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categorisationbeneficiaire@anr.fr</a:t>
            </a:r>
            <a:endParaRPr lang="fr-FR" sz="2800" dirty="0">
              <a:solidFill>
                <a:srgbClr val="1D304E"/>
              </a:solidFill>
              <a:latin typeface="KG Second Chances Solid" panose="02000000000000000000" pitchFamily="2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Outil de simulation santé financière entreprises</a:t>
            </a:r>
          </a:p>
          <a:p>
            <a:pPr lvl="1">
              <a:spcBef>
                <a:spcPts val="600"/>
              </a:spcBef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							Fiche pratique n°1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CC73229-7F5D-4810-9D1B-FB57993B6BF6}"/>
              </a:ext>
            </a:extLst>
          </p:cNvPr>
          <p:cNvCxnSpPr/>
          <p:nvPr/>
        </p:nvCxnSpPr>
        <p:spPr>
          <a:xfrm>
            <a:off x="767408" y="836712"/>
            <a:ext cx="108447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3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87995-6CDF-13B4-443B-F2CAE6A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04848-89ED-4236-9DF5-8401F1F83423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00467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CC73229-7F5D-4810-9D1B-FB57993B6BF6}"/>
              </a:ext>
            </a:extLst>
          </p:cNvPr>
          <p:cNvCxnSpPr/>
          <p:nvPr/>
        </p:nvCxnSpPr>
        <p:spPr>
          <a:xfrm>
            <a:off x="767408" y="836712"/>
            <a:ext cx="108447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re 2">
            <a:extLst>
              <a:ext uri="{FF2B5EF4-FFF2-40B4-BE49-F238E27FC236}">
                <a16:creationId xmlns:a16="http://schemas.microsoft.com/office/drawing/2014/main" id="{F85472FB-EB1A-45A0-BAC4-72627C6C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31" y="133663"/>
            <a:ext cx="10972800" cy="656699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Après la Sélection du Projet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06AC7-BFA5-4426-AA6B-E9103713581B}"/>
              </a:ext>
            </a:extLst>
          </p:cNvPr>
          <p:cNvSpPr/>
          <p:nvPr/>
        </p:nvSpPr>
        <p:spPr>
          <a:xfrm>
            <a:off x="1199456" y="1443841"/>
            <a:ext cx="114754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Publication site ANR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Injection projets plateforme suivi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Transposition du budget sur le tableau financier ANR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Validation tutelle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Conventionnement</a:t>
            </a:r>
          </a:p>
        </p:txBody>
      </p:sp>
    </p:spTree>
    <p:extLst>
      <p:ext uri="{BB962C8B-B14F-4D97-AF65-F5344CB8AC3E}">
        <p14:creationId xmlns:p14="http://schemas.microsoft.com/office/powerpoint/2010/main" val="44399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87995-6CDF-13B4-443B-F2CAE6A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04848-89ED-4236-9DF5-8401F1F83423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00467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CC73229-7F5D-4810-9D1B-FB57993B6BF6}"/>
              </a:ext>
            </a:extLst>
          </p:cNvPr>
          <p:cNvCxnSpPr/>
          <p:nvPr/>
        </p:nvCxnSpPr>
        <p:spPr>
          <a:xfrm>
            <a:off x="767408" y="836712"/>
            <a:ext cx="108447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re 2">
            <a:extLst>
              <a:ext uri="{FF2B5EF4-FFF2-40B4-BE49-F238E27FC236}">
                <a16:creationId xmlns:a16="http://schemas.microsoft.com/office/drawing/2014/main" id="{FC747C6D-F2DE-46EA-BC0F-7E57CB4B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17" y="60723"/>
            <a:ext cx="10972800" cy="656699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Suivi du projet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A72FE-754F-4424-A2F6-E9D25215FF09}"/>
              </a:ext>
            </a:extLst>
          </p:cNvPr>
          <p:cNvSpPr/>
          <p:nvPr/>
        </p:nvSpPr>
        <p:spPr>
          <a:xfrm>
            <a:off x="767408" y="1227619"/>
            <a:ext cx="114754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Aucun document supplémentaire à déposer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Kick-off ANR: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Suivi administratif et financier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Suivi scientifique du projet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Accord de consortium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Plan de Gestion de Données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D304E"/>
                </a:solidFill>
                <a:latin typeface="KG Second Chances Solid" panose="02000000000000000000" pitchFamily="2" charset="0"/>
              </a:rPr>
              <a:t>Science ouverte</a:t>
            </a:r>
          </a:p>
          <a:p>
            <a:pPr>
              <a:spcBef>
                <a:spcPts val="1800"/>
              </a:spcBef>
            </a:pPr>
            <a:endParaRPr lang="fr-FR" sz="2800" dirty="0">
              <a:solidFill>
                <a:srgbClr val="1D304E"/>
              </a:solidFill>
              <a:latin typeface="KG Second Chances Solid" panose="02000000000000000000" pitchFamily="2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1D304E"/>
              </a:solidFill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313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OVER_TITLE SLIDE" val="2N4GWDzX"/>
  <p:tag name="ARTICULATE_DESIGN_ID_LAST_SLIDE" val="oWCEYMp9"/>
  <p:tag name="ARTICULATE_DESIGN_ID_SLIDE" val="qgxEmuRY"/>
  <p:tag name="ARTICULATE_SLIDE_COUNT" val="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ver_title slid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st_slide">
  <a:themeElements>
    <a:clrScheme name="Personalizzato 2">
      <a:dk1>
        <a:srgbClr val="4D4D4D"/>
      </a:dk1>
      <a:lt1>
        <a:sysClr val="window" lastClr="FFFFFF"/>
      </a:lt1>
      <a:dk2>
        <a:srgbClr val="3F3F3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E51937"/>
      </a:accent6>
      <a:hlink>
        <a:srgbClr val="4D4D4D"/>
      </a:hlink>
      <a:folHlink>
        <a:srgbClr val="969696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slide">
  <a:themeElements>
    <a:clrScheme name="Personalizzato 2">
      <a:dk1>
        <a:srgbClr val="4D4D4D"/>
      </a:dk1>
      <a:lt1>
        <a:sysClr val="window" lastClr="FFFFFF"/>
      </a:lt1>
      <a:dk2>
        <a:srgbClr val="3F3F3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E51937"/>
      </a:accent6>
      <a:hlink>
        <a:srgbClr val="4D4D4D"/>
      </a:hlink>
      <a:folHlink>
        <a:srgbClr val="969696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ver_title slid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Last_slide">
  <a:themeElements>
    <a:clrScheme name="Personalizzato 2">
      <a:dk1>
        <a:srgbClr val="4D4D4D"/>
      </a:dk1>
      <a:lt1>
        <a:sysClr val="window" lastClr="FFFFFF"/>
      </a:lt1>
      <a:dk2>
        <a:srgbClr val="3F3F3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E51937"/>
      </a:accent6>
      <a:hlink>
        <a:srgbClr val="4D4D4D"/>
      </a:hlink>
      <a:folHlink>
        <a:srgbClr val="969696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over_title slid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31CB6CC398A4EBA527888426E30C4" ma:contentTypeVersion="19" ma:contentTypeDescription="Crée un document." ma:contentTypeScope="" ma:versionID="7a56c95a7660462b9d032d9eb13743fb">
  <xsd:schema xmlns:xsd="http://www.w3.org/2001/XMLSchema" xmlns:xs="http://www.w3.org/2001/XMLSchema" xmlns:p="http://schemas.microsoft.com/office/2006/metadata/properties" xmlns:ns2="11ab95c3-f4d0-4c60-8108-975f7acf377e" xmlns:ns3="6d34f164-3b49-48f5-9ac0-8c840a52bcd3" targetNamespace="http://schemas.microsoft.com/office/2006/metadata/properties" ma:root="true" ma:fieldsID="26a18f850a5d2521c7dced4dae5517d9" ns2:_="" ns3:_="">
    <xsd:import namespace="11ab95c3-f4d0-4c60-8108-975f7acf377e"/>
    <xsd:import namespace="6d34f164-3b49-48f5-9ac0-8c840a52bc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b95c3-f4d0-4c60-8108-975f7acf3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2a5a789a-0080-4889-9b37-6d1526ad7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4f164-3b49-48f5-9ac0-8c840a52bc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83583b1-b2e3-4739-964d-85a7151acc43}" ma:internalName="TaxCatchAll" ma:showField="CatchAllData" ma:web="6d34f164-3b49-48f5-9ac0-8c840a52bc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4f164-3b49-48f5-9ac0-8c840a52bcd3" xsi:nil="true"/>
    <lcf76f155ced4ddcb4097134ff3c332f xmlns="11ab95c3-f4d0-4c60-8108-975f7acf37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46A06A-FA2C-417A-8DAA-AFBFC39E2C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9E38B8-584B-468F-BC6A-B7010455733D}"/>
</file>

<file path=customXml/itemProps3.xml><?xml version="1.0" encoding="utf-8"?>
<ds:datastoreItem xmlns:ds="http://schemas.openxmlformats.org/officeDocument/2006/customXml" ds:itemID="{B8E63D14-65F8-427B-8F29-EBA067CCA640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b16a212e-029b-4449-b277-bd02e4cec04e"/>
    <ds:schemaRef ds:uri="http://schemas.microsoft.com/office/infopath/2007/PartnerControls"/>
    <ds:schemaRef ds:uri="ffd8a15c-cc6b-4cb0-8a91-8d39bbf2962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nuovo_modello_power_point</Template>
  <TotalTime>17960</TotalTime>
  <Words>654</Words>
  <Application>Microsoft Office PowerPoint</Application>
  <PresentationFormat>Grand écran</PresentationFormat>
  <Paragraphs>104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13</vt:i4>
      </vt:variant>
    </vt:vector>
  </HeadingPairs>
  <TitlesOfParts>
    <vt:vector size="31" baseType="lpstr">
      <vt:lpstr>Yu Gothic</vt:lpstr>
      <vt:lpstr>Arial</vt:lpstr>
      <vt:lpstr>Calibri</vt:lpstr>
      <vt:lpstr>Calibri Light</vt:lpstr>
      <vt:lpstr>EC Square Sans Pro Light</vt:lpstr>
      <vt:lpstr>EC Square Sans Pro Medium</vt:lpstr>
      <vt:lpstr>KG Second Chances Solid</vt:lpstr>
      <vt:lpstr>Merriweather</vt:lpstr>
      <vt:lpstr>Verdana</vt:lpstr>
      <vt:lpstr>Cover_title slide</vt:lpstr>
      <vt:lpstr>Last_slide</vt:lpstr>
      <vt:lpstr>slide</vt:lpstr>
      <vt:lpstr>1_slide</vt:lpstr>
      <vt:lpstr>2_Office Theme</vt:lpstr>
      <vt:lpstr>2_slide</vt:lpstr>
      <vt:lpstr>1_Cover_title slide</vt:lpstr>
      <vt:lpstr>1_Last_slide</vt:lpstr>
      <vt:lpstr>2_Cover_title slide</vt:lpstr>
      <vt:lpstr>2ème call externe</vt:lpstr>
      <vt:lpstr>Présentation PowerPoint</vt:lpstr>
      <vt:lpstr>Modalités de Dépôt</vt:lpstr>
      <vt:lpstr>Présentation PowerPoint</vt:lpstr>
      <vt:lpstr>Eligibilité</vt:lpstr>
      <vt:lpstr>Evaluation</vt:lpstr>
      <vt:lpstr>Présentation PowerPoint</vt:lpstr>
      <vt:lpstr>Après la Sélection du Projet</vt:lpstr>
      <vt:lpstr>Suivi du projet</vt:lpstr>
      <vt:lpstr>Engagements auprès de l’ANR</vt:lpstr>
      <vt:lpstr>PPST (Protection du Potentiel Scientifique et Technique)</vt:lpstr>
      <vt:lpstr>Présentation PowerPoint</vt:lpstr>
      <vt:lpstr>Présentation PowerPoint</vt:lpstr>
    </vt:vector>
  </TitlesOfParts>
  <Company>IZS A&amp;M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al.deluca</dc:creator>
  <cp:lastModifiedBy>RUIZ Nuria</cp:lastModifiedBy>
  <cp:revision>488</cp:revision>
  <dcterms:created xsi:type="dcterms:W3CDTF">2013-02-27T16:20:17Z</dcterms:created>
  <dcterms:modified xsi:type="dcterms:W3CDTF">2026-02-17T17:11:03Z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4EA0B736-CF5F-416A-B4DD-6F8A635BCDB6</vt:lpwstr>
  </property>
  <property fmtid="{D5CDD505-2E9C-101B-9397-08002B2CF9AE}" pid="3" name="ArticulatePath">
    <vt:lpwstr>01 template EUPAH&amp;W</vt:lpwstr>
  </property>
  <property fmtid="{D5CDD505-2E9C-101B-9397-08002B2CF9AE}" pid="4" name="ContentTypeId">
    <vt:lpwstr>0x01010068731CB6CC398A4EBA527888426E30C4</vt:lpwstr>
  </property>
  <property fmtid="{D5CDD505-2E9C-101B-9397-08002B2CF9AE}" pid="5" name="MediaServiceImageTags">
    <vt:lpwstr/>
  </property>
</Properties>
</file>