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media/image9.jpg" ContentType="image/jpeg"/>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3.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19.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8" r:id="rId2"/>
    <p:sldMasterId id="2147483716" r:id="rId3"/>
    <p:sldMasterId id="2147483734" r:id="rId4"/>
    <p:sldMasterId id="2147483743" r:id="rId5"/>
    <p:sldMasterId id="2147483809" r:id="rId6"/>
    <p:sldMasterId id="2147483818" r:id="rId7"/>
    <p:sldMasterId id="2147483827" r:id="rId8"/>
    <p:sldMasterId id="2147483836" r:id="rId9"/>
    <p:sldMasterId id="2147483842" r:id="rId10"/>
    <p:sldMasterId id="2147483851" r:id="rId11"/>
    <p:sldMasterId id="2147483857" r:id="rId12"/>
    <p:sldMasterId id="2147483863" r:id="rId13"/>
    <p:sldMasterId id="2147483872" r:id="rId14"/>
    <p:sldMasterId id="2147483878" r:id="rId15"/>
    <p:sldMasterId id="2147483887" r:id="rId16"/>
    <p:sldMasterId id="2147483897" r:id="rId17"/>
    <p:sldMasterId id="2147483906" r:id="rId18"/>
  </p:sldMasterIdLst>
  <p:notesMasterIdLst>
    <p:notesMasterId r:id="rId81"/>
  </p:notesMasterIdLst>
  <p:sldIdLst>
    <p:sldId id="296" r:id="rId19"/>
    <p:sldId id="315" r:id="rId20"/>
    <p:sldId id="373" r:id="rId21"/>
    <p:sldId id="374" r:id="rId22"/>
    <p:sldId id="375" r:id="rId23"/>
    <p:sldId id="376" r:id="rId24"/>
    <p:sldId id="318" r:id="rId25"/>
    <p:sldId id="377" r:id="rId26"/>
    <p:sldId id="431" r:id="rId27"/>
    <p:sldId id="319" r:id="rId28"/>
    <p:sldId id="256" r:id="rId29"/>
    <p:sldId id="257" r:id="rId30"/>
    <p:sldId id="258" r:id="rId31"/>
    <p:sldId id="259" r:id="rId32"/>
    <p:sldId id="314" r:id="rId33"/>
    <p:sldId id="432" r:id="rId34"/>
    <p:sldId id="433" r:id="rId35"/>
    <p:sldId id="434" r:id="rId36"/>
    <p:sldId id="316" r:id="rId37"/>
    <p:sldId id="435" r:id="rId38"/>
    <p:sldId id="287" r:id="rId39"/>
    <p:sldId id="282" r:id="rId40"/>
    <p:sldId id="312" r:id="rId41"/>
    <p:sldId id="436" r:id="rId42"/>
    <p:sldId id="437" r:id="rId43"/>
    <p:sldId id="438" r:id="rId44"/>
    <p:sldId id="439" r:id="rId45"/>
    <p:sldId id="285" r:id="rId46"/>
    <p:sldId id="286" r:id="rId47"/>
    <p:sldId id="440" r:id="rId48"/>
    <p:sldId id="1850" r:id="rId49"/>
    <p:sldId id="1851" r:id="rId50"/>
    <p:sldId id="281" r:id="rId51"/>
    <p:sldId id="1852" r:id="rId52"/>
    <p:sldId id="1853" r:id="rId53"/>
    <p:sldId id="1854" r:id="rId54"/>
    <p:sldId id="1855" r:id="rId55"/>
    <p:sldId id="1856" r:id="rId56"/>
    <p:sldId id="1857" r:id="rId57"/>
    <p:sldId id="1858" r:id="rId58"/>
    <p:sldId id="1859" r:id="rId59"/>
    <p:sldId id="1860" r:id="rId60"/>
    <p:sldId id="291" r:id="rId61"/>
    <p:sldId id="879" r:id="rId62"/>
    <p:sldId id="1864" r:id="rId63"/>
    <p:sldId id="1865" r:id="rId64"/>
    <p:sldId id="1866" r:id="rId65"/>
    <p:sldId id="1867" r:id="rId66"/>
    <p:sldId id="1868" r:id="rId67"/>
    <p:sldId id="1869" r:id="rId68"/>
    <p:sldId id="1870" r:id="rId69"/>
    <p:sldId id="288" r:id="rId70"/>
    <p:sldId id="1874" r:id="rId71"/>
    <p:sldId id="1871" r:id="rId72"/>
    <p:sldId id="1872" r:id="rId73"/>
    <p:sldId id="1873" r:id="rId74"/>
    <p:sldId id="1875" r:id="rId75"/>
    <p:sldId id="1876" r:id="rId76"/>
    <p:sldId id="1877" r:id="rId77"/>
    <p:sldId id="1879" r:id="rId78"/>
    <p:sldId id="1880" r:id="rId79"/>
    <p:sldId id="283" r:id="rId8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6" d="100"/>
          <a:sy n="106" d="100"/>
        </p:scale>
        <p:origin x="1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61" Type="http://schemas.openxmlformats.org/officeDocument/2006/relationships/slide" Target="slides/slide43.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66B10-EA06-46A9-8FC1-A33EAA1B1342}" type="datetimeFigureOut">
              <a:rPr lang="fr-FR" smtClean="0"/>
              <a:t>27/01/2025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D8F41-66C9-4B1E-B8F5-AA14B53B62D7}" type="slidenum">
              <a:rPr lang="fr-FR" smtClean="0"/>
              <a:t>‹N°›</a:t>
            </a:fld>
            <a:endParaRPr lang="fr-FR"/>
          </a:p>
        </p:txBody>
      </p:sp>
    </p:spTree>
    <p:extLst>
      <p:ext uri="{BB962C8B-B14F-4D97-AF65-F5344CB8AC3E}">
        <p14:creationId xmlns:p14="http://schemas.microsoft.com/office/powerpoint/2010/main" val="1956077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367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50334-D514-FABC-ADBE-F4B87B1921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EED35D-457E-00FE-F9E2-B55B18702B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0C648B-C09F-C127-0FC5-38F656B7F5C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5E6EC99-BE3A-94DC-4EC3-5AEC377D81B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937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67619-50DC-3A6F-6CEA-87BB267B8B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5E1A2F-CD6D-CB0B-B0B7-8C752599199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6E9786-9300-EEDB-73F9-39A18949DD7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F9B9249-D738-D3BB-7878-AEA370F1F1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757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3F0BD-FA33-BAE1-0F35-7525EF2935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6374EC-CF28-AF78-CC23-6327BD0073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09E9952-BD4E-88EE-C164-14B4828D30E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402D135-7445-1AC7-6F30-8BF179126F6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5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DCB2A-B503-6436-5035-9700C7FEBF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3563A3-B2A1-EA7A-DD44-6A9E49844A3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3F6473-D60D-1042-BA96-52276399C8B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6E9FE3A-D2A5-C412-83B7-9BFE4560B04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187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F592-5DE2-43E6-91E2-CEDD13F507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719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F592-5DE2-43E6-91E2-CEDD13F507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734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4F592-5DE2-43E6-91E2-CEDD13F5077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157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F4BDE-ED22-6635-6B44-C215510E55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05BD91D-44FA-1776-3B0F-A07B6F8276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6832604-37E5-B2B8-E21E-9D8C933DA2B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030AA3A-2763-9AC5-8CED-CF0195AF489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15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52DFE-D39D-04A0-6067-FBFD75A64F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F7ECCB-57B1-2A7A-5101-EAF03E8486A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B166D1-1B6D-1AAE-A842-9F201894612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58811C-7767-E1D1-908E-809DDA7BC5B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47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6F9A-BC97-0FC4-959B-B721D96182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1108F3-2EDE-7236-7867-EA7989A371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46992D-BE31-55B2-EB3F-A8965217132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1D89AC3-F523-F052-3F47-DBE07C266B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8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56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9F79-9A92-0974-6D32-A0E133AF09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4B10E3-3A70-282A-2C07-01F7817387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A2FBFF-249C-DE04-9B6D-035D63B886F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90BEAC2-113C-D829-674C-7B30B80DD4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048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B919-8556-62F4-B11F-7A035794C5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1311C1-23B0-5561-C607-510E18D70C6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31C05F-E195-9033-F3D5-079139C10D3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A442FE8-B056-1448-DA2E-8DBCFF0959D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04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81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33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36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B68573-BED4-4A27-A6EC-E65868D62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19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269131396e_0_6:notes"/>
          <p:cNvSpPr txBox="1">
            <a:spLocks noGrp="1"/>
          </p:cNvSpPr>
          <p:nvPr>
            <p:ph type="body" idx="1"/>
          </p:nvPr>
        </p:nvSpPr>
        <p:spPr>
          <a:xfrm>
            <a:off x="666909" y="4777194"/>
            <a:ext cx="53352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3269131396e_0_6: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5.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7.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 Id="rId4"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8.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10.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220531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a:t>31/01/2024</a:t>
            </a:r>
            <a:endParaRPr lang="fr-FR" cap="all" dirty="0"/>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33978532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tx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154896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350574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13734314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32556879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706449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10060259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9457695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692801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11984393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04453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31/01/2024</a:t>
            </a:r>
            <a:endParaRPr lang="fr-FR" cap="all" dirty="0"/>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148705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2" name="Image 1">
            <a:extLst>
              <a:ext uri="{FF2B5EF4-FFF2-40B4-BE49-F238E27FC236}">
                <a16:creationId xmlns:a16="http://schemas.microsoft.com/office/drawing/2014/main" id="{849621FA-2242-FAF9-C04B-8A13441C9C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3" name="Image 2">
            <a:extLst>
              <a:ext uri="{FF2B5EF4-FFF2-40B4-BE49-F238E27FC236}">
                <a16:creationId xmlns:a16="http://schemas.microsoft.com/office/drawing/2014/main" id="{234F1A47-8953-EDDA-1F0D-DA69CF63F205}"/>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750537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65" y="0"/>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1600" baseline="0">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spTree>
    <p:extLst>
      <p:ext uri="{BB962C8B-B14F-4D97-AF65-F5344CB8AC3E}">
        <p14:creationId xmlns:p14="http://schemas.microsoft.com/office/powerpoint/2010/main" val="38724557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6736068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726188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2297564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TITLE &amp; CONTENT">
  <p:cSld name="1_TITLE &amp; 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528000" y="432000"/>
            <a:ext cx="11136000" cy="1080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528000" y="972000"/>
            <a:ext cx="11136000" cy="540000"/>
          </a:xfrm>
          <a:prstGeom prst="rect">
            <a:avLst/>
          </a:prstGeom>
          <a:noFill/>
          <a:ln>
            <a:noFill/>
          </a:ln>
        </p:spPr>
        <p:txBody>
          <a:bodyPr spcFirstLastPara="1" wrap="square" lIns="91425" tIns="45700" rIns="91425" bIns="45700" anchor="t" anchorCtr="0">
            <a:normAutofit/>
          </a:bodyPr>
          <a:lstStyle>
            <a:lvl1pPr marL="457189" lvl="0" indent="-228594" algn="l">
              <a:spcBef>
                <a:spcPts val="400"/>
              </a:spcBef>
              <a:spcAft>
                <a:spcPts val="0"/>
              </a:spcAft>
              <a:buClr>
                <a:srgbClr val="7F7F7F"/>
              </a:buClr>
              <a:buSzPts val="2000"/>
              <a:buNone/>
              <a:defRPr sz="2000">
                <a:solidFill>
                  <a:srgbClr val="7F7F7F"/>
                </a:solidFill>
              </a:defRPr>
            </a:lvl1pPr>
            <a:lvl2pPr marL="914377" lvl="1" indent="-342891" algn="l">
              <a:spcBef>
                <a:spcPts val="360"/>
              </a:spcBef>
              <a:spcAft>
                <a:spcPts val="0"/>
              </a:spcAft>
              <a:buClr>
                <a:schemeClr val="dk1"/>
              </a:buClr>
              <a:buSzPts val="1800"/>
              <a:buChar char="–"/>
              <a:defRPr/>
            </a:lvl2pPr>
            <a:lvl3pPr marL="1371566" lvl="2" indent="-342891" algn="l">
              <a:spcBef>
                <a:spcPts val="360"/>
              </a:spcBef>
              <a:spcAft>
                <a:spcPts val="0"/>
              </a:spcAft>
              <a:buClr>
                <a:schemeClr val="dk1"/>
              </a:buClr>
              <a:buSzPts val="1800"/>
              <a:buChar char="•"/>
              <a:defRPr/>
            </a:lvl3pPr>
            <a:lvl4pPr marL="1828754" lvl="3" indent="-342891" algn="l">
              <a:spcBef>
                <a:spcPts val="360"/>
              </a:spcBef>
              <a:spcAft>
                <a:spcPts val="0"/>
              </a:spcAft>
              <a:buClr>
                <a:schemeClr val="dk1"/>
              </a:buClr>
              <a:buSzPts val="1800"/>
              <a:buChar char="–"/>
              <a:defRPr/>
            </a:lvl4pPr>
            <a:lvl5pPr marL="2285943" lvl="4" indent="-342891" algn="l">
              <a:spcBef>
                <a:spcPts val="360"/>
              </a:spcBef>
              <a:spcAft>
                <a:spcPts val="0"/>
              </a:spcAft>
              <a:buClr>
                <a:schemeClr val="dk1"/>
              </a:buClr>
              <a:buSzPts val="1800"/>
              <a:buChar char="»"/>
              <a:defRPr/>
            </a:lvl5pPr>
            <a:lvl6pPr marL="2743131" lvl="5" indent="-342891" algn="l">
              <a:spcBef>
                <a:spcPts val="360"/>
              </a:spcBef>
              <a:spcAft>
                <a:spcPts val="0"/>
              </a:spcAft>
              <a:buClr>
                <a:schemeClr val="dk1"/>
              </a:buClr>
              <a:buSzPts val="1800"/>
              <a:buChar char="•"/>
              <a:defRPr/>
            </a:lvl6pPr>
            <a:lvl7pPr marL="3200320" lvl="6" indent="-342891" algn="l">
              <a:spcBef>
                <a:spcPts val="360"/>
              </a:spcBef>
              <a:spcAft>
                <a:spcPts val="0"/>
              </a:spcAft>
              <a:buClr>
                <a:schemeClr val="dk1"/>
              </a:buClr>
              <a:buSzPts val="1800"/>
              <a:buChar char="•"/>
              <a:defRPr/>
            </a:lvl7pPr>
            <a:lvl8pPr marL="3657509" lvl="7" indent="-342891" algn="l">
              <a:spcBef>
                <a:spcPts val="360"/>
              </a:spcBef>
              <a:spcAft>
                <a:spcPts val="0"/>
              </a:spcAft>
              <a:buClr>
                <a:schemeClr val="dk1"/>
              </a:buClr>
              <a:buSzPts val="1800"/>
              <a:buChar char="•"/>
              <a:defRPr/>
            </a:lvl8pPr>
            <a:lvl9pPr marL="4114697" lvl="8" indent="-342891" algn="l">
              <a:spcBef>
                <a:spcPts val="360"/>
              </a:spcBef>
              <a:spcAft>
                <a:spcPts val="0"/>
              </a:spcAft>
              <a:buClr>
                <a:schemeClr val="dk1"/>
              </a:buClr>
              <a:buSzPts val="1800"/>
              <a:buChar char="•"/>
              <a:defRPr/>
            </a:lvl9pPr>
          </a:lstStyle>
          <a:p>
            <a:endParaRPr/>
          </a:p>
        </p:txBody>
      </p:sp>
      <p:sp>
        <p:nvSpPr>
          <p:cNvPr id="24" name="Google Shape;24;p27"/>
          <p:cNvSpPr txBox="1">
            <a:spLocks noGrp="1"/>
          </p:cNvSpPr>
          <p:nvPr>
            <p:ph type="body" idx="2"/>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189" lvl="0" indent="-342891" algn="l">
              <a:spcBef>
                <a:spcPts val="360"/>
              </a:spcBef>
              <a:spcAft>
                <a:spcPts val="0"/>
              </a:spcAft>
              <a:buClr>
                <a:schemeClr val="dk1"/>
              </a:buClr>
              <a:buSzPts val="1800"/>
              <a:buChar char="•"/>
              <a:defRPr/>
            </a:lvl1pPr>
            <a:lvl2pPr marL="914377" lvl="1" indent="-342891" algn="l">
              <a:spcBef>
                <a:spcPts val="360"/>
              </a:spcBef>
              <a:spcAft>
                <a:spcPts val="0"/>
              </a:spcAft>
              <a:buClr>
                <a:schemeClr val="dk1"/>
              </a:buClr>
              <a:buSzPts val="1800"/>
              <a:buChar char="–"/>
              <a:defRPr/>
            </a:lvl2pPr>
            <a:lvl3pPr marL="1371566" lvl="2" indent="-342891" algn="l">
              <a:spcBef>
                <a:spcPts val="360"/>
              </a:spcBef>
              <a:spcAft>
                <a:spcPts val="0"/>
              </a:spcAft>
              <a:buClr>
                <a:schemeClr val="dk1"/>
              </a:buClr>
              <a:buSzPts val="1800"/>
              <a:buChar char="•"/>
              <a:defRPr/>
            </a:lvl3pPr>
            <a:lvl4pPr marL="1828754" lvl="3" indent="-342891" algn="l">
              <a:spcBef>
                <a:spcPts val="360"/>
              </a:spcBef>
              <a:spcAft>
                <a:spcPts val="0"/>
              </a:spcAft>
              <a:buClr>
                <a:schemeClr val="dk1"/>
              </a:buClr>
              <a:buSzPts val="1800"/>
              <a:buChar char="–"/>
              <a:defRPr/>
            </a:lvl4pPr>
            <a:lvl5pPr marL="2285943" lvl="4" indent="-342891" algn="l">
              <a:spcBef>
                <a:spcPts val="360"/>
              </a:spcBef>
              <a:spcAft>
                <a:spcPts val="0"/>
              </a:spcAft>
              <a:buClr>
                <a:schemeClr val="dk1"/>
              </a:buClr>
              <a:buSzPts val="1800"/>
              <a:buChar char="»"/>
              <a:defRPr/>
            </a:lvl5pPr>
            <a:lvl6pPr marL="2743131" lvl="5" indent="-342891" algn="l">
              <a:spcBef>
                <a:spcPts val="360"/>
              </a:spcBef>
              <a:spcAft>
                <a:spcPts val="0"/>
              </a:spcAft>
              <a:buClr>
                <a:schemeClr val="dk1"/>
              </a:buClr>
              <a:buSzPts val="1800"/>
              <a:buChar char="•"/>
              <a:defRPr/>
            </a:lvl6pPr>
            <a:lvl7pPr marL="3200320" lvl="6" indent="-342891" algn="l">
              <a:spcBef>
                <a:spcPts val="360"/>
              </a:spcBef>
              <a:spcAft>
                <a:spcPts val="0"/>
              </a:spcAft>
              <a:buClr>
                <a:schemeClr val="dk1"/>
              </a:buClr>
              <a:buSzPts val="1800"/>
              <a:buChar char="•"/>
              <a:defRPr/>
            </a:lvl7pPr>
            <a:lvl8pPr marL="3657509" lvl="7" indent="-342891" algn="l">
              <a:spcBef>
                <a:spcPts val="360"/>
              </a:spcBef>
              <a:spcAft>
                <a:spcPts val="0"/>
              </a:spcAft>
              <a:buClr>
                <a:schemeClr val="dk1"/>
              </a:buClr>
              <a:buSzPts val="1800"/>
              <a:buChar char="•"/>
              <a:defRPr/>
            </a:lvl8pPr>
            <a:lvl9pPr marL="4114697" lvl="8" indent="-342891" algn="l">
              <a:spcBef>
                <a:spcPts val="360"/>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fr-FR" smtClean="0">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397721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178161-1710-4B01-8BD2-29DEDEE915C3}" type="slidenum">
              <a:rPr lang="fr-FR" smtClean="0"/>
              <a:t>‹N°›</a:t>
            </a:fld>
            <a:endParaRPr lang="fr-FR"/>
          </a:p>
        </p:txBody>
      </p:sp>
    </p:spTree>
    <p:extLst>
      <p:ext uri="{BB962C8B-B14F-4D97-AF65-F5344CB8AC3E}">
        <p14:creationId xmlns:p14="http://schemas.microsoft.com/office/powerpoint/2010/main" val="31382041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2_Titre et sous-titre">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b="0">
                <a:solidFill>
                  <a:schemeClr val="tx2"/>
                </a:solidFill>
              </a:defRPr>
            </a:lvl1pPr>
          </a:lstStyle>
          <a:p>
            <a:fld id="{733122C9-A0B9-462F-8757-0847AD287B63}" type="slidenum">
              <a:rPr lang="fr-FR" smtClean="0"/>
              <a:pPr/>
              <a:t>‹N°›</a:t>
            </a:fld>
            <a:endParaRPr lang="fr-FR" dirty="0"/>
          </a:p>
        </p:txBody>
      </p:sp>
      <p:sp>
        <p:nvSpPr>
          <p:cNvPr id="10" name="Rectangle 9"/>
          <p:cNvSpPr/>
          <p:nvPr userDrawn="1"/>
        </p:nvSpPr>
        <p:spPr>
          <a:xfrm>
            <a:off x="272547" y="1188454"/>
            <a:ext cx="11905323" cy="19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5" name="Espace réservé du contenu 8"/>
          <p:cNvSpPr>
            <a:spLocks noGrp="1"/>
          </p:cNvSpPr>
          <p:nvPr>
            <p:ph sz="quarter" idx="14" hasCustomPrompt="1"/>
          </p:nvPr>
        </p:nvSpPr>
        <p:spPr bwMode="gray">
          <a:xfrm>
            <a:off x="479997" y="2703799"/>
            <a:ext cx="11232000" cy="3432000"/>
          </a:xfrm>
        </p:spPr>
        <p:txBody>
          <a:bodyPr/>
          <a:lstStyle>
            <a:lvl1pPr marL="0" marR="0" indent="0" algn="l" defTabSz="1219170" rtl="0" eaLnBrk="1" fontAlgn="auto" latinLnBrk="0" hangingPunct="1">
              <a:lnSpc>
                <a:spcPct val="100000"/>
              </a:lnSpc>
              <a:spcBef>
                <a:spcPts val="0"/>
              </a:spcBef>
              <a:spcAft>
                <a:spcPts val="667"/>
              </a:spcAft>
              <a:buClrTx/>
              <a:buSzTx/>
              <a:buFont typeface="Arial" pitchFamily="34" charset="0"/>
              <a:buNone/>
              <a:tabLst/>
              <a:defRPr lang="fr-FR" sz="3400" b="1" kern="1200" baseline="0" smtClean="0">
                <a:solidFill>
                  <a:schemeClr val="tx2"/>
                </a:solidFill>
              </a:defRPr>
            </a:lvl1pPr>
            <a:lvl2pPr>
              <a:defRPr/>
            </a:lvl2pPr>
            <a:lvl3pPr>
              <a:defRPr/>
            </a:lvl3pPr>
            <a:lvl4pPr>
              <a:defRPr/>
            </a:lvl4pPr>
            <a:lvl5pPr>
              <a:defRPr/>
            </a:lvl5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lang="fr-FR" sz="1400" b="1" kern="1200" dirty="0">
                <a:solidFill>
                  <a:schemeClr val="tx2"/>
                </a:solidFill>
                <a:latin typeface="+mj-lt"/>
                <a:ea typeface="+mj-ea"/>
                <a:cs typeface="+mj-cs"/>
              </a:rPr>
              <a:t>Texte de niveau 1</a:t>
            </a:r>
          </a:p>
          <a:p>
            <a:pPr lvl="0"/>
            <a:endParaRPr lang="fr-FR" dirty="0"/>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6"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7" name="Titre 16"/>
          <p:cNvSpPr>
            <a:spLocks noGrp="1"/>
          </p:cNvSpPr>
          <p:nvPr>
            <p:ph type="title" hasCustomPrompt="1"/>
          </p:nvPr>
        </p:nvSpPr>
        <p:spPr>
          <a:xfrm>
            <a:off x="479997" y="1476485"/>
            <a:ext cx="11232000" cy="960000"/>
          </a:xfrm>
        </p:spPr>
        <p:txBody>
          <a:bodyPr/>
          <a:lstStyle>
            <a:lvl1pPr>
              <a:defRPr lang="fr-FR" sz="3400" b="1" kern="1200" dirty="0" smtClean="0">
                <a:solidFill>
                  <a:schemeClr val="tx2"/>
                </a:solidFill>
                <a:latin typeface="+mn-lt"/>
                <a:ea typeface="+mn-ea"/>
                <a:cs typeface="+mn-cs"/>
              </a:defRPr>
            </a:lvl1pPr>
          </a:lstStyle>
          <a:p>
            <a:r>
              <a:rPr lang="fr-FR" dirty="0"/>
              <a:t>Titre</a:t>
            </a:r>
          </a:p>
        </p:txBody>
      </p:sp>
    </p:spTree>
    <p:extLst>
      <p:ext uri="{BB962C8B-B14F-4D97-AF65-F5344CB8AC3E}">
        <p14:creationId xmlns:p14="http://schemas.microsoft.com/office/powerpoint/2010/main" val="27413949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5552063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1522733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31/01/2024</a:t>
            </a:r>
            <a:endParaRPr lang="fr-FR" cap="all" dirty="0"/>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85469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a:t>Titre</a:t>
            </a:r>
          </a:p>
          <a:p>
            <a:pPr lvl="1"/>
            <a:r>
              <a:rPr lang="fr-FR"/>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25091843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a:t>Titre de la partie</a:t>
            </a:r>
          </a:p>
          <a:p>
            <a:pPr lvl="1"/>
            <a:r>
              <a:rPr lang="fr-FR"/>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a:t>Titre de la partie</a:t>
            </a:r>
          </a:p>
          <a:p>
            <a:pPr lvl="1"/>
            <a:r>
              <a:rPr lang="fr-FR"/>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0363538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609615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a:t>Titre</a:t>
            </a:r>
          </a:p>
          <a:p>
            <a:pPr lvl="1"/>
            <a:r>
              <a:rPr lang="fr-FR"/>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8758306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9719786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a:t>Click to edit Master title style</a:t>
            </a: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9792535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a:t>Titre</a:t>
            </a:r>
            <a:endParaRPr lang="fr-FR"/>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a:t>Titre</a:t>
            </a:r>
          </a:p>
          <a:p>
            <a:pPr lvl="1"/>
            <a:r>
              <a:rPr lang="fr-FR"/>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a:p>
        </p:txBody>
      </p:sp>
    </p:spTree>
    <p:extLst>
      <p:ext uri="{BB962C8B-B14F-4D97-AF65-F5344CB8AC3E}">
        <p14:creationId xmlns:p14="http://schemas.microsoft.com/office/powerpoint/2010/main" val="25370495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1922712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31108242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243068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31/01/2024</a:t>
            </a:r>
            <a:endParaRPr lang="fr-FR" cap="all" dirty="0"/>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1554842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14944288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2818373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9349999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25947872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175110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672320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206985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31/01/2024</a:t>
            </a:r>
            <a:endParaRPr lang="fr-FR" cap="all" dirty="0"/>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546209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1085237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1919097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85239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1220987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588804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608795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154013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3378504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001033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Tree>
    <p:extLst>
      <p:ext uri="{BB962C8B-B14F-4D97-AF65-F5344CB8AC3E}">
        <p14:creationId xmlns:p14="http://schemas.microsoft.com/office/powerpoint/2010/main" val="2377917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1600" baseline="0">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2" name="Image 1">
            <a:extLst>
              <a:ext uri="{FF2B5EF4-FFF2-40B4-BE49-F238E27FC236}">
                <a16:creationId xmlns:a16="http://schemas.microsoft.com/office/drawing/2014/main" id="{6893DB52-B354-C839-39D8-ACA890E93A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3" name="Image 2">
            <a:extLst>
              <a:ext uri="{FF2B5EF4-FFF2-40B4-BE49-F238E27FC236}">
                <a16:creationId xmlns:a16="http://schemas.microsoft.com/office/drawing/2014/main" id="{ECFDE3B3-5E18-1D82-281C-96A2F8071932}"/>
              </a:ext>
            </a:extLst>
          </p:cNvPr>
          <p:cNvPicPr>
            <a:picLocks noChangeAspect="1"/>
          </p:cNvPicPr>
          <p:nvPr userDrawn="1"/>
        </p:nvPicPr>
        <p:blipFill>
          <a:blip r:embed="rId4"/>
          <a:stretch>
            <a:fillRect/>
          </a:stretch>
        </p:blipFill>
        <p:spPr>
          <a:xfrm>
            <a:off x="0" y="94903"/>
            <a:ext cx="1507426" cy="1107204"/>
          </a:xfrm>
          <a:prstGeom prst="rect">
            <a:avLst/>
          </a:prstGeom>
        </p:spPr>
      </p:pic>
    </p:spTree>
    <p:extLst>
      <p:ext uri="{BB962C8B-B14F-4D97-AF65-F5344CB8AC3E}">
        <p14:creationId xmlns:p14="http://schemas.microsoft.com/office/powerpoint/2010/main" val="1829839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647819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A320A6C7-0092-FBD5-AF8F-E1FE8CE87D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BE4B90E4-2F78-86FA-4456-1123DD01B61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237715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6544A94-C178-FBAF-5945-F860A97626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D1768CFC-3CAC-A6CE-E0B0-4706D16941DB}"/>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194678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290341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178161-1710-4B01-8BD2-29DEDEE915C3}" type="slidenum">
              <a:rPr lang="fr-FR" smtClean="0"/>
              <a:t>‹N°›</a:t>
            </a:fld>
            <a:endParaRPr lang="fr-FR"/>
          </a:p>
        </p:txBody>
      </p:sp>
      <p:pic>
        <p:nvPicPr>
          <p:cNvPr id="5" name="Image 4">
            <a:extLst>
              <a:ext uri="{FF2B5EF4-FFF2-40B4-BE49-F238E27FC236}">
                <a16:creationId xmlns:a16="http://schemas.microsoft.com/office/drawing/2014/main" id="{858834AE-9852-61C6-73E7-305F1A6EC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8" name="Image 7">
            <a:extLst>
              <a:ext uri="{FF2B5EF4-FFF2-40B4-BE49-F238E27FC236}">
                <a16:creationId xmlns:a16="http://schemas.microsoft.com/office/drawing/2014/main" id="{9C6E22C4-A3F6-43B3-A8DD-5E0EFA40C493}"/>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2098560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re et sous-titre">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b="0">
                <a:solidFill>
                  <a:schemeClr val="tx2"/>
                </a:solidFill>
              </a:defRPr>
            </a:lvl1pPr>
          </a:lstStyle>
          <a:p>
            <a:fld id="{733122C9-A0B9-462F-8757-0847AD287B63}" type="slidenum">
              <a:rPr lang="fr-FR" smtClean="0"/>
              <a:pPr/>
              <a:t>‹N°›</a:t>
            </a:fld>
            <a:endParaRPr lang="fr-FR" dirty="0"/>
          </a:p>
        </p:txBody>
      </p:sp>
      <p:sp>
        <p:nvSpPr>
          <p:cNvPr id="10" name="Rectangle 9"/>
          <p:cNvSpPr/>
          <p:nvPr userDrawn="1"/>
        </p:nvSpPr>
        <p:spPr>
          <a:xfrm>
            <a:off x="272547" y="1188454"/>
            <a:ext cx="11905323" cy="19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5" name="Espace réservé du contenu 8"/>
          <p:cNvSpPr>
            <a:spLocks noGrp="1"/>
          </p:cNvSpPr>
          <p:nvPr>
            <p:ph sz="quarter" idx="14" hasCustomPrompt="1"/>
          </p:nvPr>
        </p:nvSpPr>
        <p:spPr bwMode="gray">
          <a:xfrm>
            <a:off x="479997" y="2703799"/>
            <a:ext cx="11232000" cy="3432000"/>
          </a:xfrm>
        </p:spPr>
        <p:txBody>
          <a:bodyPr/>
          <a:lstStyle>
            <a:lvl1pPr marL="0" marR="0" indent="0" algn="l" defTabSz="1219170" rtl="0" eaLnBrk="1" fontAlgn="auto" latinLnBrk="0" hangingPunct="1">
              <a:lnSpc>
                <a:spcPct val="100000"/>
              </a:lnSpc>
              <a:spcBef>
                <a:spcPts val="0"/>
              </a:spcBef>
              <a:spcAft>
                <a:spcPts val="667"/>
              </a:spcAft>
              <a:buClrTx/>
              <a:buSzTx/>
              <a:buFont typeface="Arial" pitchFamily="34" charset="0"/>
              <a:buNone/>
              <a:tabLst/>
              <a:defRPr lang="fr-FR" sz="3400" b="1" kern="1200" baseline="0" smtClean="0">
                <a:solidFill>
                  <a:schemeClr val="tx2"/>
                </a:solidFill>
              </a:defRPr>
            </a:lvl1pPr>
            <a:lvl2pPr>
              <a:defRPr/>
            </a:lvl2pPr>
            <a:lvl3pPr>
              <a:defRPr/>
            </a:lvl3pPr>
            <a:lvl4pPr>
              <a:defRPr/>
            </a:lvl4pPr>
            <a:lvl5pPr>
              <a:defRPr/>
            </a:lvl5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lang="fr-FR" sz="1400" b="1" kern="1200" dirty="0">
                <a:solidFill>
                  <a:schemeClr val="tx2"/>
                </a:solidFill>
                <a:latin typeface="+mj-lt"/>
                <a:ea typeface="+mj-ea"/>
                <a:cs typeface="+mj-cs"/>
              </a:rPr>
              <a:t>Texte de niveau 1</a:t>
            </a:r>
          </a:p>
          <a:p>
            <a:pPr lvl="0"/>
            <a:endParaRPr lang="fr-FR" dirty="0"/>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6"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7" name="Titre 16"/>
          <p:cNvSpPr>
            <a:spLocks noGrp="1"/>
          </p:cNvSpPr>
          <p:nvPr>
            <p:ph type="title" hasCustomPrompt="1"/>
          </p:nvPr>
        </p:nvSpPr>
        <p:spPr>
          <a:xfrm>
            <a:off x="479997" y="1476485"/>
            <a:ext cx="11232000" cy="960000"/>
          </a:xfrm>
        </p:spPr>
        <p:txBody>
          <a:bodyPr/>
          <a:lstStyle>
            <a:lvl1pPr>
              <a:defRPr lang="fr-FR" sz="3400" b="1" kern="1200" dirty="0" smtClean="0">
                <a:solidFill>
                  <a:schemeClr val="tx2"/>
                </a:solidFill>
                <a:latin typeface="+mn-lt"/>
                <a:ea typeface="+mn-ea"/>
                <a:cs typeface="+mn-cs"/>
              </a:defRPr>
            </a:lvl1pPr>
          </a:lstStyle>
          <a:p>
            <a:r>
              <a:rPr lang="fr-FR" dirty="0"/>
              <a:t>Titre</a:t>
            </a:r>
          </a:p>
        </p:txBody>
      </p:sp>
      <p:pic>
        <p:nvPicPr>
          <p:cNvPr id="2" name="Image 1">
            <a:extLst>
              <a:ext uri="{FF2B5EF4-FFF2-40B4-BE49-F238E27FC236}">
                <a16:creationId xmlns:a16="http://schemas.microsoft.com/office/drawing/2014/main" id="{188ED18C-B180-9846-BBA6-C59E6625F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3" name="Image 2">
            <a:extLst>
              <a:ext uri="{FF2B5EF4-FFF2-40B4-BE49-F238E27FC236}">
                <a16:creationId xmlns:a16="http://schemas.microsoft.com/office/drawing/2014/main" id="{B9A4FB73-975F-485D-2ADA-4F0C711FA73B}"/>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887045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9571B293-EB6B-9149-9E08-668EB7F040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4" y="1"/>
            <a:ext cx="12203587" cy="6870620"/>
          </a:xfrm>
          <a:prstGeom prst="rect">
            <a:avLst/>
          </a:prstGeom>
        </p:spPr>
      </p:pic>
      <p:pic>
        <p:nvPicPr>
          <p:cNvPr id="9" name="Image 8">
            <a:extLst>
              <a:ext uri="{FF2B5EF4-FFF2-40B4-BE49-F238E27FC236}">
                <a16:creationId xmlns:a16="http://schemas.microsoft.com/office/drawing/2014/main" id="{2587F8A7-1729-E5D8-4FF1-2AA8C6C423C7}"/>
              </a:ext>
            </a:extLst>
          </p:cNvPr>
          <p:cNvPicPr>
            <a:picLocks noChangeAspect="1"/>
          </p:cNvPicPr>
          <p:nvPr userDrawn="1"/>
        </p:nvPicPr>
        <p:blipFill>
          <a:blip r:embed="rId3"/>
          <a:stretch>
            <a:fillRect/>
          </a:stretch>
        </p:blipFill>
        <p:spPr>
          <a:xfrm>
            <a:off x="344022" y="398349"/>
            <a:ext cx="2141269" cy="1572762"/>
          </a:xfrm>
          <a:prstGeom prst="rect">
            <a:avLst/>
          </a:prstGeom>
        </p:spPr>
      </p:pic>
    </p:spTree>
    <p:extLst>
      <p:ext uri="{BB962C8B-B14F-4D97-AF65-F5344CB8AC3E}">
        <p14:creationId xmlns:p14="http://schemas.microsoft.com/office/powerpoint/2010/main" val="4187160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10" name="Image 9">
            <a:extLst>
              <a:ext uri="{FF2B5EF4-FFF2-40B4-BE49-F238E27FC236}">
                <a16:creationId xmlns:a16="http://schemas.microsoft.com/office/drawing/2014/main" id="{2587F8A7-1729-E5D8-4FF1-2AA8C6C423C7}"/>
              </a:ext>
            </a:extLst>
          </p:cNvPr>
          <p:cNvPicPr>
            <a:picLocks noChangeAspect="1"/>
          </p:cNvPicPr>
          <p:nvPr userDrawn="1"/>
        </p:nvPicPr>
        <p:blipFill>
          <a:blip r:embed="rId4"/>
          <a:stretch>
            <a:fillRect/>
          </a:stretch>
        </p:blipFill>
        <p:spPr>
          <a:xfrm>
            <a:off x="389308" y="240000"/>
            <a:ext cx="1020753" cy="749743"/>
          </a:xfrm>
          <a:prstGeom prst="rect">
            <a:avLst/>
          </a:prstGeom>
        </p:spPr>
      </p:pic>
    </p:spTree>
    <p:extLst>
      <p:ext uri="{BB962C8B-B14F-4D97-AF65-F5344CB8AC3E}">
        <p14:creationId xmlns:p14="http://schemas.microsoft.com/office/powerpoint/2010/main" val="2454860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4" name="Image 13">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35013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0" name="Image 9">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409678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6" name="Image 15">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3285605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200000"/>
            <a:ext cx="11232000" cy="96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a:t>XX/XX/XXXX</a:t>
            </a:r>
            <a:endParaRPr lang="fr-FR" cap="all" dirty="0"/>
          </a:p>
        </p:txBody>
      </p:sp>
      <p:sp>
        <p:nvSpPr>
          <p:cNvPr id="6" name="Espace réservé du pied de page 5"/>
          <p:cNvSpPr>
            <a:spLocks noGrp="1"/>
          </p:cNvSpPr>
          <p:nvPr>
            <p:ph type="ftr" sz="quarter" idx="11"/>
          </p:nvPr>
        </p:nvSpPr>
        <p:spPr bwMode="gray"/>
        <p:txBody>
          <a:bodyPr/>
          <a:lstStyle/>
          <a:p>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479997" y="2448000"/>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416000" y="240000"/>
            <a:ext cx="7296000"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pic>
        <p:nvPicPr>
          <p:cNvPr id="10" name="Image 9">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1303982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878842" y="331283"/>
            <a:ext cx="10972800" cy="114300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609600" y="1600201"/>
            <a:ext cx="10972800" cy="4525963"/>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defTabSz="914377">
              <a:defRPr/>
            </a:pPr>
            <a:fld id="{66AB6AEE-9307-4DA6-9769-680DF48F17B0}" type="datetime1">
              <a:rPr lang="fr-FR" sz="1200" smtClean="0">
                <a:solidFill>
                  <a:prstClr val="black">
                    <a:tint val="75000"/>
                  </a:prstClr>
                </a:solidFill>
                <a:latin typeface="Calibri"/>
              </a:rPr>
              <a:pPr defTabSz="914377">
                <a:defRPr/>
              </a:pPr>
              <a:t>27/01/2025</a:t>
            </a:fld>
            <a:endParaRPr lang="fr-FR" sz="1200" dirty="0">
              <a:solidFill>
                <a:prstClr val="black">
                  <a:tint val="75000"/>
                </a:prstClr>
              </a:solidFill>
              <a:latin typeface="Calibri"/>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defTabSz="914377">
              <a:defRPr/>
            </a:pPr>
            <a:endParaRPr lang="fr-FR" dirty="0">
              <a:solidFill>
                <a:prstClr val="black"/>
              </a:solidFill>
              <a:latin typeface="Calibri"/>
            </a:endParaRPr>
          </a:p>
        </p:txBody>
      </p:sp>
      <p:sp>
        <p:nvSpPr>
          <p:cNvPr id="6" name="Espace réservé du numéro de diapositive 5"/>
          <p:cNvSpPr>
            <a:spLocks noGrp="1"/>
          </p:cNvSpPr>
          <p:nvPr>
            <p:ph type="sldNum" sz="quarter" idx="12"/>
          </p:nvPr>
        </p:nvSpPr>
        <p:spPr/>
        <p:txBody>
          <a:bodyPr/>
          <a:lstStyle>
            <a:lvl1pPr>
              <a:defRPr/>
            </a:lvl1pPr>
          </a:lstStyle>
          <a:p>
            <a:pPr defTabSz="914377">
              <a:defRPr/>
            </a:pPr>
            <a:fld id="{505E762C-0B97-4C01-A854-7C6CF383B084}" type="slidenum">
              <a:rPr lang="fr-FR" sz="1200" smtClean="0">
                <a:solidFill>
                  <a:prstClr val="black">
                    <a:tint val="75000"/>
                  </a:prstClr>
                </a:solidFill>
                <a:latin typeface="Calibri"/>
              </a:rPr>
              <a:pPr defTabSz="914377">
                <a:defRPr/>
              </a:pPr>
              <a:t>‹N°›</a:t>
            </a:fld>
            <a:endParaRPr lang="fr-FR" sz="1200" dirty="0">
              <a:solidFill>
                <a:prstClr val="black">
                  <a:tint val="75000"/>
                </a:prstClr>
              </a:solidFill>
              <a:latin typeface="Calibri"/>
            </a:endParaRPr>
          </a:p>
        </p:txBody>
      </p:sp>
      <p:pic>
        <p:nvPicPr>
          <p:cNvPr id="8" name="Image 7">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3020785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1871475" y="337042"/>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7" name="Image 6">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260293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744462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1"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0"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pic>
        <p:nvPicPr>
          <p:cNvPr id="8" name="Image 7">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1708101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7" name="Image 6">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466348" y="253324"/>
            <a:ext cx="1021257" cy="750113"/>
          </a:xfrm>
          <a:prstGeom prst="rect">
            <a:avLst/>
          </a:prstGeom>
        </p:spPr>
      </p:pic>
      <p:pic>
        <p:nvPicPr>
          <p:cNvPr id="11" name="Image 10">
            <a:extLst>
              <a:ext uri="{FF2B5EF4-FFF2-40B4-BE49-F238E27FC236}">
                <a16:creationId xmlns:a16="http://schemas.microsoft.com/office/drawing/2014/main" id="{2587F8A7-1729-E5D8-4FF1-2AA8C6C423C7}"/>
              </a:ext>
            </a:extLst>
          </p:cNvPr>
          <p:cNvPicPr>
            <a:picLocks noChangeAspect="1"/>
          </p:cNvPicPr>
          <p:nvPr userDrawn="1"/>
        </p:nvPicPr>
        <p:blipFill>
          <a:blip r:embed="rId2"/>
          <a:stretch>
            <a:fillRect/>
          </a:stretch>
        </p:blipFill>
        <p:spPr>
          <a:xfrm>
            <a:off x="389308" y="240000"/>
            <a:ext cx="1020753" cy="749743"/>
          </a:xfrm>
          <a:prstGeom prst="rect">
            <a:avLst/>
          </a:prstGeom>
        </p:spPr>
      </p:pic>
    </p:spTree>
    <p:extLst>
      <p:ext uri="{BB962C8B-B14F-4D97-AF65-F5344CB8AC3E}">
        <p14:creationId xmlns:p14="http://schemas.microsoft.com/office/powerpoint/2010/main" val="543117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matchingName="Titre et contenu" userDrawn="1">
  <p:cSld name="3_Titre et contenu">
    <p:spTree>
      <p:nvGrpSpPr>
        <p:cNvPr id="1" name=""/>
        <p:cNvGrpSpPr/>
        <p:nvPr/>
      </p:nvGrpSpPr>
      <p:grpSpPr bwMode="auto">
        <a:xfrm>
          <a:off x="0" y="0"/>
          <a:ext cx="0" cy="0"/>
          <a:chOff x="0" y="0"/>
          <a:chExt cx="0" cy="0"/>
        </a:xfrm>
      </p:grpSpPr>
      <p:sp>
        <p:nvSpPr>
          <p:cNvPr id="35" name="Google Shape;35;p35"/>
          <p:cNvSpPr txBox="1">
            <a:spLocks noGrp="1"/>
          </p:cNvSpPr>
          <p:nvPr>
            <p:ph type="title"/>
          </p:nvPr>
        </p:nvSpPr>
        <p:spPr bwMode="auto">
          <a:xfrm>
            <a:off x="479999" y="1488000"/>
            <a:ext cx="11232000" cy="96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6" name="Google Shape;36;p35"/>
          <p:cNvSpPr txBox="1">
            <a:spLocks noGrp="1"/>
          </p:cNvSpPr>
          <p:nvPr>
            <p:ph type="body" idx="1"/>
          </p:nvPr>
        </p:nvSpPr>
        <p:spPr bwMode="auto">
          <a:xfrm>
            <a:off x="479997" y="2703799"/>
            <a:ext cx="11232000" cy="34320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Clr>
                <a:schemeClr val="dk2"/>
              </a:buClr>
              <a:buSzPts val="1050"/>
              <a:buNone/>
              <a:defRPr/>
            </a:lvl1pPr>
            <a:lvl2pPr marL="1219170" lvl="1" indent="-385222" algn="l">
              <a:lnSpc>
                <a:spcPct val="100000"/>
              </a:lnSpc>
              <a:spcBef>
                <a:spcPts val="800"/>
              </a:spcBef>
              <a:spcAft>
                <a:spcPts val="0"/>
              </a:spcAft>
              <a:buClr>
                <a:schemeClr val="dk1"/>
              </a:buClr>
              <a:buSzPts val="950"/>
              <a:buChar char="•"/>
              <a:defRPr/>
            </a:lvl2pPr>
            <a:lvl3pPr marL="1828754" lvl="2" indent="-376757" algn="l">
              <a:lnSpc>
                <a:spcPct val="100000"/>
              </a:lnSpc>
              <a:spcBef>
                <a:spcPts val="800"/>
              </a:spcBef>
              <a:spcAft>
                <a:spcPts val="0"/>
              </a:spcAft>
              <a:buClr>
                <a:schemeClr val="dk1"/>
              </a:buClr>
              <a:buSzPts val="850"/>
              <a:buChar char="•"/>
              <a:defRPr/>
            </a:lvl3pPr>
            <a:lvl4pPr marL="2438339" lvl="3" indent="-368291" algn="l">
              <a:lnSpc>
                <a:spcPct val="100000"/>
              </a:lnSpc>
              <a:spcBef>
                <a:spcPts val="133"/>
              </a:spcBef>
              <a:spcAft>
                <a:spcPts val="0"/>
              </a:spcAft>
              <a:buClr>
                <a:schemeClr val="dk1"/>
              </a:buClr>
              <a:buSzPts val="750"/>
              <a:buChar char="•"/>
              <a:defRPr/>
            </a:lvl4pPr>
            <a:lvl5pPr marL="3047924" lvl="4" indent="-364058" algn="l">
              <a:lnSpc>
                <a:spcPct val="100000"/>
              </a:lnSpc>
              <a:spcBef>
                <a:spcPts val="133"/>
              </a:spcBef>
              <a:spcAft>
                <a:spcPts val="0"/>
              </a:spcAft>
              <a:buClr>
                <a:schemeClr val="dk1"/>
              </a:buClr>
              <a:buSzPts val="7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pPr>
              <a:defRPr/>
            </a:pPr>
            <a:endParaRPr/>
          </a:p>
        </p:txBody>
      </p:sp>
      <p:sp>
        <p:nvSpPr>
          <p:cNvPr id="37" name="Google Shape;37;p35"/>
          <p:cNvSpPr txBox="1">
            <a:spLocks noGrp="1"/>
          </p:cNvSpPr>
          <p:nvPr>
            <p:ph type="body" idx="2"/>
          </p:nvPr>
        </p:nvSpPr>
        <p:spPr bwMode="auto">
          <a:xfrm>
            <a:off x="6484536" y="340817"/>
            <a:ext cx="5203912" cy="480000"/>
          </a:xfrm>
          <a:prstGeom prst="rect">
            <a:avLst/>
          </a:prstGeom>
          <a:noFill/>
          <a:ln>
            <a:noFill/>
          </a:ln>
        </p:spPr>
        <p:txBody>
          <a:bodyPr spcFirstLastPara="1" wrap="square" lIns="0" tIns="0" rIns="0" bIns="0" anchor="t" anchorCtr="0">
            <a:noAutofit/>
          </a:bodyPr>
          <a:lstStyle>
            <a:lvl1pPr marL="609585" lvl="0" indent="-368291" algn="r">
              <a:lnSpc>
                <a:spcPct val="100000"/>
              </a:lnSpc>
              <a:spcBef>
                <a:spcPts val="0"/>
              </a:spcBef>
              <a:spcAft>
                <a:spcPts val="0"/>
              </a:spcAft>
              <a:buClr>
                <a:schemeClr val="dk2"/>
              </a:buClr>
              <a:buSzPts val="750"/>
              <a:buFont typeface="Arial"/>
              <a:buAutoNum type="arabicPeriod"/>
              <a:defRPr sz="1000" b="1"/>
            </a:lvl1pPr>
            <a:lvl2pPr marL="1219170" lvl="1" indent="-368291" algn="r">
              <a:lnSpc>
                <a:spcPct val="100000"/>
              </a:lnSpc>
              <a:spcBef>
                <a:spcPts val="0"/>
              </a:spcBef>
              <a:spcAft>
                <a:spcPts val="0"/>
              </a:spcAft>
              <a:buClr>
                <a:schemeClr val="dk1"/>
              </a:buClr>
              <a:buSzPts val="750"/>
              <a:buFont typeface="Arial"/>
              <a:buAutoNum type="alphaLcPeriod"/>
              <a:defRPr sz="1000"/>
            </a:lvl2pPr>
            <a:lvl3pPr marL="1828754" lvl="2" indent="-457189" algn="l">
              <a:lnSpc>
                <a:spcPct val="100000"/>
              </a:lnSpc>
              <a:spcBef>
                <a:spcPts val="133"/>
              </a:spcBef>
              <a:spcAft>
                <a:spcPts val="0"/>
              </a:spcAft>
              <a:buClr>
                <a:schemeClr val="dk1"/>
              </a:buClr>
              <a:buSzPts val="1800"/>
              <a:buChar char="•"/>
              <a:defRPr/>
            </a:lvl3pPr>
            <a:lvl4pPr marL="2438339" lvl="3" indent="-457189" algn="l">
              <a:lnSpc>
                <a:spcPct val="100000"/>
              </a:lnSpc>
              <a:spcBef>
                <a:spcPts val="133"/>
              </a:spcBef>
              <a:spcAft>
                <a:spcPts val="0"/>
              </a:spcAft>
              <a:buClr>
                <a:schemeClr val="dk1"/>
              </a:buClr>
              <a:buSzPts val="1800"/>
              <a:buChar char="•"/>
              <a:defRPr/>
            </a:lvl4pPr>
            <a:lvl5pPr marL="3047924" lvl="4" indent="-457189" algn="l">
              <a:lnSpc>
                <a:spcPct val="100000"/>
              </a:lnSpc>
              <a:spcBef>
                <a:spcPts val="133"/>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pPr>
              <a:defRPr/>
            </a:pPr>
            <a:endParaRPr/>
          </a:p>
        </p:txBody>
      </p:sp>
      <p:sp>
        <p:nvSpPr>
          <p:cNvPr id="38" name="Google Shape;38;p35"/>
          <p:cNvSpPr txBox="1">
            <a:spLocks noGrp="1"/>
          </p:cNvSpPr>
          <p:nvPr>
            <p:ph type="dt" idx="10"/>
          </p:nvPr>
        </p:nvSpPr>
        <p:spPr bwMode="auto">
          <a:xfrm>
            <a:off x="8568448" y="6501341"/>
            <a:ext cx="1560000" cy="35665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70">
              <a:defRPr/>
            </a:pPr>
            <a:r>
              <a:rPr lang="fr-FR">
                <a:solidFill>
                  <a:srgbClr val="000000"/>
                </a:solidFill>
              </a:rPr>
              <a:t>06/07/2021</a:t>
            </a:r>
          </a:p>
        </p:txBody>
      </p:sp>
      <p:sp>
        <p:nvSpPr>
          <p:cNvPr id="39" name="Google Shape;39;p35"/>
          <p:cNvSpPr txBox="1">
            <a:spLocks noGrp="1"/>
          </p:cNvSpPr>
          <p:nvPr>
            <p:ph type="sldNum" idx="12"/>
          </p:nvPr>
        </p:nvSpPr>
        <p:spPr bwMode="auto">
          <a:xfrm>
            <a:off x="10128448" y="6391597"/>
            <a:ext cx="1560000" cy="466403"/>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1pPr>
            <a:lvl2pPr marL="0" marR="0" lvl="1"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2pPr>
            <a:lvl3pPr marL="0" marR="0" lvl="2"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3pPr>
            <a:lvl4pPr marL="0" marR="0" lvl="3"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4pPr>
            <a:lvl5pPr marL="0" marR="0" lvl="4"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5pPr>
            <a:lvl6pPr marL="0" marR="0" lvl="5"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6pPr>
            <a:lvl7pPr marL="0" marR="0" lvl="6"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7pPr>
            <a:lvl8pPr marL="0" marR="0" lvl="7"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8pPr>
            <a:lvl9pPr marL="0" marR="0" lvl="8" indent="0" algn="r">
              <a:lnSpc>
                <a:spcPct val="100000"/>
              </a:lnSpc>
              <a:spcBef>
                <a:spcPts val="0"/>
              </a:spcBef>
              <a:spcAft>
                <a:spcPts val="0"/>
              </a:spcAft>
              <a:buClr>
                <a:srgbClr val="000000"/>
              </a:buClr>
              <a:buSzPts val="1600"/>
              <a:buFont typeface="Arial"/>
              <a:buNone/>
              <a:defRPr sz="2133" b="0" i="0" u="none" strike="noStrike" cap="none">
                <a:solidFill>
                  <a:schemeClr val="dk2"/>
                </a:solidFill>
                <a:latin typeface="Arial"/>
                <a:ea typeface="Arial"/>
                <a:cs typeface="Arial"/>
              </a:defRPr>
            </a:lvl9pPr>
          </a:lstStyle>
          <a:p>
            <a:pPr defTabSz="1219170">
              <a:defRPr/>
            </a:pPr>
            <a:fld id="{00000000-1234-1234-1234-123412341234}" type="slidenum">
              <a:rPr lang="fr-FR" smtClean="0">
                <a:solidFill>
                  <a:srgbClr val="000091"/>
                </a:solidFill>
              </a:rPr>
              <a:pPr defTabSz="1219170">
                <a:defRPr/>
              </a:pPr>
              <a:t>‹N°›</a:t>
            </a:fld>
            <a:endParaRPr lang="fr-FR">
              <a:solidFill>
                <a:srgbClr val="000091"/>
              </a:solidFill>
            </a:endParaRPr>
          </a:p>
        </p:txBody>
      </p:sp>
    </p:spTree>
    <p:extLst>
      <p:ext uri="{BB962C8B-B14F-4D97-AF65-F5344CB8AC3E}">
        <p14:creationId xmlns:p14="http://schemas.microsoft.com/office/powerpoint/2010/main" val="2975259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29/01/2025</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endParaRPr lang="fr-FR" dirty="0"/>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1265323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a:t>29/01/2025</a:t>
            </a:r>
            <a:endParaRPr lang="fr-FR" cap="all" dirty="0"/>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2137808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29/01/2025</a:t>
            </a:r>
            <a:endParaRPr lang="fr-FR" cap="all" dirty="0"/>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456598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29/01/2025</a:t>
            </a:r>
            <a:endParaRPr lang="fr-FR" cap="all" dirty="0"/>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611214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29/01/2025</a:t>
            </a:r>
            <a:endParaRPr lang="fr-FR" cap="all" dirty="0"/>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954543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419059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104646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2126887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a:t>29/01/2025</a:t>
            </a:r>
            <a:endParaRPr lang="fr-FR" cap="all" dirty="0"/>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742383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34245483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3031178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406559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883106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206536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4632664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3047241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6696485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Tree>
    <p:extLst>
      <p:ext uri="{BB962C8B-B14F-4D97-AF65-F5344CB8AC3E}">
        <p14:creationId xmlns:p14="http://schemas.microsoft.com/office/powerpoint/2010/main" val="243337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9785658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1600" baseline="0">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2" name="Image 1">
            <a:extLst>
              <a:ext uri="{FF2B5EF4-FFF2-40B4-BE49-F238E27FC236}">
                <a16:creationId xmlns:a16="http://schemas.microsoft.com/office/drawing/2014/main" id="{6893DB52-B354-C839-39D8-ACA890E93A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3" name="Image 2">
            <a:extLst>
              <a:ext uri="{FF2B5EF4-FFF2-40B4-BE49-F238E27FC236}">
                <a16:creationId xmlns:a16="http://schemas.microsoft.com/office/drawing/2014/main" id="{ECFDE3B3-5E18-1D82-281C-96A2F8071932}"/>
              </a:ext>
            </a:extLst>
          </p:cNvPr>
          <p:cNvPicPr>
            <a:picLocks noChangeAspect="1"/>
          </p:cNvPicPr>
          <p:nvPr userDrawn="1"/>
        </p:nvPicPr>
        <p:blipFill>
          <a:blip r:embed="rId4"/>
          <a:stretch>
            <a:fillRect/>
          </a:stretch>
        </p:blipFill>
        <p:spPr>
          <a:xfrm>
            <a:off x="0" y="94903"/>
            <a:ext cx="1507426" cy="1107204"/>
          </a:xfrm>
          <a:prstGeom prst="rect">
            <a:avLst/>
          </a:prstGeom>
        </p:spPr>
      </p:pic>
    </p:spTree>
    <p:extLst>
      <p:ext uri="{BB962C8B-B14F-4D97-AF65-F5344CB8AC3E}">
        <p14:creationId xmlns:p14="http://schemas.microsoft.com/office/powerpoint/2010/main" val="1076894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637586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A320A6C7-0092-FBD5-AF8F-E1FE8CE87D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BE4B90E4-2F78-86FA-4456-1123DD01B61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985441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6544A94-C178-FBAF-5945-F860A97626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D1768CFC-3CAC-A6CE-E0B0-4706D16941DB}"/>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527472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178161-1710-4B01-8BD2-29DEDEE915C3}" type="slidenum">
              <a:rPr lang="fr-FR" smtClean="0"/>
              <a:t>‹N°›</a:t>
            </a:fld>
            <a:endParaRPr lang="fr-FR"/>
          </a:p>
        </p:txBody>
      </p:sp>
      <p:pic>
        <p:nvPicPr>
          <p:cNvPr id="5" name="Image 4">
            <a:extLst>
              <a:ext uri="{FF2B5EF4-FFF2-40B4-BE49-F238E27FC236}">
                <a16:creationId xmlns:a16="http://schemas.microsoft.com/office/drawing/2014/main" id="{858834AE-9852-61C6-73E7-305F1A6EC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8" name="Image 7">
            <a:extLst>
              <a:ext uri="{FF2B5EF4-FFF2-40B4-BE49-F238E27FC236}">
                <a16:creationId xmlns:a16="http://schemas.microsoft.com/office/drawing/2014/main" id="{9C6E22C4-A3F6-43B3-A8DD-5E0EFA40C493}"/>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430045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Titre et sous-titre">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b="0">
                <a:solidFill>
                  <a:schemeClr val="tx2"/>
                </a:solidFill>
              </a:defRPr>
            </a:lvl1pPr>
          </a:lstStyle>
          <a:p>
            <a:fld id="{733122C9-A0B9-462F-8757-0847AD287B63}" type="slidenum">
              <a:rPr lang="fr-FR" smtClean="0"/>
              <a:pPr/>
              <a:t>‹N°›</a:t>
            </a:fld>
            <a:endParaRPr lang="fr-FR" dirty="0"/>
          </a:p>
        </p:txBody>
      </p:sp>
      <p:sp>
        <p:nvSpPr>
          <p:cNvPr id="10" name="Rectangle 9"/>
          <p:cNvSpPr/>
          <p:nvPr userDrawn="1"/>
        </p:nvSpPr>
        <p:spPr>
          <a:xfrm>
            <a:off x="272547" y="1188454"/>
            <a:ext cx="11905323" cy="192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5" name="Espace réservé du contenu 8"/>
          <p:cNvSpPr>
            <a:spLocks noGrp="1"/>
          </p:cNvSpPr>
          <p:nvPr>
            <p:ph sz="quarter" idx="14" hasCustomPrompt="1"/>
          </p:nvPr>
        </p:nvSpPr>
        <p:spPr bwMode="gray">
          <a:xfrm>
            <a:off x="479997" y="2703799"/>
            <a:ext cx="11232000" cy="3432000"/>
          </a:xfrm>
        </p:spPr>
        <p:txBody>
          <a:bodyPr/>
          <a:lstStyle>
            <a:lvl1pPr marL="0" marR="0" indent="0" algn="l" defTabSz="1219170" rtl="0" eaLnBrk="1" fontAlgn="auto" latinLnBrk="0" hangingPunct="1">
              <a:lnSpc>
                <a:spcPct val="100000"/>
              </a:lnSpc>
              <a:spcBef>
                <a:spcPts val="0"/>
              </a:spcBef>
              <a:spcAft>
                <a:spcPts val="667"/>
              </a:spcAft>
              <a:buClrTx/>
              <a:buSzTx/>
              <a:buFont typeface="Arial" pitchFamily="34" charset="0"/>
              <a:buNone/>
              <a:tabLst/>
              <a:defRPr lang="fr-FR" sz="3400" b="1" kern="1200" baseline="0" smtClean="0">
                <a:solidFill>
                  <a:schemeClr val="tx2"/>
                </a:solidFill>
              </a:defRPr>
            </a:lvl1pPr>
            <a:lvl2pPr>
              <a:defRPr/>
            </a:lvl2pPr>
            <a:lvl3pPr>
              <a:defRPr/>
            </a:lvl3pPr>
            <a:lvl4pPr>
              <a:defRPr/>
            </a:lvl4pPr>
            <a:lvl5pPr>
              <a:defRPr/>
            </a:lvl5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lang="fr-FR" sz="1400" b="1" kern="1200" dirty="0">
                <a:solidFill>
                  <a:schemeClr val="tx2"/>
                </a:solidFill>
                <a:latin typeface="+mj-lt"/>
                <a:ea typeface="+mj-ea"/>
                <a:cs typeface="+mj-cs"/>
              </a:rPr>
              <a:t>Texte de niveau 1</a:t>
            </a:r>
          </a:p>
          <a:p>
            <a:pPr lvl="0"/>
            <a:endParaRPr lang="fr-FR" dirty="0"/>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6"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7" name="Titre 16"/>
          <p:cNvSpPr>
            <a:spLocks noGrp="1"/>
          </p:cNvSpPr>
          <p:nvPr>
            <p:ph type="title" hasCustomPrompt="1"/>
          </p:nvPr>
        </p:nvSpPr>
        <p:spPr>
          <a:xfrm>
            <a:off x="479997" y="1476485"/>
            <a:ext cx="11232000" cy="960000"/>
          </a:xfrm>
        </p:spPr>
        <p:txBody>
          <a:bodyPr/>
          <a:lstStyle>
            <a:lvl1pPr>
              <a:defRPr lang="fr-FR" sz="3400" b="1" kern="1200" dirty="0" smtClean="0">
                <a:solidFill>
                  <a:schemeClr val="tx2"/>
                </a:solidFill>
                <a:latin typeface="+mn-lt"/>
                <a:ea typeface="+mn-ea"/>
                <a:cs typeface="+mn-cs"/>
              </a:defRPr>
            </a:lvl1pPr>
          </a:lstStyle>
          <a:p>
            <a:r>
              <a:rPr lang="fr-FR" dirty="0"/>
              <a:t>Titre</a:t>
            </a:r>
          </a:p>
        </p:txBody>
      </p:sp>
      <p:pic>
        <p:nvPicPr>
          <p:cNvPr id="2" name="Image 1">
            <a:extLst>
              <a:ext uri="{FF2B5EF4-FFF2-40B4-BE49-F238E27FC236}">
                <a16:creationId xmlns:a16="http://schemas.microsoft.com/office/drawing/2014/main" id="{188ED18C-B180-9846-BBA6-C59E6625F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3" name="Image 2">
            <a:extLst>
              <a:ext uri="{FF2B5EF4-FFF2-40B4-BE49-F238E27FC236}">
                <a16:creationId xmlns:a16="http://schemas.microsoft.com/office/drawing/2014/main" id="{B9A4FB73-975F-485D-2ADA-4F0C711FA73B}"/>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2449467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1" i="0">
                <a:solidFill>
                  <a:srgbClr val="00009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169102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009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57056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009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5316950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009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74018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2483532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242222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14"/>
        <p:cNvGrpSpPr/>
        <p:nvPr/>
      </p:nvGrpSpPr>
      <p:grpSpPr>
        <a:xfrm>
          <a:off x="0" y="0"/>
          <a:ext cx="0" cy="0"/>
          <a:chOff x="0" y="0"/>
          <a:chExt cx="0" cy="0"/>
        </a:xfrm>
      </p:grpSpPr>
      <p:sp>
        <p:nvSpPr>
          <p:cNvPr id="15" name="Google Shape;15;p7"/>
          <p:cNvSpPr txBox="1">
            <a:spLocks noGrp="1"/>
          </p:cNvSpPr>
          <p:nvPr>
            <p:ph type="title"/>
          </p:nvPr>
        </p:nvSpPr>
        <p:spPr>
          <a:xfrm>
            <a:off x="479999" y="1508787"/>
            <a:ext cx="11232000" cy="96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7"/>
          <p:cNvSpPr txBox="1">
            <a:spLocks noGrp="1"/>
          </p:cNvSpPr>
          <p:nvPr>
            <p:ph type="body" idx="1"/>
          </p:nvPr>
        </p:nvSpPr>
        <p:spPr>
          <a:xfrm>
            <a:off x="479997" y="2658739"/>
            <a:ext cx="3360000" cy="33744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533"/>
              </a:spcBef>
              <a:spcAft>
                <a:spcPts val="0"/>
              </a:spcAft>
              <a:buClr>
                <a:schemeClr val="dk2"/>
              </a:buClr>
              <a:buSzPts val="1400"/>
              <a:buFont typeface="Arial"/>
              <a:buAutoNum type="arabicPeriod"/>
              <a:defRPr b="1"/>
            </a:lvl1pPr>
            <a:lvl2pPr marL="914400" lvl="1" indent="-309054" algn="l">
              <a:lnSpc>
                <a:spcPct val="100000"/>
              </a:lnSpc>
              <a:spcBef>
                <a:spcPts val="1067"/>
              </a:spcBef>
              <a:spcAft>
                <a:spcPts val="0"/>
              </a:spcAft>
              <a:buClr>
                <a:schemeClr val="dk1"/>
              </a:buClr>
              <a:buSzPts val="1267"/>
              <a:buFont typeface="Arial"/>
              <a:buAutoNum type="alphaLcPeriod"/>
              <a:defRPr>
                <a:solidFill>
                  <a:schemeClr val="dk1"/>
                </a:solidFill>
              </a:defRPr>
            </a:lvl2pPr>
            <a:lvl3pPr marL="1371600" lvl="2" indent="-342900" algn="l">
              <a:lnSpc>
                <a:spcPct val="100000"/>
              </a:lnSpc>
              <a:spcBef>
                <a:spcPts val="1067"/>
              </a:spcBef>
              <a:spcAft>
                <a:spcPts val="0"/>
              </a:spcAft>
              <a:buClr>
                <a:schemeClr val="dk1"/>
              </a:buClr>
              <a:buSzPts val="1800"/>
              <a:buChar char="•"/>
              <a:defRPr/>
            </a:lvl3pPr>
            <a:lvl4pPr marL="1828800" lvl="3" indent="-342900" algn="l">
              <a:lnSpc>
                <a:spcPct val="100000"/>
              </a:lnSpc>
              <a:spcBef>
                <a:spcPts val="133"/>
              </a:spcBef>
              <a:spcAft>
                <a:spcPts val="0"/>
              </a:spcAft>
              <a:buClr>
                <a:schemeClr val="dk1"/>
              </a:buClr>
              <a:buSzPts val="1800"/>
              <a:buChar char="•"/>
              <a:defRPr/>
            </a:lvl4pPr>
            <a:lvl5pPr marL="2286000" lvl="4" indent="-342900" algn="l">
              <a:lnSpc>
                <a:spcPct val="100000"/>
              </a:lnSpc>
              <a:spcBef>
                <a:spcPts val="133"/>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7"/>
          <p:cNvSpPr txBox="1">
            <a:spLocks noGrp="1"/>
          </p:cNvSpPr>
          <p:nvPr>
            <p:ph type="body" idx="2"/>
          </p:nvPr>
        </p:nvSpPr>
        <p:spPr>
          <a:xfrm>
            <a:off x="4416000" y="2660915"/>
            <a:ext cx="3360000" cy="33744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533"/>
              </a:spcBef>
              <a:spcAft>
                <a:spcPts val="0"/>
              </a:spcAft>
              <a:buClr>
                <a:schemeClr val="dk2"/>
              </a:buClr>
              <a:buSzPts val="1400"/>
              <a:buFont typeface="Arial"/>
              <a:buAutoNum type="arabicPeriod"/>
              <a:defRPr b="1"/>
            </a:lvl1pPr>
            <a:lvl2pPr marL="914400" lvl="1" indent="-309054" algn="l">
              <a:lnSpc>
                <a:spcPct val="100000"/>
              </a:lnSpc>
              <a:spcBef>
                <a:spcPts val="1067"/>
              </a:spcBef>
              <a:spcAft>
                <a:spcPts val="0"/>
              </a:spcAft>
              <a:buClr>
                <a:schemeClr val="dk1"/>
              </a:buClr>
              <a:buSzPts val="1267"/>
              <a:buFont typeface="Arial"/>
              <a:buAutoNum type="alphaLcPeriod"/>
              <a:defRPr>
                <a:solidFill>
                  <a:schemeClr val="dk1"/>
                </a:solidFill>
              </a:defRPr>
            </a:lvl2pPr>
            <a:lvl3pPr marL="1371600" lvl="2" indent="-342900" algn="l">
              <a:lnSpc>
                <a:spcPct val="100000"/>
              </a:lnSpc>
              <a:spcBef>
                <a:spcPts val="1067"/>
              </a:spcBef>
              <a:spcAft>
                <a:spcPts val="0"/>
              </a:spcAft>
              <a:buClr>
                <a:schemeClr val="dk1"/>
              </a:buClr>
              <a:buSzPts val="1800"/>
              <a:buChar char="•"/>
              <a:defRPr/>
            </a:lvl3pPr>
            <a:lvl4pPr marL="1828800" lvl="3" indent="-342900" algn="l">
              <a:lnSpc>
                <a:spcPct val="100000"/>
              </a:lnSpc>
              <a:spcBef>
                <a:spcPts val="133"/>
              </a:spcBef>
              <a:spcAft>
                <a:spcPts val="0"/>
              </a:spcAft>
              <a:buClr>
                <a:schemeClr val="dk1"/>
              </a:buClr>
              <a:buSzPts val="1800"/>
              <a:buChar char="•"/>
              <a:defRPr/>
            </a:lvl4pPr>
            <a:lvl5pPr marL="2286000" lvl="4" indent="-342900" algn="l">
              <a:lnSpc>
                <a:spcPct val="100000"/>
              </a:lnSpc>
              <a:spcBef>
                <a:spcPts val="133"/>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7"/>
          <p:cNvSpPr txBox="1">
            <a:spLocks noGrp="1"/>
          </p:cNvSpPr>
          <p:nvPr>
            <p:ph type="body" idx="3"/>
          </p:nvPr>
        </p:nvSpPr>
        <p:spPr>
          <a:xfrm>
            <a:off x="8351999" y="2660915"/>
            <a:ext cx="3360000" cy="33744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533"/>
              </a:spcBef>
              <a:spcAft>
                <a:spcPts val="0"/>
              </a:spcAft>
              <a:buClr>
                <a:schemeClr val="dk2"/>
              </a:buClr>
              <a:buSzPts val="1400"/>
              <a:buFont typeface="Arial"/>
              <a:buAutoNum type="arabicPeriod"/>
              <a:defRPr b="1"/>
            </a:lvl1pPr>
            <a:lvl2pPr marL="914400" lvl="1" indent="-309054" algn="l">
              <a:lnSpc>
                <a:spcPct val="100000"/>
              </a:lnSpc>
              <a:spcBef>
                <a:spcPts val="1067"/>
              </a:spcBef>
              <a:spcAft>
                <a:spcPts val="0"/>
              </a:spcAft>
              <a:buClr>
                <a:schemeClr val="dk1"/>
              </a:buClr>
              <a:buSzPts val="1267"/>
              <a:buFont typeface="Arial"/>
              <a:buAutoNum type="alphaLcPeriod"/>
              <a:defRPr>
                <a:solidFill>
                  <a:schemeClr val="dk1"/>
                </a:solidFill>
              </a:defRPr>
            </a:lvl2pPr>
            <a:lvl3pPr marL="1371600" lvl="2" indent="-342900" algn="l">
              <a:lnSpc>
                <a:spcPct val="100000"/>
              </a:lnSpc>
              <a:spcBef>
                <a:spcPts val="1067"/>
              </a:spcBef>
              <a:spcAft>
                <a:spcPts val="0"/>
              </a:spcAft>
              <a:buClr>
                <a:schemeClr val="dk1"/>
              </a:buClr>
              <a:buSzPts val="1800"/>
              <a:buChar char="•"/>
              <a:defRPr/>
            </a:lvl3pPr>
            <a:lvl4pPr marL="1828800" lvl="3" indent="-342900" algn="l">
              <a:lnSpc>
                <a:spcPct val="100000"/>
              </a:lnSpc>
              <a:spcBef>
                <a:spcPts val="133"/>
              </a:spcBef>
              <a:spcAft>
                <a:spcPts val="0"/>
              </a:spcAft>
              <a:buClr>
                <a:schemeClr val="dk1"/>
              </a:buClr>
              <a:buSzPts val="1800"/>
              <a:buChar char="•"/>
              <a:defRPr/>
            </a:lvl4pPr>
            <a:lvl5pPr marL="2286000" lvl="4" indent="-342900" algn="l">
              <a:lnSpc>
                <a:spcPct val="100000"/>
              </a:lnSpc>
              <a:spcBef>
                <a:spcPts val="133"/>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7"/>
          <p:cNvSpPr txBox="1">
            <a:spLocks noGrp="1"/>
          </p:cNvSpPr>
          <p:nvPr>
            <p:ph type="dt" idx="10"/>
          </p:nvPr>
        </p:nvSpPr>
        <p:spPr>
          <a:xfrm>
            <a:off x="8568448" y="6501341"/>
            <a:ext cx="1560000" cy="356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10128448" y="6405331"/>
            <a:ext cx="1560000" cy="452669"/>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133" b="0" i="0" u="none" strike="noStrike" cap="none">
                <a:solidFill>
                  <a:schemeClr val="dk2"/>
                </a:solidFill>
                <a:latin typeface="Arial"/>
                <a:ea typeface="Arial"/>
                <a:cs typeface="Arial"/>
                <a:sym typeface="Arial"/>
              </a:defRPr>
            </a:lvl1pPr>
            <a:lvl2pPr marL="0" lvl="1" indent="0" algn="r">
              <a:spcBef>
                <a:spcPts val="0"/>
              </a:spcBef>
              <a:buNone/>
              <a:defRPr sz="2133" b="0" i="0" u="none" strike="noStrike" cap="none">
                <a:solidFill>
                  <a:schemeClr val="dk2"/>
                </a:solidFill>
                <a:latin typeface="Arial"/>
                <a:ea typeface="Arial"/>
                <a:cs typeface="Arial"/>
                <a:sym typeface="Arial"/>
              </a:defRPr>
            </a:lvl2pPr>
            <a:lvl3pPr marL="0" lvl="2" indent="0" algn="r">
              <a:spcBef>
                <a:spcPts val="0"/>
              </a:spcBef>
              <a:buNone/>
              <a:defRPr sz="2133" b="0" i="0" u="none" strike="noStrike" cap="none">
                <a:solidFill>
                  <a:schemeClr val="dk2"/>
                </a:solidFill>
                <a:latin typeface="Arial"/>
                <a:ea typeface="Arial"/>
                <a:cs typeface="Arial"/>
                <a:sym typeface="Arial"/>
              </a:defRPr>
            </a:lvl3pPr>
            <a:lvl4pPr marL="0" lvl="3" indent="0" algn="r">
              <a:spcBef>
                <a:spcPts val="0"/>
              </a:spcBef>
              <a:buNone/>
              <a:defRPr sz="2133" b="0" i="0" u="none" strike="noStrike" cap="none">
                <a:solidFill>
                  <a:schemeClr val="dk2"/>
                </a:solidFill>
                <a:latin typeface="Arial"/>
                <a:ea typeface="Arial"/>
                <a:cs typeface="Arial"/>
                <a:sym typeface="Arial"/>
              </a:defRPr>
            </a:lvl4pPr>
            <a:lvl5pPr marL="0" lvl="4" indent="0" algn="r">
              <a:spcBef>
                <a:spcPts val="0"/>
              </a:spcBef>
              <a:buNone/>
              <a:defRPr sz="2133" b="0" i="0" u="none" strike="noStrike" cap="none">
                <a:solidFill>
                  <a:schemeClr val="dk2"/>
                </a:solidFill>
                <a:latin typeface="Arial"/>
                <a:ea typeface="Arial"/>
                <a:cs typeface="Arial"/>
                <a:sym typeface="Arial"/>
              </a:defRPr>
            </a:lvl5pPr>
            <a:lvl6pPr marL="0" lvl="5" indent="0" algn="r">
              <a:spcBef>
                <a:spcPts val="0"/>
              </a:spcBef>
              <a:buNone/>
              <a:defRPr sz="2133" b="0" i="0" u="none" strike="noStrike" cap="none">
                <a:solidFill>
                  <a:schemeClr val="dk2"/>
                </a:solidFill>
                <a:latin typeface="Arial"/>
                <a:ea typeface="Arial"/>
                <a:cs typeface="Arial"/>
                <a:sym typeface="Arial"/>
              </a:defRPr>
            </a:lvl6pPr>
            <a:lvl7pPr marL="0" lvl="6" indent="0" algn="r">
              <a:spcBef>
                <a:spcPts val="0"/>
              </a:spcBef>
              <a:buNone/>
              <a:defRPr sz="2133" b="0" i="0" u="none" strike="noStrike" cap="none">
                <a:solidFill>
                  <a:schemeClr val="dk2"/>
                </a:solidFill>
                <a:latin typeface="Arial"/>
                <a:ea typeface="Arial"/>
                <a:cs typeface="Arial"/>
                <a:sym typeface="Arial"/>
              </a:defRPr>
            </a:lvl7pPr>
            <a:lvl8pPr marL="0" lvl="7" indent="0" algn="r">
              <a:spcBef>
                <a:spcPts val="0"/>
              </a:spcBef>
              <a:buNone/>
              <a:defRPr sz="2133" b="0" i="0" u="none" strike="noStrike" cap="none">
                <a:solidFill>
                  <a:schemeClr val="dk2"/>
                </a:solidFill>
                <a:latin typeface="Arial"/>
                <a:ea typeface="Arial"/>
                <a:cs typeface="Arial"/>
                <a:sym typeface="Arial"/>
              </a:defRPr>
            </a:lvl8pPr>
            <a:lvl9pPr marL="0" lvl="8" indent="0" algn="r">
              <a:spcBef>
                <a:spcPts val="0"/>
              </a:spcBef>
              <a:buNone/>
              <a:defRPr sz="21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21" name="Google Shape;21;p7"/>
          <p:cNvPicPr preferRelativeResize="0"/>
          <p:nvPr/>
        </p:nvPicPr>
        <p:blipFill rotWithShape="1">
          <a:blip r:embed="rId2">
            <a:alphaModFix/>
          </a:blip>
          <a:srcRect/>
          <a:stretch/>
        </p:blipFill>
        <p:spPr>
          <a:xfrm>
            <a:off x="-17012" y="7144"/>
            <a:ext cx="12203587" cy="6870619"/>
          </a:xfrm>
          <a:prstGeom prst="rect">
            <a:avLst/>
          </a:prstGeom>
          <a:noFill/>
          <a:ln>
            <a:noFill/>
          </a:ln>
        </p:spPr>
      </p:pic>
      <p:pic>
        <p:nvPicPr>
          <p:cNvPr id="22" name="Google Shape;22;p7"/>
          <p:cNvPicPr preferRelativeResize="0"/>
          <p:nvPr/>
        </p:nvPicPr>
        <p:blipFill rotWithShape="1">
          <a:blip r:embed="rId3">
            <a:alphaModFix/>
          </a:blip>
          <a:srcRect/>
          <a:stretch/>
        </p:blipFill>
        <p:spPr>
          <a:xfrm>
            <a:off x="0" y="94903"/>
            <a:ext cx="1507426" cy="1107204"/>
          </a:xfrm>
          <a:prstGeom prst="rect">
            <a:avLst/>
          </a:prstGeom>
          <a:noFill/>
          <a:ln>
            <a:noFill/>
          </a:ln>
        </p:spPr>
      </p:pic>
    </p:spTree>
    <p:extLst>
      <p:ext uri="{BB962C8B-B14F-4D97-AF65-F5344CB8AC3E}">
        <p14:creationId xmlns:p14="http://schemas.microsoft.com/office/powerpoint/2010/main" val="1527320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uverture">
  <p:cSld name="Couverture">
    <p:spTree>
      <p:nvGrpSpPr>
        <p:cNvPr id="1" name="Shape 23"/>
        <p:cNvGrpSpPr/>
        <p:nvPr/>
      </p:nvGrpSpPr>
      <p:grpSpPr>
        <a:xfrm>
          <a:off x="0" y="0"/>
          <a:ext cx="0" cy="0"/>
          <a:chOff x="0" y="0"/>
          <a:chExt cx="0" cy="0"/>
        </a:xfrm>
      </p:grpSpPr>
      <p:sp>
        <p:nvSpPr>
          <p:cNvPr id="24" name="Google Shape;24;p8"/>
          <p:cNvSpPr txBox="1">
            <a:spLocks noGrp="1"/>
          </p:cNvSpPr>
          <p:nvPr>
            <p:ph type="dt" idx="10"/>
          </p:nvPr>
        </p:nvSpPr>
        <p:spPr>
          <a:xfrm>
            <a:off x="0" y="6618000"/>
            <a:ext cx="240000" cy="24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noAutofit/>
          </a:bodyPr>
          <a:lstStyle>
            <a:lvl1pPr lvl="0" algn="l">
              <a:spcBef>
                <a:spcPts val="0"/>
              </a:spcBef>
              <a:spcAft>
                <a:spcPts val="0"/>
              </a:spcAft>
              <a:buSzPts val="1400"/>
              <a:buNone/>
              <a:defRPr sz="133">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960000" y="5226529"/>
            <a:ext cx="4320000" cy="12000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533"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8"/>
          <p:cNvSpPr txBox="1">
            <a:spLocks noGrp="1"/>
          </p:cNvSpPr>
          <p:nvPr>
            <p:ph type="sldNum" idx="12"/>
          </p:nvPr>
        </p:nvSpPr>
        <p:spPr>
          <a:xfrm>
            <a:off x="0" y="6618000"/>
            <a:ext cx="240000" cy="24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noAutofit/>
          </a:bodyPr>
          <a:lstStyle>
            <a:lvl1pPr marL="0" lvl="0" indent="0" algn="r">
              <a:spcBef>
                <a:spcPts val="0"/>
              </a:spcBef>
              <a:buNone/>
              <a:defRPr sz="133" b="0" i="0" u="none" strike="noStrike" cap="none">
                <a:solidFill>
                  <a:schemeClr val="dk1"/>
                </a:solidFill>
                <a:latin typeface="Arial"/>
                <a:ea typeface="Arial"/>
                <a:cs typeface="Arial"/>
                <a:sym typeface="Arial"/>
              </a:defRPr>
            </a:lvl1pPr>
            <a:lvl2pPr marL="0" lvl="1" indent="0" algn="r">
              <a:spcBef>
                <a:spcPts val="0"/>
              </a:spcBef>
              <a:buNone/>
              <a:defRPr sz="133" b="0" i="0" u="none" strike="noStrike" cap="none">
                <a:solidFill>
                  <a:schemeClr val="dk1"/>
                </a:solidFill>
                <a:latin typeface="Arial"/>
                <a:ea typeface="Arial"/>
                <a:cs typeface="Arial"/>
                <a:sym typeface="Arial"/>
              </a:defRPr>
            </a:lvl2pPr>
            <a:lvl3pPr marL="0" lvl="2" indent="0" algn="r">
              <a:spcBef>
                <a:spcPts val="0"/>
              </a:spcBef>
              <a:buNone/>
              <a:defRPr sz="133" b="0" i="0" u="none" strike="noStrike" cap="none">
                <a:solidFill>
                  <a:schemeClr val="dk1"/>
                </a:solidFill>
                <a:latin typeface="Arial"/>
                <a:ea typeface="Arial"/>
                <a:cs typeface="Arial"/>
                <a:sym typeface="Arial"/>
              </a:defRPr>
            </a:lvl3pPr>
            <a:lvl4pPr marL="0" lvl="3" indent="0" algn="r">
              <a:spcBef>
                <a:spcPts val="0"/>
              </a:spcBef>
              <a:buNone/>
              <a:defRPr sz="133" b="0" i="0" u="none" strike="noStrike" cap="none">
                <a:solidFill>
                  <a:schemeClr val="dk1"/>
                </a:solidFill>
                <a:latin typeface="Arial"/>
                <a:ea typeface="Arial"/>
                <a:cs typeface="Arial"/>
                <a:sym typeface="Arial"/>
              </a:defRPr>
            </a:lvl4pPr>
            <a:lvl5pPr marL="0" lvl="4" indent="0" algn="r">
              <a:spcBef>
                <a:spcPts val="0"/>
              </a:spcBef>
              <a:buNone/>
              <a:defRPr sz="133" b="0" i="0" u="none" strike="noStrike" cap="none">
                <a:solidFill>
                  <a:schemeClr val="dk1"/>
                </a:solidFill>
                <a:latin typeface="Arial"/>
                <a:ea typeface="Arial"/>
                <a:cs typeface="Arial"/>
                <a:sym typeface="Arial"/>
              </a:defRPr>
            </a:lvl5pPr>
            <a:lvl6pPr marL="0" lvl="5" indent="0" algn="r">
              <a:spcBef>
                <a:spcPts val="0"/>
              </a:spcBef>
              <a:buNone/>
              <a:defRPr sz="133" b="0" i="0" u="none" strike="noStrike" cap="none">
                <a:solidFill>
                  <a:schemeClr val="dk1"/>
                </a:solidFill>
                <a:latin typeface="Arial"/>
                <a:ea typeface="Arial"/>
                <a:cs typeface="Arial"/>
                <a:sym typeface="Arial"/>
              </a:defRPr>
            </a:lvl6pPr>
            <a:lvl7pPr marL="0" lvl="6" indent="0" algn="r">
              <a:spcBef>
                <a:spcPts val="0"/>
              </a:spcBef>
              <a:buNone/>
              <a:defRPr sz="133" b="0" i="0" u="none" strike="noStrike" cap="none">
                <a:solidFill>
                  <a:schemeClr val="dk1"/>
                </a:solidFill>
                <a:latin typeface="Arial"/>
                <a:ea typeface="Arial"/>
                <a:cs typeface="Arial"/>
                <a:sym typeface="Arial"/>
              </a:defRPr>
            </a:lvl7pPr>
            <a:lvl8pPr marL="0" lvl="7" indent="0" algn="r">
              <a:spcBef>
                <a:spcPts val="0"/>
              </a:spcBef>
              <a:buNone/>
              <a:defRPr sz="133" b="0" i="0" u="none" strike="noStrike" cap="none">
                <a:solidFill>
                  <a:schemeClr val="dk1"/>
                </a:solidFill>
                <a:latin typeface="Arial"/>
                <a:ea typeface="Arial"/>
                <a:cs typeface="Arial"/>
                <a:sym typeface="Arial"/>
              </a:defRPr>
            </a:lvl8pPr>
            <a:lvl9pPr marL="0" lvl="8" indent="0" algn="r">
              <a:spcBef>
                <a:spcPts val="0"/>
              </a:spcBef>
              <a:buNone/>
              <a:defRPr sz="133"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27" name="Google Shape;27;p8"/>
          <p:cNvSpPr txBox="1">
            <a:spLocks noGrp="1"/>
          </p:cNvSpPr>
          <p:nvPr>
            <p:ph type="title"/>
          </p:nvPr>
        </p:nvSpPr>
        <p:spPr>
          <a:xfrm>
            <a:off x="0" y="0"/>
            <a:ext cx="240000" cy="24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33"/>
              <a:buFont typeface="Arial"/>
              <a:buNone/>
              <a:defRPr sz="133">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 name="Google Shape;28;p8"/>
          <p:cNvPicPr preferRelativeResize="0"/>
          <p:nvPr/>
        </p:nvPicPr>
        <p:blipFill rotWithShape="1">
          <a:blip r:embed="rId2">
            <a:alphaModFix/>
          </a:blip>
          <a:srcRect/>
          <a:stretch/>
        </p:blipFill>
        <p:spPr>
          <a:xfrm>
            <a:off x="-17012" y="7144"/>
            <a:ext cx="12203587" cy="6870619"/>
          </a:xfrm>
          <a:prstGeom prst="rect">
            <a:avLst/>
          </a:prstGeom>
          <a:noFill/>
          <a:ln>
            <a:noFill/>
          </a:ln>
        </p:spPr>
      </p:pic>
      <p:pic>
        <p:nvPicPr>
          <p:cNvPr id="29" name="Google Shape;29;p8"/>
          <p:cNvPicPr preferRelativeResize="0"/>
          <p:nvPr/>
        </p:nvPicPr>
        <p:blipFill rotWithShape="1">
          <a:blip r:embed="rId3">
            <a:alphaModFix/>
          </a:blip>
          <a:srcRect/>
          <a:stretch/>
        </p:blipFill>
        <p:spPr>
          <a:xfrm>
            <a:off x="0" y="94903"/>
            <a:ext cx="1507426" cy="1107204"/>
          </a:xfrm>
          <a:prstGeom prst="rect">
            <a:avLst/>
          </a:prstGeom>
          <a:noFill/>
          <a:ln>
            <a:noFill/>
          </a:ln>
        </p:spPr>
      </p:pic>
      <p:pic>
        <p:nvPicPr>
          <p:cNvPr id="30" name="Google Shape;30;p8"/>
          <p:cNvPicPr preferRelativeResize="0"/>
          <p:nvPr/>
        </p:nvPicPr>
        <p:blipFill rotWithShape="1">
          <a:blip r:embed="rId4">
            <a:alphaModFix/>
          </a:blip>
          <a:srcRect/>
          <a:stretch/>
        </p:blipFill>
        <p:spPr>
          <a:xfrm>
            <a:off x="4433663" y="346303"/>
            <a:ext cx="2193380" cy="759686"/>
          </a:xfrm>
          <a:prstGeom prst="rect">
            <a:avLst/>
          </a:prstGeom>
          <a:noFill/>
          <a:ln>
            <a:noFill/>
          </a:ln>
        </p:spPr>
      </p:pic>
    </p:spTree>
    <p:extLst>
      <p:ext uri="{BB962C8B-B14F-4D97-AF65-F5344CB8AC3E}">
        <p14:creationId xmlns:p14="http://schemas.microsoft.com/office/powerpoint/2010/main" val="3367385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re et sous-titre">
  <p:cSld name="Titre et sous-titre">
    <p:spTree>
      <p:nvGrpSpPr>
        <p:cNvPr id="1" name="Shape 31"/>
        <p:cNvGrpSpPr/>
        <p:nvPr/>
      </p:nvGrpSpPr>
      <p:grpSpPr>
        <a:xfrm>
          <a:off x="0" y="0"/>
          <a:ext cx="0" cy="0"/>
          <a:chOff x="0" y="0"/>
          <a:chExt cx="0" cy="0"/>
        </a:xfrm>
      </p:grpSpPr>
      <p:pic>
        <p:nvPicPr>
          <p:cNvPr id="32" name="Google Shape;32;p9"/>
          <p:cNvPicPr preferRelativeResize="0"/>
          <p:nvPr/>
        </p:nvPicPr>
        <p:blipFill rotWithShape="1">
          <a:blip r:embed="rId2">
            <a:alphaModFix/>
          </a:blip>
          <a:srcRect/>
          <a:stretch/>
        </p:blipFill>
        <p:spPr>
          <a:xfrm>
            <a:off x="-17012" y="7144"/>
            <a:ext cx="12203587" cy="6870619"/>
          </a:xfrm>
          <a:prstGeom prst="rect">
            <a:avLst/>
          </a:prstGeom>
          <a:noFill/>
          <a:ln>
            <a:noFill/>
          </a:ln>
        </p:spPr>
      </p:pic>
      <p:sp>
        <p:nvSpPr>
          <p:cNvPr id="33" name="Google Shape;33;p9"/>
          <p:cNvSpPr txBox="1">
            <a:spLocks noGrp="1"/>
          </p:cNvSpPr>
          <p:nvPr>
            <p:ph type="title"/>
          </p:nvPr>
        </p:nvSpPr>
        <p:spPr>
          <a:xfrm>
            <a:off x="0" y="0"/>
            <a:ext cx="240000" cy="24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33"/>
              <a:buFont typeface="Arial"/>
              <a:buNone/>
              <a:defRPr sz="133">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9"/>
          <p:cNvSpPr txBox="1">
            <a:spLocks noGrp="1"/>
          </p:cNvSpPr>
          <p:nvPr>
            <p:ph type="dt" idx="10"/>
          </p:nvPr>
        </p:nvSpPr>
        <p:spPr>
          <a:xfrm>
            <a:off x="8568448" y="6501341"/>
            <a:ext cx="1560000" cy="356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10128448" y="6405331"/>
            <a:ext cx="1560000" cy="452669"/>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133" b="0" i="0" u="none" strike="noStrike" cap="none">
                <a:solidFill>
                  <a:schemeClr val="dk2"/>
                </a:solidFill>
                <a:latin typeface="Arial"/>
                <a:ea typeface="Arial"/>
                <a:cs typeface="Arial"/>
                <a:sym typeface="Arial"/>
              </a:defRPr>
            </a:lvl1pPr>
            <a:lvl2pPr marL="0" lvl="1" indent="0" algn="r">
              <a:spcBef>
                <a:spcPts val="0"/>
              </a:spcBef>
              <a:buNone/>
              <a:defRPr sz="2133" b="0" i="0" u="none" strike="noStrike" cap="none">
                <a:solidFill>
                  <a:schemeClr val="dk2"/>
                </a:solidFill>
                <a:latin typeface="Arial"/>
                <a:ea typeface="Arial"/>
                <a:cs typeface="Arial"/>
                <a:sym typeface="Arial"/>
              </a:defRPr>
            </a:lvl2pPr>
            <a:lvl3pPr marL="0" lvl="2" indent="0" algn="r">
              <a:spcBef>
                <a:spcPts val="0"/>
              </a:spcBef>
              <a:buNone/>
              <a:defRPr sz="2133" b="0" i="0" u="none" strike="noStrike" cap="none">
                <a:solidFill>
                  <a:schemeClr val="dk2"/>
                </a:solidFill>
                <a:latin typeface="Arial"/>
                <a:ea typeface="Arial"/>
                <a:cs typeface="Arial"/>
                <a:sym typeface="Arial"/>
              </a:defRPr>
            </a:lvl3pPr>
            <a:lvl4pPr marL="0" lvl="3" indent="0" algn="r">
              <a:spcBef>
                <a:spcPts val="0"/>
              </a:spcBef>
              <a:buNone/>
              <a:defRPr sz="2133" b="0" i="0" u="none" strike="noStrike" cap="none">
                <a:solidFill>
                  <a:schemeClr val="dk2"/>
                </a:solidFill>
                <a:latin typeface="Arial"/>
                <a:ea typeface="Arial"/>
                <a:cs typeface="Arial"/>
                <a:sym typeface="Arial"/>
              </a:defRPr>
            </a:lvl4pPr>
            <a:lvl5pPr marL="0" lvl="4" indent="0" algn="r">
              <a:spcBef>
                <a:spcPts val="0"/>
              </a:spcBef>
              <a:buNone/>
              <a:defRPr sz="2133" b="0" i="0" u="none" strike="noStrike" cap="none">
                <a:solidFill>
                  <a:schemeClr val="dk2"/>
                </a:solidFill>
                <a:latin typeface="Arial"/>
                <a:ea typeface="Arial"/>
                <a:cs typeface="Arial"/>
                <a:sym typeface="Arial"/>
              </a:defRPr>
            </a:lvl5pPr>
            <a:lvl6pPr marL="0" lvl="5" indent="0" algn="r">
              <a:spcBef>
                <a:spcPts val="0"/>
              </a:spcBef>
              <a:buNone/>
              <a:defRPr sz="2133" b="0" i="0" u="none" strike="noStrike" cap="none">
                <a:solidFill>
                  <a:schemeClr val="dk2"/>
                </a:solidFill>
                <a:latin typeface="Arial"/>
                <a:ea typeface="Arial"/>
                <a:cs typeface="Arial"/>
                <a:sym typeface="Arial"/>
              </a:defRPr>
            </a:lvl6pPr>
            <a:lvl7pPr marL="0" lvl="6" indent="0" algn="r">
              <a:spcBef>
                <a:spcPts val="0"/>
              </a:spcBef>
              <a:buNone/>
              <a:defRPr sz="2133" b="0" i="0" u="none" strike="noStrike" cap="none">
                <a:solidFill>
                  <a:schemeClr val="dk2"/>
                </a:solidFill>
                <a:latin typeface="Arial"/>
                <a:ea typeface="Arial"/>
                <a:cs typeface="Arial"/>
                <a:sym typeface="Arial"/>
              </a:defRPr>
            </a:lvl7pPr>
            <a:lvl8pPr marL="0" lvl="7" indent="0" algn="r">
              <a:spcBef>
                <a:spcPts val="0"/>
              </a:spcBef>
              <a:buNone/>
              <a:defRPr sz="2133" b="0" i="0" u="none" strike="noStrike" cap="none">
                <a:solidFill>
                  <a:schemeClr val="dk2"/>
                </a:solidFill>
                <a:latin typeface="Arial"/>
                <a:ea typeface="Arial"/>
                <a:cs typeface="Arial"/>
                <a:sym typeface="Arial"/>
              </a:defRPr>
            </a:lvl8pPr>
            <a:lvl9pPr marL="0" lvl="8" indent="0" algn="r">
              <a:spcBef>
                <a:spcPts val="0"/>
              </a:spcBef>
              <a:buNone/>
              <a:defRPr sz="21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36" name="Google Shape;36;p9"/>
          <p:cNvPicPr preferRelativeResize="0"/>
          <p:nvPr/>
        </p:nvPicPr>
        <p:blipFill rotWithShape="1">
          <a:blip r:embed="rId3">
            <a:alphaModFix/>
          </a:blip>
          <a:srcRect/>
          <a:stretch/>
        </p:blipFill>
        <p:spPr>
          <a:xfrm>
            <a:off x="431371" y="2468895"/>
            <a:ext cx="1957381" cy="2022621"/>
          </a:xfrm>
          <a:prstGeom prst="rect">
            <a:avLst/>
          </a:prstGeom>
          <a:noFill/>
          <a:ln>
            <a:noFill/>
          </a:ln>
        </p:spPr>
      </p:pic>
      <p:sp>
        <p:nvSpPr>
          <p:cNvPr id="37" name="Google Shape;37;p9"/>
          <p:cNvSpPr txBox="1">
            <a:spLocks noGrp="1"/>
          </p:cNvSpPr>
          <p:nvPr>
            <p:ph type="body" idx="1"/>
          </p:nvPr>
        </p:nvSpPr>
        <p:spPr>
          <a:xfrm>
            <a:off x="1487488" y="3128061"/>
            <a:ext cx="10224512" cy="2769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2"/>
              </a:buClr>
              <a:buSzPts val="4333"/>
              <a:buNone/>
              <a:defRPr sz="4333" b="1" cap="none">
                <a:solidFill>
                  <a:schemeClr val="dk2"/>
                </a:solidFill>
              </a:defRPr>
            </a:lvl1pPr>
            <a:lvl2pPr marL="914400" lvl="1" indent="-228600" algn="l">
              <a:lnSpc>
                <a:spcPct val="100000"/>
              </a:lnSpc>
              <a:spcBef>
                <a:spcPts val="667"/>
              </a:spcBef>
              <a:spcAft>
                <a:spcPts val="0"/>
              </a:spcAft>
              <a:buClr>
                <a:schemeClr val="dk1"/>
              </a:buClr>
              <a:buSzPts val="2467"/>
              <a:buNone/>
              <a:defRPr sz="2467"/>
            </a:lvl2pPr>
            <a:lvl3pPr marL="1371600" lvl="2" indent="-342900" algn="l">
              <a:lnSpc>
                <a:spcPct val="100000"/>
              </a:lnSpc>
              <a:spcBef>
                <a:spcPts val="133"/>
              </a:spcBef>
              <a:spcAft>
                <a:spcPts val="0"/>
              </a:spcAft>
              <a:buClr>
                <a:schemeClr val="dk1"/>
              </a:buClr>
              <a:buSzPts val="1800"/>
              <a:buChar char="•"/>
              <a:defRPr/>
            </a:lvl3pPr>
            <a:lvl4pPr marL="1828800" lvl="3" indent="-342900" algn="l">
              <a:lnSpc>
                <a:spcPct val="100000"/>
              </a:lnSpc>
              <a:spcBef>
                <a:spcPts val="133"/>
              </a:spcBef>
              <a:spcAft>
                <a:spcPts val="0"/>
              </a:spcAft>
              <a:buClr>
                <a:schemeClr val="dk1"/>
              </a:buClr>
              <a:buSzPts val="1800"/>
              <a:buChar char="•"/>
              <a:defRPr/>
            </a:lvl4pPr>
            <a:lvl5pPr marL="2286000" lvl="4" indent="-342900" algn="l">
              <a:lnSpc>
                <a:spcPct val="100000"/>
              </a:lnSpc>
              <a:spcBef>
                <a:spcPts val="133"/>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8" name="Google Shape;38;p9"/>
          <p:cNvPicPr preferRelativeResize="0"/>
          <p:nvPr/>
        </p:nvPicPr>
        <p:blipFill rotWithShape="1">
          <a:blip r:embed="rId4">
            <a:alphaModFix/>
          </a:blip>
          <a:srcRect/>
          <a:stretch/>
        </p:blipFill>
        <p:spPr>
          <a:xfrm>
            <a:off x="0" y="94903"/>
            <a:ext cx="1507426" cy="1107204"/>
          </a:xfrm>
          <a:prstGeom prst="rect">
            <a:avLst/>
          </a:prstGeom>
          <a:noFill/>
          <a:ln>
            <a:noFill/>
          </a:ln>
        </p:spPr>
      </p:pic>
      <p:sp>
        <p:nvSpPr>
          <p:cNvPr id="39" name="Google Shape;39;p9"/>
          <p:cNvSpPr txBox="1"/>
          <p:nvPr/>
        </p:nvSpPr>
        <p:spPr>
          <a:xfrm>
            <a:off x="3033074" y="3284398"/>
            <a:ext cx="61038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0" name="Google Shape;40;p9"/>
          <p:cNvPicPr preferRelativeResize="0"/>
          <p:nvPr/>
        </p:nvPicPr>
        <p:blipFill rotWithShape="1">
          <a:blip r:embed="rId5">
            <a:alphaModFix/>
          </a:blip>
          <a:srcRect/>
          <a:stretch/>
        </p:blipFill>
        <p:spPr>
          <a:xfrm>
            <a:off x="4649149" y="240000"/>
            <a:ext cx="2498702" cy="865436"/>
          </a:xfrm>
          <a:prstGeom prst="rect">
            <a:avLst/>
          </a:prstGeom>
          <a:noFill/>
          <a:ln>
            <a:noFill/>
          </a:ln>
        </p:spPr>
      </p:pic>
    </p:spTree>
    <p:extLst>
      <p:ext uri="{BB962C8B-B14F-4D97-AF65-F5344CB8AC3E}">
        <p14:creationId xmlns:p14="http://schemas.microsoft.com/office/powerpoint/2010/main" val="2582273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pitre">
  <p:cSld name="Chapitre">
    <p:spTree>
      <p:nvGrpSpPr>
        <p:cNvPr id="1" name="Shape 41"/>
        <p:cNvGrpSpPr/>
        <p:nvPr/>
      </p:nvGrpSpPr>
      <p:grpSpPr>
        <a:xfrm>
          <a:off x="0" y="0"/>
          <a:ext cx="0" cy="0"/>
          <a:chOff x="0" y="0"/>
          <a:chExt cx="0" cy="0"/>
        </a:xfrm>
      </p:grpSpPr>
      <p:sp>
        <p:nvSpPr>
          <p:cNvPr id="42" name="Google Shape;42;p10"/>
          <p:cNvSpPr>
            <a:spLocks noGrp="1"/>
          </p:cNvSpPr>
          <p:nvPr>
            <p:ph type="pic" idx="2"/>
          </p:nvPr>
        </p:nvSpPr>
        <p:spPr>
          <a:xfrm>
            <a:off x="431371" y="1481456"/>
            <a:ext cx="11257077" cy="4766193"/>
          </a:xfrm>
          <a:prstGeom prst="rect">
            <a:avLst/>
          </a:prstGeom>
          <a:solidFill>
            <a:srgbClr val="D8D8D8"/>
          </a:solidFill>
          <a:ln>
            <a:noFill/>
          </a:ln>
        </p:spPr>
      </p:sp>
      <p:sp>
        <p:nvSpPr>
          <p:cNvPr id="43" name="Google Shape;43;p10"/>
          <p:cNvSpPr txBox="1">
            <a:spLocks noGrp="1"/>
          </p:cNvSpPr>
          <p:nvPr>
            <p:ph type="title"/>
          </p:nvPr>
        </p:nvSpPr>
        <p:spPr>
          <a:xfrm>
            <a:off x="1103447" y="1481457"/>
            <a:ext cx="10081120" cy="4766193"/>
          </a:xfrm>
          <a:prstGeom prst="rect">
            <a:avLst/>
          </a:prstGeom>
          <a:noFill/>
          <a:ln>
            <a:noFill/>
          </a:ln>
        </p:spPr>
        <p:txBody>
          <a:bodyPr spcFirstLastPara="1" wrap="square" lIns="0" tIns="0" rIns="0" bIns="360000" anchor="ctr" anchorCtr="0">
            <a:noAutofit/>
          </a:bodyPr>
          <a:lstStyle>
            <a:lvl1pPr lvl="0" algn="l">
              <a:lnSpc>
                <a:spcPct val="90000"/>
              </a:lnSpc>
              <a:spcBef>
                <a:spcPts val="0"/>
              </a:spcBef>
              <a:spcAft>
                <a:spcPts val="0"/>
              </a:spcAft>
              <a:buClr>
                <a:schemeClr val="dk2"/>
              </a:buClr>
              <a:buSzPts val="4333"/>
              <a:buFont typeface="Arial"/>
              <a:buAutoNum type="arabicPeriod"/>
              <a:defRPr sz="4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0"/>
          <p:cNvSpPr txBox="1">
            <a:spLocks noGrp="1"/>
          </p:cNvSpPr>
          <p:nvPr>
            <p:ph type="dt" idx="10"/>
          </p:nvPr>
        </p:nvSpPr>
        <p:spPr>
          <a:xfrm>
            <a:off x="8568448" y="6501341"/>
            <a:ext cx="1560000" cy="356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
          <p:cNvSpPr txBox="1">
            <a:spLocks noGrp="1"/>
          </p:cNvSpPr>
          <p:nvPr>
            <p:ph type="sldNum" idx="12"/>
          </p:nvPr>
        </p:nvSpPr>
        <p:spPr>
          <a:xfrm>
            <a:off x="10128448" y="6405331"/>
            <a:ext cx="1560000" cy="452669"/>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133">
                <a:solidFill>
                  <a:schemeClr val="dk2"/>
                </a:solidFill>
                <a:latin typeface="Arial"/>
                <a:ea typeface="Arial"/>
                <a:cs typeface="Arial"/>
                <a:sym typeface="Arial"/>
              </a:defRPr>
            </a:lvl1pPr>
            <a:lvl2pPr marL="0" lvl="1" indent="0" algn="r">
              <a:spcBef>
                <a:spcPts val="0"/>
              </a:spcBef>
              <a:buNone/>
              <a:defRPr sz="2133">
                <a:solidFill>
                  <a:schemeClr val="dk2"/>
                </a:solidFill>
                <a:latin typeface="Arial"/>
                <a:ea typeface="Arial"/>
                <a:cs typeface="Arial"/>
                <a:sym typeface="Arial"/>
              </a:defRPr>
            </a:lvl2pPr>
            <a:lvl3pPr marL="0" lvl="2" indent="0" algn="r">
              <a:spcBef>
                <a:spcPts val="0"/>
              </a:spcBef>
              <a:buNone/>
              <a:defRPr sz="2133">
                <a:solidFill>
                  <a:schemeClr val="dk2"/>
                </a:solidFill>
                <a:latin typeface="Arial"/>
                <a:ea typeface="Arial"/>
                <a:cs typeface="Arial"/>
                <a:sym typeface="Arial"/>
              </a:defRPr>
            </a:lvl3pPr>
            <a:lvl4pPr marL="0" lvl="3" indent="0" algn="r">
              <a:spcBef>
                <a:spcPts val="0"/>
              </a:spcBef>
              <a:buNone/>
              <a:defRPr sz="2133">
                <a:solidFill>
                  <a:schemeClr val="dk2"/>
                </a:solidFill>
                <a:latin typeface="Arial"/>
                <a:ea typeface="Arial"/>
                <a:cs typeface="Arial"/>
                <a:sym typeface="Arial"/>
              </a:defRPr>
            </a:lvl4pPr>
            <a:lvl5pPr marL="0" lvl="4" indent="0" algn="r">
              <a:spcBef>
                <a:spcPts val="0"/>
              </a:spcBef>
              <a:buNone/>
              <a:defRPr sz="2133">
                <a:solidFill>
                  <a:schemeClr val="dk2"/>
                </a:solidFill>
                <a:latin typeface="Arial"/>
                <a:ea typeface="Arial"/>
                <a:cs typeface="Arial"/>
                <a:sym typeface="Arial"/>
              </a:defRPr>
            </a:lvl5pPr>
            <a:lvl6pPr marL="0" lvl="5" indent="0" algn="r">
              <a:spcBef>
                <a:spcPts val="0"/>
              </a:spcBef>
              <a:buNone/>
              <a:defRPr sz="2133">
                <a:solidFill>
                  <a:schemeClr val="dk2"/>
                </a:solidFill>
                <a:latin typeface="Arial"/>
                <a:ea typeface="Arial"/>
                <a:cs typeface="Arial"/>
                <a:sym typeface="Arial"/>
              </a:defRPr>
            </a:lvl6pPr>
            <a:lvl7pPr marL="0" lvl="6" indent="0" algn="r">
              <a:spcBef>
                <a:spcPts val="0"/>
              </a:spcBef>
              <a:buNone/>
              <a:defRPr sz="2133">
                <a:solidFill>
                  <a:schemeClr val="dk2"/>
                </a:solidFill>
                <a:latin typeface="Arial"/>
                <a:ea typeface="Arial"/>
                <a:cs typeface="Arial"/>
                <a:sym typeface="Arial"/>
              </a:defRPr>
            </a:lvl7pPr>
            <a:lvl8pPr marL="0" lvl="7" indent="0" algn="r">
              <a:spcBef>
                <a:spcPts val="0"/>
              </a:spcBef>
              <a:buNone/>
              <a:defRPr sz="2133">
                <a:solidFill>
                  <a:schemeClr val="dk2"/>
                </a:solidFill>
                <a:latin typeface="Arial"/>
                <a:ea typeface="Arial"/>
                <a:cs typeface="Arial"/>
                <a:sym typeface="Arial"/>
              </a:defRPr>
            </a:lvl8pPr>
            <a:lvl9pPr marL="0" lvl="8" indent="0" algn="r">
              <a:spcBef>
                <a:spcPts val="0"/>
              </a:spcBef>
              <a:buNone/>
              <a:defRPr sz="21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46" name="Google Shape;46;p10"/>
          <p:cNvPicPr preferRelativeResize="0"/>
          <p:nvPr/>
        </p:nvPicPr>
        <p:blipFill rotWithShape="1">
          <a:blip r:embed="rId2">
            <a:alphaModFix/>
          </a:blip>
          <a:srcRect/>
          <a:stretch/>
        </p:blipFill>
        <p:spPr>
          <a:xfrm>
            <a:off x="-17012" y="7144"/>
            <a:ext cx="12203587" cy="6870619"/>
          </a:xfrm>
          <a:prstGeom prst="rect">
            <a:avLst/>
          </a:prstGeom>
          <a:noFill/>
          <a:ln>
            <a:noFill/>
          </a:ln>
        </p:spPr>
      </p:pic>
      <p:pic>
        <p:nvPicPr>
          <p:cNvPr id="47" name="Google Shape;47;p10"/>
          <p:cNvPicPr preferRelativeResize="0"/>
          <p:nvPr/>
        </p:nvPicPr>
        <p:blipFill rotWithShape="1">
          <a:blip r:embed="rId3">
            <a:alphaModFix/>
          </a:blip>
          <a:srcRect/>
          <a:stretch/>
        </p:blipFill>
        <p:spPr>
          <a:xfrm>
            <a:off x="0" y="94903"/>
            <a:ext cx="1507426" cy="1107204"/>
          </a:xfrm>
          <a:prstGeom prst="rect">
            <a:avLst/>
          </a:prstGeom>
          <a:noFill/>
          <a:ln>
            <a:noFill/>
          </a:ln>
        </p:spPr>
      </p:pic>
    </p:spTree>
    <p:extLst>
      <p:ext uri="{BB962C8B-B14F-4D97-AF65-F5344CB8AC3E}">
        <p14:creationId xmlns:p14="http://schemas.microsoft.com/office/powerpoint/2010/main" val="118058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re et textes 3 colonnes">
  <p:cSld name="Titre et textes 3 colonnes">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79999" y="1508787"/>
            <a:ext cx="11232000" cy="96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5231904" y="432000"/>
            <a:ext cx="6480096" cy="480000"/>
          </a:xfrm>
          <a:prstGeom prst="rect">
            <a:avLst/>
          </a:prstGeom>
          <a:noFill/>
          <a:ln>
            <a:noFill/>
          </a:ln>
        </p:spPr>
        <p:txBody>
          <a:bodyPr spcFirstLastPara="1" wrap="square" lIns="0" tIns="0" rIns="0" bIns="0" anchor="t" anchorCtr="0">
            <a:noAutofit/>
          </a:bodyPr>
          <a:lstStyle>
            <a:lvl1pPr marL="457200" lvl="0" indent="-292100" algn="r">
              <a:lnSpc>
                <a:spcPct val="100000"/>
              </a:lnSpc>
              <a:spcBef>
                <a:spcPts val="0"/>
              </a:spcBef>
              <a:spcAft>
                <a:spcPts val="0"/>
              </a:spcAft>
              <a:buClr>
                <a:schemeClr val="dk2"/>
              </a:buClr>
              <a:buSzPts val="1000"/>
              <a:buFont typeface="Arial"/>
              <a:buAutoNum type="arabicPeriod"/>
              <a:defRPr sz="1000" b="1"/>
            </a:lvl1pPr>
            <a:lvl2pPr marL="914400" lvl="1" indent="-292100" algn="r">
              <a:lnSpc>
                <a:spcPct val="100000"/>
              </a:lnSpc>
              <a:spcBef>
                <a:spcPts val="0"/>
              </a:spcBef>
              <a:spcAft>
                <a:spcPts val="0"/>
              </a:spcAft>
              <a:buClr>
                <a:schemeClr val="dk1"/>
              </a:buClr>
              <a:buSzPts val="1000"/>
              <a:buFont typeface="Arial"/>
              <a:buAutoNum type="alphaLcPeriod"/>
              <a:defRPr sz="1000"/>
            </a:lvl2pPr>
            <a:lvl3pPr marL="1371600" lvl="2" indent="-342900" algn="l">
              <a:lnSpc>
                <a:spcPct val="100000"/>
              </a:lnSpc>
              <a:spcBef>
                <a:spcPts val="133"/>
              </a:spcBef>
              <a:spcAft>
                <a:spcPts val="0"/>
              </a:spcAft>
              <a:buClr>
                <a:schemeClr val="dk1"/>
              </a:buClr>
              <a:buSzPts val="1800"/>
              <a:buChar char="•"/>
              <a:defRPr/>
            </a:lvl3pPr>
            <a:lvl4pPr marL="1828800" lvl="3" indent="-342900" algn="l">
              <a:lnSpc>
                <a:spcPct val="100000"/>
              </a:lnSpc>
              <a:spcBef>
                <a:spcPts val="133"/>
              </a:spcBef>
              <a:spcAft>
                <a:spcPts val="0"/>
              </a:spcAft>
              <a:buClr>
                <a:schemeClr val="dk1"/>
              </a:buClr>
              <a:buSzPts val="1800"/>
              <a:buChar char="•"/>
              <a:defRPr/>
            </a:lvl4pPr>
            <a:lvl5pPr marL="2286000" lvl="4" indent="-342900" algn="l">
              <a:lnSpc>
                <a:spcPct val="100000"/>
              </a:lnSpc>
              <a:spcBef>
                <a:spcPts val="133"/>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11"/>
          <p:cNvSpPr txBox="1">
            <a:spLocks noGrp="1"/>
          </p:cNvSpPr>
          <p:nvPr>
            <p:ph type="body" idx="2"/>
          </p:nvPr>
        </p:nvSpPr>
        <p:spPr>
          <a:xfrm>
            <a:off x="479999" y="2660915"/>
            <a:ext cx="3360000" cy="343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a:lvl1pPr>
            <a:lvl2pPr marL="914400" lvl="1" indent="-309054" algn="l">
              <a:lnSpc>
                <a:spcPct val="100000"/>
              </a:lnSpc>
              <a:spcBef>
                <a:spcPts val="800"/>
              </a:spcBef>
              <a:spcAft>
                <a:spcPts val="0"/>
              </a:spcAft>
              <a:buClr>
                <a:schemeClr val="dk1"/>
              </a:buClr>
              <a:buSzPts val="1267"/>
              <a:buChar char="•"/>
              <a:defRPr/>
            </a:lvl2pPr>
            <a:lvl3pPr marL="1371600" lvl="2" indent="-300545" algn="l">
              <a:lnSpc>
                <a:spcPct val="100000"/>
              </a:lnSpc>
              <a:spcBef>
                <a:spcPts val="800"/>
              </a:spcBef>
              <a:spcAft>
                <a:spcPts val="0"/>
              </a:spcAft>
              <a:buClr>
                <a:schemeClr val="dk1"/>
              </a:buClr>
              <a:buSzPts val="1133"/>
              <a:buChar char="•"/>
              <a:defRPr/>
            </a:lvl3pPr>
            <a:lvl4pPr marL="1828800" lvl="3" indent="-292100" algn="l">
              <a:lnSpc>
                <a:spcPct val="100000"/>
              </a:lnSpc>
              <a:spcBef>
                <a:spcPts val="133"/>
              </a:spcBef>
              <a:spcAft>
                <a:spcPts val="0"/>
              </a:spcAft>
              <a:buClr>
                <a:schemeClr val="dk1"/>
              </a:buClr>
              <a:buSzPts val="1000"/>
              <a:buChar char="•"/>
              <a:defRPr/>
            </a:lvl4pPr>
            <a:lvl5pPr marL="2286000" lvl="4" indent="-287845" algn="l">
              <a:lnSpc>
                <a:spcPct val="100000"/>
              </a:lnSpc>
              <a:spcBef>
                <a:spcPts val="133"/>
              </a:spcBef>
              <a:spcAft>
                <a:spcPts val="0"/>
              </a:spcAft>
              <a:buClr>
                <a:schemeClr val="dk1"/>
              </a:buClr>
              <a:buSzPts val="933"/>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11"/>
          <p:cNvSpPr txBox="1">
            <a:spLocks noGrp="1"/>
          </p:cNvSpPr>
          <p:nvPr>
            <p:ph type="body" idx="3"/>
          </p:nvPr>
        </p:nvSpPr>
        <p:spPr>
          <a:xfrm>
            <a:off x="4416000" y="2660915"/>
            <a:ext cx="3360000" cy="343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a:lvl1pPr>
            <a:lvl2pPr marL="914400" lvl="1" indent="-309054" algn="l">
              <a:lnSpc>
                <a:spcPct val="100000"/>
              </a:lnSpc>
              <a:spcBef>
                <a:spcPts val="800"/>
              </a:spcBef>
              <a:spcAft>
                <a:spcPts val="0"/>
              </a:spcAft>
              <a:buClr>
                <a:schemeClr val="dk1"/>
              </a:buClr>
              <a:buSzPts val="1267"/>
              <a:buChar char="•"/>
              <a:defRPr/>
            </a:lvl2pPr>
            <a:lvl3pPr marL="1371600" lvl="2" indent="-300545" algn="l">
              <a:lnSpc>
                <a:spcPct val="100000"/>
              </a:lnSpc>
              <a:spcBef>
                <a:spcPts val="800"/>
              </a:spcBef>
              <a:spcAft>
                <a:spcPts val="0"/>
              </a:spcAft>
              <a:buClr>
                <a:schemeClr val="dk1"/>
              </a:buClr>
              <a:buSzPts val="1133"/>
              <a:buChar char="•"/>
              <a:defRPr/>
            </a:lvl3pPr>
            <a:lvl4pPr marL="1828800" lvl="3" indent="-292100" algn="l">
              <a:lnSpc>
                <a:spcPct val="100000"/>
              </a:lnSpc>
              <a:spcBef>
                <a:spcPts val="133"/>
              </a:spcBef>
              <a:spcAft>
                <a:spcPts val="0"/>
              </a:spcAft>
              <a:buClr>
                <a:schemeClr val="dk1"/>
              </a:buClr>
              <a:buSzPts val="1000"/>
              <a:buChar char="•"/>
              <a:defRPr/>
            </a:lvl4pPr>
            <a:lvl5pPr marL="2286000" lvl="4" indent="-287845" algn="l">
              <a:lnSpc>
                <a:spcPct val="100000"/>
              </a:lnSpc>
              <a:spcBef>
                <a:spcPts val="133"/>
              </a:spcBef>
              <a:spcAft>
                <a:spcPts val="0"/>
              </a:spcAft>
              <a:buClr>
                <a:schemeClr val="dk1"/>
              </a:buClr>
              <a:buSzPts val="933"/>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11"/>
          <p:cNvSpPr txBox="1">
            <a:spLocks noGrp="1"/>
          </p:cNvSpPr>
          <p:nvPr>
            <p:ph type="body" idx="4"/>
          </p:nvPr>
        </p:nvSpPr>
        <p:spPr>
          <a:xfrm>
            <a:off x="8352000" y="2660915"/>
            <a:ext cx="3360000" cy="343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a:lvl1pPr>
            <a:lvl2pPr marL="914400" lvl="1" indent="-309054" algn="l">
              <a:lnSpc>
                <a:spcPct val="100000"/>
              </a:lnSpc>
              <a:spcBef>
                <a:spcPts val="800"/>
              </a:spcBef>
              <a:spcAft>
                <a:spcPts val="0"/>
              </a:spcAft>
              <a:buClr>
                <a:schemeClr val="dk1"/>
              </a:buClr>
              <a:buSzPts val="1267"/>
              <a:buChar char="•"/>
              <a:defRPr/>
            </a:lvl2pPr>
            <a:lvl3pPr marL="1371600" lvl="2" indent="-300545" algn="l">
              <a:lnSpc>
                <a:spcPct val="100000"/>
              </a:lnSpc>
              <a:spcBef>
                <a:spcPts val="800"/>
              </a:spcBef>
              <a:spcAft>
                <a:spcPts val="0"/>
              </a:spcAft>
              <a:buClr>
                <a:schemeClr val="dk1"/>
              </a:buClr>
              <a:buSzPts val="1133"/>
              <a:buChar char="•"/>
              <a:defRPr/>
            </a:lvl3pPr>
            <a:lvl4pPr marL="1828800" lvl="3" indent="-292100" algn="l">
              <a:lnSpc>
                <a:spcPct val="100000"/>
              </a:lnSpc>
              <a:spcBef>
                <a:spcPts val="133"/>
              </a:spcBef>
              <a:spcAft>
                <a:spcPts val="0"/>
              </a:spcAft>
              <a:buClr>
                <a:schemeClr val="dk1"/>
              </a:buClr>
              <a:buSzPts val="1000"/>
              <a:buChar char="•"/>
              <a:defRPr/>
            </a:lvl4pPr>
            <a:lvl5pPr marL="2286000" lvl="4" indent="-287845" algn="l">
              <a:lnSpc>
                <a:spcPct val="100000"/>
              </a:lnSpc>
              <a:spcBef>
                <a:spcPts val="133"/>
              </a:spcBef>
              <a:spcAft>
                <a:spcPts val="0"/>
              </a:spcAft>
              <a:buClr>
                <a:schemeClr val="dk1"/>
              </a:buClr>
              <a:buSzPts val="933"/>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 name="Google Shape;54;p11"/>
          <p:cNvSpPr txBox="1">
            <a:spLocks noGrp="1"/>
          </p:cNvSpPr>
          <p:nvPr>
            <p:ph type="dt" idx="10"/>
          </p:nvPr>
        </p:nvSpPr>
        <p:spPr>
          <a:xfrm>
            <a:off x="8568448" y="6501341"/>
            <a:ext cx="1560000" cy="356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
          <p:cNvSpPr txBox="1">
            <a:spLocks noGrp="1"/>
          </p:cNvSpPr>
          <p:nvPr>
            <p:ph type="sldNum" idx="12"/>
          </p:nvPr>
        </p:nvSpPr>
        <p:spPr>
          <a:xfrm>
            <a:off x="10128448" y="6405331"/>
            <a:ext cx="1560000" cy="452669"/>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133">
                <a:solidFill>
                  <a:schemeClr val="dk2"/>
                </a:solidFill>
                <a:latin typeface="Arial"/>
                <a:ea typeface="Arial"/>
                <a:cs typeface="Arial"/>
                <a:sym typeface="Arial"/>
              </a:defRPr>
            </a:lvl1pPr>
            <a:lvl2pPr marL="0" lvl="1" indent="0" algn="r">
              <a:spcBef>
                <a:spcPts val="0"/>
              </a:spcBef>
              <a:buNone/>
              <a:defRPr sz="2133">
                <a:solidFill>
                  <a:schemeClr val="dk2"/>
                </a:solidFill>
                <a:latin typeface="Arial"/>
                <a:ea typeface="Arial"/>
                <a:cs typeface="Arial"/>
                <a:sym typeface="Arial"/>
              </a:defRPr>
            </a:lvl2pPr>
            <a:lvl3pPr marL="0" lvl="2" indent="0" algn="r">
              <a:spcBef>
                <a:spcPts val="0"/>
              </a:spcBef>
              <a:buNone/>
              <a:defRPr sz="2133">
                <a:solidFill>
                  <a:schemeClr val="dk2"/>
                </a:solidFill>
                <a:latin typeface="Arial"/>
                <a:ea typeface="Arial"/>
                <a:cs typeface="Arial"/>
                <a:sym typeface="Arial"/>
              </a:defRPr>
            </a:lvl3pPr>
            <a:lvl4pPr marL="0" lvl="3" indent="0" algn="r">
              <a:spcBef>
                <a:spcPts val="0"/>
              </a:spcBef>
              <a:buNone/>
              <a:defRPr sz="2133">
                <a:solidFill>
                  <a:schemeClr val="dk2"/>
                </a:solidFill>
                <a:latin typeface="Arial"/>
                <a:ea typeface="Arial"/>
                <a:cs typeface="Arial"/>
                <a:sym typeface="Arial"/>
              </a:defRPr>
            </a:lvl4pPr>
            <a:lvl5pPr marL="0" lvl="4" indent="0" algn="r">
              <a:spcBef>
                <a:spcPts val="0"/>
              </a:spcBef>
              <a:buNone/>
              <a:defRPr sz="2133">
                <a:solidFill>
                  <a:schemeClr val="dk2"/>
                </a:solidFill>
                <a:latin typeface="Arial"/>
                <a:ea typeface="Arial"/>
                <a:cs typeface="Arial"/>
                <a:sym typeface="Arial"/>
              </a:defRPr>
            </a:lvl5pPr>
            <a:lvl6pPr marL="0" lvl="5" indent="0" algn="r">
              <a:spcBef>
                <a:spcPts val="0"/>
              </a:spcBef>
              <a:buNone/>
              <a:defRPr sz="2133">
                <a:solidFill>
                  <a:schemeClr val="dk2"/>
                </a:solidFill>
                <a:latin typeface="Arial"/>
                <a:ea typeface="Arial"/>
                <a:cs typeface="Arial"/>
                <a:sym typeface="Arial"/>
              </a:defRPr>
            </a:lvl6pPr>
            <a:lvl7pPr marL="0" lvl="6" indent="0" algn="r">
              <a:spcBef>
                <a:spcPts val="0"/>
              </a:spcBef>
              <a:buNone/>
              <a:defRPr sz="2133">
                <a:solidFill>
                  <a:schemeClr val="dk2"/>
                </a:solidFill>
                <a:latin typeface="Arial"/>
                <a:ea typeface="Arial"/>
                <a:cs typeface="Arial"/>
                <a:sym typeface="Arial"/>
              </a:defRPr>
            </a:lvl7pPr>
            <a:lvl8pPr marL="0" lvl="7" indent="0" algn="r">
              <a:spcBef>
                <a:spcPts val="0"/>
              </a:spcBef>
              <a:buNone/>
              <a:defRPr sz="2133">
                <a:solidFill>
                  <a:schemeClr val="dk2"/>
                </a:solidFill>
                <a:latin typeface="Arial"/>
                <a:ea typeface="Arial"/>
                <a:cs typeface="Arial"/>
                <a:sym typeface="Arial"/>
              </a:defRPr>
            </a:lvl8pPr>
            <a:lvl9pPr marL="0" lvl="8" indent="0" algn="r">
              <a:spcBef>
                <a:spcPts val="0"/>
              </a:spcBef>
              <a:buNone/>
              <a:defRPr sz="21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pic>
        <p:nvPicPr>
          <p:cNvPr id="56" name="Google Shape;56;p11"/>
          <p:cNvPicPr preferRelativeResize="0"/>
          <p:nvPr/>
        </p:nvPicPr>
        <p:blipFill rotWithShape="1">
          <a:blip r:embed="rId2">
            <a:alphaModFix/>
          </a:blip>
          <a:srcRect/>
          <a:stretch/>
        </p:blipFill>
        <p:spPr>
          <a:xfrm>
            <a:off x="-17012" y="7144"/>
            <a:ext cx="12203587" cy="6870619"/>
          </a:xfrm>
          <a:prstGeom prst="rect">
            <a:avLst/>
          </a:prstGeom>
          <a:noFill/>
          <a:ln>
            <a:noFill/>
          </a:ln>
        </p:spPr>
      </p:pic>
      <p:pic>
        <p:nvPicPr>
          <p:cNvPr id="57" name="Google Shape;57;p11"/>
          <p:cNvPicPr preferRelativeResize="0"/>
          <p:nvPr/>
        </p:nvPicPr>
        <p:blipFill rotWithShape="1">
          <a:blip r:embed="rId3">
            <a:alphaModFix/>
          </a:blip>
          <a:srcRect/>
          <a:stretch/>
        </p:blipFill>
        <p:spPr>
          <a:xfrm>
            <a:off x="0" y="94903"/>
            <a:ext cx="1507426" cy="1107204"/>
          </a:xfrm>
          <a:prstGeom prst="rect">
            <a:avLst/>
          </a:prstGeom>
          <a:noFill/>
          <a:ln>
            <a:noFill/>
          </a:ln>
        </p:spPr>
      </p:pic>
    </p:spTree>
    <p:extLst>
      <p:ext uri="{BB962C8B-B14F-4D97-AF65-F5344CB8AC3E}">
        <p14:creationId xmlns:p14="http://schemas.microsoft.com/office/powerpoint/2010/main" val="3548021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8"/>
        <p:cNvGrpSpPr/>
        <p:nvPr/>
      </p:nvGrpSpPr>
      <p:grpSpPr>
        <a:xfrm>
          <a:off x="0" y="0"/>
          <a:ext cx="0" cy="0"/>
          <a:chOff x="0" y="0"/>
          <a:chExt cx="0" cy="0"/>
        </a:xfrm>
      </p:grpSpPr>
      <p:sp>
        <p:nvSpPr>
          <p:cNvPr id="59" name="Google Shape;59;p12"/>
          <p:cNvSpPr txBox="1">
            <a:spLocks noGrp="1"/>
          </p:cNvSpPr>
          <p:nvPr>
            <p:ph type="body" idx="1"/>
          </p:nvPr>
        </p:nvSpPr>
        <p:spPr>
          <a:xfrm>
            <a:off x="838201" y="1825625"/>
            <a:ext cx="10905699" cy="38819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a:lvl1pPr>
            <a:lvl2pPr marL="914400" lvl="1" indent="-309054" algn="l">
              <a:lnSpc>
                <a:spcPct val="100000"/>
              </a:lnSpc>
              <a:spcBef>
                <a:spcPts val="1800"/>
              </a:spcBef>
              <a:spcAft>
                <a:spcPts val="0"/>
              </a:spcAft>
              <a:buClr>
                <a:schemeClr val="dk1"/>
              </a:buClr>
              <a:buSzPts val="1267"/>
              <a:buChar char="•"/>
              <a:defRPr/>
            </a:lvl2pPr>
            <a:lvl3pPr marL="1371600" lvl="2" indent="-300545" algn="l">
              <a:lnSpc>
                <a:spcPct val="100000"/>
              </a:lnSpc>
              <a:spcBef>
                <a:spcPts val="1800"/>
              </a:spcBef>
              <a:spcAft>
                <a:spcPts val="0"/>
              </a:spcAft>
              <a:buClr>
                <a:schemeClr val="dk1"/>
              </a:buClr>
              <a:buSzPts val="1133"/>
              <a:buChar char="•"/>
              <a:defRPr/>
            </a:lvl3pPr>
            <a:lvl4pPr marL="1828800" lvl="3" indent="-292100" algn="l">
              <a:lnSpc>
                <a:spcPct val="100000"/>
              </a:lnSpc>
              <a:spcBef>
                <a:spcPts val="1800"/>
              </a:spcBef>
              <a:spcAft>
                <a:spcPts val="0"/>
              </a:spcAft>
              <a:buClr>
                <a:schemeClr val="dk1"/>
              </a:buClr>
              <a:buSzPts val="1000"/>
              <a:buChar char="•"/>
              <a:defRPr/>
            </a:lvl4pPr>
            <a:lvl5pPr marL="2286000" lvl="4" indent="-287845" algn="l">
              <a:lnSpc>
                <a:spcPct val="100000"/>
              </a:lnSpc>
              <a:spcBef>
                <a:spcPts val="1800"/>
              </a:spcBef>
              <a:spcAft>
                <a:spcPts val="0"/>
              </a:spcAft>
              <a:buClr>
                <a:schemeClr val="dk1"/>
              </a:buClr>
              <a:buSzPts val="933"/>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12"/>
          <p:cNvSpPr txBox="1">
            <a:spLocks noGrp="1"/>
          </p:cNvSpPr>
          <p:nvPr>
            <p:ph type="sldNum" idx="12"/>
          </p:nvPr>
        </p:nvSpPr>
        <p:spPr>
          <a:xfrm>
            <a:off x="10128448" y="6378000"/>
            <a:ext cx="1560000" cy="480000"/>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61" name="Google Shape;61;p12"/>
          <p:cNvSpPr txBox="1">
            <a:spLocks noGrp="1"/>
          </p:cNvSpPr>
          <p:nvPr>
            <p:ph type="title"/>
          </p:nvPr>
        </p:nvSpPr>
        <p:spPr>
          <a:xfrm>
            <a:off x="970723"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529865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2"/>
        <p:cNvGrpSpPr/>
        <p:nvPr/>
      </p:nvGrpSpPr>
      <p:grpSpPr>
        <a:xfrm>
          <a:off x="0" y="0"/>
          <a:ext cx="0" cy="0"/>
          <a:chOff x="0" y="0"/>
          <a:chExt cx="0" cy="0"/>
        </a:xfrm>
      </p:grpSpPr>
      <p:sp>
        <p:nvSpPr>
          <p:cNvPr id="63" name="Google Shape;63;p13"/>
          <p:cNvSpPr txBox="1">
            <a:spLocks noGrp="1"/>
          </p:cNvSpPr>
          <p:nvPr>
            <p:ph type="body" idx="1"/>
          </p:nvPr>
        </p:nvSpPr>
        <p:spPr>
          <a:xfrm>
            <a:off x="866932" y="1368001"/>
            <a:ext cx="10486869" cy="41034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2000"/>
              <a:buNone/>
              <a:defRPr sz="2000">
                <a:solidFill>
                  <a:schemeClr val="dk1"/>
                </a:solidFill>
              </a:defRPr>
            </a:lvl1pPr>
            <a:lvl2pPr marL="914400" lvl="1" indent="-342900" algn="l">
              <a:lnSpc>
                <a:spcPct val="100000"/>
              </a:lnSpc>
              <a:spcBef>
                <a:spcPts val="8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133"/>
              </a:spcBef>
              <a:spcAft>
                <a:spcPts val="0"/>
              </a:spcAft>
              <a:buClr>
                <a:schemeClr val="dk1"/>
              </a:buClr>
              <a:buSzPts val="1800"/>
              <a:buChar char="•"/>
              <a:defRPr/>
            </a:lvl4pPr>
            <a:lvl5pPr marL="2286000" lvl="4" indent="-342900" algn="l">
              <a:lnSpc>
                <a:spcPct val="100000"/>
              </a:lnSpc>
              <a:spcBef>
                <a:spcPts val="133"/>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13"/>
          <p:cNvSpPr txBox="1">
            <a:spLocks noGrp="1"/>
          </p:cNvSpPr>
          <p:nvPr>
            <p:ph type="title"/>
          </p:nvPr>
        </p:nvSpPr>
        <p:spPr>
          <a:xfrm>
            <a:off x="838200" y="468000"/>
            <a:ext cx="10515600" cy="473104"/>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2"/>
              </a:buClr>
              <a:buSzPts val="3600"/>
              <a:buFont typeface="Arial"/>
              <a:buNone/>
              <a:defRPr sz="3600" b="1">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5" name="Google Shape;65;p13"/>
          <p:cNvPicPr preferRelativeResize="0"/>
          <p:nvPr/>
        </p:nvPicPr>
        <p:blipFill rotWithShape="1">
          <a:blip r:embed="rId2">
            <a:alphaModFix/>
          </a:blip>
          <a:srcRect/>
          <a:stretch/>
        </p:blipFill>
        <p:spPr>
          <a:xfrm>
            <a:off x="10033852" y="6044695"/>
            <a:ext cx="1716200" cy="451719"/>
          </a:xfrm>
          <a:prstGeom prst="rect">
            <a:avLst/>
          </a:prstGeom>
          <a:noFill/>
          <a:ln>
            <a:noFill/>
          </a:ln>
        </p:spPr>
      </p:pic>
      <p:sp>
        <p:nvSpPr>
          <p:cNvPr id="66" name="Google Shape;66;p13"/>
          <p:cNvSpPr txBox="1">
            <a:spLocks noGrp="1"/>
          </p:cNvSpPr>
          <p:nvPr>
            <p:ph type="sldNum" idx="12"/>
          </p:nvPr>
        </p:nvSpPr>
        <p:spPr>
          <a:xfrm>
            <a:off x="838200" y="6131288"/>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23322085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479999" y="1488000"/>
            <a:ext cx="11232000" cy="96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4"/>
          <p:cNvSpPr txBox="1">
            <a:spLocks noGrp="1"/>
          </p:cNvSpPr>
          <p:nvPr>
            <p:ph type="body" idx="1"/>
          </p:nvPr>
        </p:nvSpPr>
        <p:spPr>
          <a:xfrm>
            <a:off x="479997" y="2703799"/>
            <a:ext cx="11232000" cy="343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400"/>
              <a:buNone/>
              <a:defRPr/>
            </a:lvl1pPr>
            <a:lvl2pPr marL="914400" lvl="1" indent="-309054" algn="l">
              <a:lnSpc>
                <a:spcPct val="100000"/>
              </a:lnSpc>
              <a:spcBef>
                <a:spcPts val="800"/>
              </a:spcBef>
              <a:spcAft>
                <a:spcPts val="0"/>
              </a:spcAft>
              <a:buClr>
                <a:schemeClr val="dk1"/>
              </a:buClr>
              <a:buSzPts val="1267"/>
              <a:buChar char="•"/>
              <a:defRPr/>
            </a:lvl2pPr>
            <a:lvl3pPr marL="1371600" lvl="2" indent="-300545" algn="l">
              <a:lnSpc>
                <a:spcPct val="100000"/>
              </a:lnSpc>
              <a:spcBef>
                <a:spcPts val="800"/>
              </a:spcBef>
              <a:spcAft>
                <a:spcPts val="0"/>
              </a:spcAft>
              <a:buClr>
                <a:schemeClr val="dk1"/>
              </a:buClr>
              <a:buSzPts val="1133"/>
              <a:buChar char="•"/>
              <a:defRPr/>
            </a:lvl3pPr>
            <a:lvl4pPr marL="1828800" lvl="3" indent="-292100" algn="l">
              <a:lnSpc>
                <a:spcPct val="100000"/>
              </a:lnSpc>
              <a:spcBef>
                <a:spcPts val="133"/>
              </a:spcBef>
              <a:spcAft>
                <a:spcPts val="0"/>
              </a:spcAft>
              <a:buClr>
                <a:schemeClr val="dk1"/>
              </a:buClr>
              <a:buSzPts val="1000"/>
              <a:buChar char="•"/>
              <a:defRPr/>
            </a:lvl4pPr>
            <a:lvl5pPr marL="2286000" lvl="4" indent="-287845" algn="l">
              <a:lnSpc>
                <a:spcPct val="100000"/>
              </a:lnSpc>
              <a:spcBef>
                <a:spcPts val="133"/>
              </a:spcBef>
              <a:spcAft>
                <a:spcPts val="0"/>
              </a:spcAft>
              <a:buClr>
                <a:schemeClr val="dk1"/>
              </a:buClr>
              <a:buSzPts val="933"/>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 name="Google Shape;70;p14"/>
          <p:cNvSpPr txBox="1">
            <a:spLocks noGrp="1"/>
          </p:cNvSpPr>
          <p:nvPr>
            <p:ph type="body" idx="2"/>
          </p:nvPr>
        </p:nvSpPr>
        <p:spPr>
          <a:xfrm>
            <a:off x="4751851" y="432000"/>
            <a:ext cx="6960149" cy="480000"/>
          </a:xfrm>
          <a:prstGeom prst="rect">
            <a:avLst/>
          </a:prstGeom>
          <a:noFill/>
          <a:ln>
            <a:noFill/>
          </a:ln>
        </p:spPr>
        <p:txBody>
          <a:bodyPr spcFirstLastPara="1" wrap="square" lIns="0" tIns="0" rIns="0" bIns="0" anchor="t" anchorCtr="0">
            <a:noAutofit/>
          </a:bodyPr>
          <a:lstStyle>
            <a:lvl1pPr marL="457200" lvl="0" indent="-292100" algn="r">
              <a:lnSpc>
                <a:spcPct val="100000"/>
              </a:lnSpc>
              <a:spcBef>
                <a:spcPts val="0"/>
              </a:spcBef>
              <a:spcAft>
                <a:spcPts val="0"/>
              </a:spcAft>
              <a:buClr>
                <a:schemeClr val="dk2"/>
              </a:buClr>
              <a:buSzPts val="1000"/>
              <a:buFont typeface="Arial"/>
              <a:buAutoNum type="arabicPeriod"/>
              <a:defRPr sz="1000" b="1"/>
            </a:lvl1pPr>
            <a:lvl2pPr marL="914400" lvl="1" indent="-292100" algn="r">
              <a:lnSpc>
                <a:spcPct val="100000"/>
              </a:lnSpc>
              <a:spcBef>
                <a:spcPts val="0"/>
              </a:spcBef>
              <a:spcAft>
                <a:spcPts val="0"/>
              </a:spcAft>
              <a:buClr>
                <a:schemeClr val="dk1"/>
              </a:buClr>
              <a:buSzPts val="1000"/>
              <a:buFont typeface="Arial"/>
              <a:buAutoNum type="alphaLcPeriod"/>
              <a:defRPr sz="1000"/>
            </a:lvl2pPr>
            <a:lvl3pPr marL="1371600" lvl="2" indent="-342900" algn="l">
              <a:lnSpc>
                <a:spcPct val="100000"/>
              </a:lnSpc>
              <a:spcBef>
                <a:spcPts val="133"/>
              </a:spcBef>
              <a:spcAft>
                <a:spcPts val="0"/>
              </a:spcAft>
              <a:buClr>
                <a:schemeClr val="dk1"/>
              </a:buClr>
              <a:buSzPts val="1800"/>
              <a:buChar char="•"/>
              <a:defRPr/>
            </a:lvl3pPr>
            <a:lvl4pPr marL="1828800" lvl="3" indent="-342900" algn="l">
              <a:lnSpc>
                <a:spcPct val="100000"/>
              </a:lnSpc>
              <a:spcBef>
                <a:spcPts val="133"/>
              </a:spcBef>
              <a:spcAft>
                <a:spcPts val="0"/>
              </a:spcAft>
              <a:buClr>
                <a:schemeClr val="dk1"/>
              </a:buClr>
              <a:buSzPts val="1800"/>
              <a:buChar char="•"/>
              <a:defRPr/>
            </a:lvl4pPr>
            <a:lvl5pPr marL="2286000" lvl="4" indent="-342900" algn="l">
              <a:lnSpc>
                <a:spcPct val="100000"/>
              </a:lnSpc>
              <a:spcBef>
                <a:spcPts val="133"/>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568448" y="6501341"/>
            <a:ext cx="1560000" cy="35665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sldNum" idx="12"/>
          </p:nvPr>
        </p:nvSpPr>
        <p:spPr>
          <a:xfrm>
            <a:off x="10128448" y="6391597"/>
            <a:ext cx="1560000" cy="46640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133">
                <a:solidFill>
                  <a:schemeClr val="dk2"/>
                </a:solidFill>
                <a:latin typeface="Arial"/>
                <a:ea typeface="Arial"/>
                <a:cs typeface="Arial"/>
                <a:sym typeface="Arial"/>
              </a:defRPr>
            </a:lvl1pPr>
            <a:lvl2pPr marL="0" lvl="1" indent="0" algn="r">
              <a:spcBef>
                <a:spcPts val="0"/>
              </a:spcBef>
              <a:buNone/>
              <a:defRPr sz="2133">
                <a:solidFill>
                  <a:schemeClr val="dk2"/>
                </a:solidFill>
                <a:latin typeface="Arial"/>
                <a:ea typeface="Arial"/>
                <a:cs typeface="Arial"/>
                <a:sym typeface="Arial"/>
              </a:defRPr>
            </a:lvl2pPr>
            <a:lvl3pPr marL="0" lvl="2" indent="0" algn="r">
              <a:spcBef>
                <a:spcPts val="0"/>
              </a:spcBef>
              <a:buNone/>
              <a:defRPr sz="2133">
                <a:solidFill>
                  <a:schemeClr val="dk2"/>
                </a:solidFill>
                <a:latin typeface="Arial"/>
                <a:ea typeface="Arial"/>
                <a:cs typeface="Arial"/>
                <a:sym typeface="Arial"/>
              </a:defRPr>
            </a:lvl3pPr>
            <a:lvl4pPr marL="0" lvl="3" indent="0" algn="r">
              <a:spcBef>
                <a:spcPts val="0"/>
              </a:spcBef>
              <a:buNone/>
              <a:defRPr sz="2133">
                <a:solidFill>
                  <a:schemeClr val="dk2"/>
                </a:solidFill>
                <a:latin typeface="Arial"/>
                <a:ea typeface="Arial"/>
                <a:cs typeface="Arial"/>
                <a:sym typeface="Arial"/>
              </a:defRPr>
            </a:lvl4pPr>
            <a:lvl5pPr marL="0" lvl="4" indent="0" algn="r">
              <a:spcBef>
                <a:spcPts val="0"/>
              </a:spcBef>
              <a:buNone/>
              <a:defRPr sz="2133">
                <a:solidFill>
                  <a:schemeClr val="dk2"/>
                </a:solidFill>
                <a:latin typeface="Arial"/>
                <a:ea typeface="Arial"/>
                <a:cs typeface="Arial"/>
                <a:sym typeface="Arial"/>
              </a:defRPr>
            </a:lvl5pPr>
            <a:lvl6pPr marL="0" lvl="5" indent="0" algn="r">
              <a:spcBef>
                <a:spcPts val="0"/>
              </a:spcBef>
              <a:buNone/>
              <a:defRPr sz="2133">
                <a:solidFill>
                  <a:schemeClr val="dk2"/>
                </a:solidFill>
                <a:latin typeface="Arial"/>
                <a:ea typeface="Arial"/>
                <a:cs typeface="Arial"/>
                <a:sym typeface="Arial"/>
              </a:defRPr>
            </a:lvl6pPr>
            <a:lvl7pPr marL="0" lvl="6" indent="0" algn="r">
              <a:spcBef>
                <a:spcPts val="0"/>
              </a:spcBef>
              <a:buNone/>
              <a:defRPr sz="2133">
                <a:solidFill>
                  <a:schemeClr val="dk2"/>
                </a:solidFill>
                <a:latin typeface="Arial"/>
                <a:ea typeface="Arial"/>
                <a:cs typeface="Arial"/>
                <a:sym typeface="Arial"/>
              </a:defRPr>
            </a:lvl7pPr>
            <a:lvl8pPr marL="0" lvl="7" indent="0" algn="r">
              <a:spcBef>
                <a:spcPts val="0"/>
              </a:spcBef>
              <a:buNone/>
              <a:defRPr sz="2133">
                <a:solidFill>
                  <a:schemeClr val="dk2"/>
                </a:solidFill>
                <a:latin typeface="Arial"/>
                <a:ea typeface="Arial"/>
                <a:cs typeface="Arial"/>
                <a:sym typeface="Arial"/>
              </a:defRPr>
            </a:lvl8pPr>
            <a:lvl9pPr marL="0" lvl="8" indent="0" algn="r">
              <a:spcBef>
                <a:spcPts val="0"/>
              </a:spcBef>
              <a:buNone/>
              <a:defRPr sz="21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188473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XX/XX/XXXX</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979237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561419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XX/XX/XXXX</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41706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XX/XX/XXXX</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7" name="Holder 7"/>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6026752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XX/XX/XXXX</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5" name="Holder 5"/>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24214864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XX/XX/XXXX</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4" name="Holder 4"/>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410188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1" i="0">
                <a:solidFill>
                  <a:srgbClr val="00008E"/>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29/01/2025</a:t>
            </a:r>
          </a:p>
        </p:txBody>
      </p:sp>
      <p:sp>
        <p:nvSpPr>
          <p:cNvPr id="6" name="Holder 6"/>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114918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43220" y="235006"/>
            <a:ext cx="11324494" cy="6220242"/>
          </a:xfrm>
          <a:prstGeom prst="rect">
            <a:avLst/>
          </a:prstGeom>
        </p:spPr>
      </p:pic>
      <p:pic>
        <p:nvPicPr>
          <p:cNvPr id="17" name="bg object 17"/>
          <p:cNvPicPr/>
          <p:nvPr/>
        </p:nvPicPr>
        <p:blipFill>
          <a:blip r:embed="rId3" cstate="print"/>
          <a:stretch>
            <a:fillRect/>
          </a:stretch>
        </p:blipFill>
        <p:spPr>
          <a:xfrm>
            <a:off x="0" y="94856"/>
            <a:ext cx="1507362" cy="1107198"/>
          </a:xfrm>
          <a:prstGeom prst="rect">
            <a:avLst/>
          </a:prstGeom>
        </p:spPr>
      </p:pic>
      <p:pic>
        <p:nvPicPr>
          <p:cNvPr id="18" name="bg object 18"/>
          <p:cNvPicPr/>
          <p:nvPr/>
        </p:nvPicPr>
        <p:blipFill>
          <a:blip r:embed="rId4" cstate="print"/>
          <a:stretch>
            <a:fillRect/>
          </a:stretch>
        </p:blipFill>
        <p:spPr>
          <a:xfrm>
            <a:off x="10318115" y="123837"/>
            <a:ext cx="1180782" cy="952487"/>
          </a:xfrm>
          <a:prstGeom prst="rect">
            <a:avLst/>
          </a:prstGeom>
        </p:spPr>
      </p:pic>
      <p:sp>
        <p:nvSpPr>
          <p:cNvPr id="2" name="Holder 2"/>
          <p:cNvSpPr>
            <a:spLocks noGrp="1"/>
          </p:cNvSpPr>
          <p:nvPr>
            <p:ph type="title"/>
          </p:nvPr>
        </p:nvSpPr>
        <p:spPr/>
        <p:txBody>
          <a:bodyPr lIns="0" tIns="0" rIns="0" bIns="0"/>
          <a:lstStyle>
            <a:lvl1pPr>
              <a:defRPr sz="2000" b="1" i="0">
                <a:solidFill>
                  <a:srgbClr val="00008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29/01/2025</a:t>
            </a:r>
          </a:p>
        </p:txBody>
      </p:sp>
      <p:sp>
        <p:nvSpPr>
          <p:cNvPr id="6" name="Holder 6"/>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275529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43220" y="235006"/>
            <a:ext cx="11324494" cy="6220242"/>
          </a:xfrm>
          <a:prstGeom prst="rect">
            <a:avLst/>
          </a:prstGeom>
        </p:spPr>
      </p:pic>
      <p:pic>
        <p:nvPicPr>
          <p:cNvPr id="17" name="bg object 17"/>
          <p:cNvPicPr/>
          <p:nvPr/>
        </p:nvPicPr>
        <p:blipFill>
          <a:blip r:embed="rId3" cstate="print"/>
          <a:stretch>
            <a:fillRect/>
          </a:stretch>
        </p:blipFill>
        <p:spPr>
          <a:xfrm>
            <a:off x="0" y="94856"/>
            <a:ext cx="1507362" cy="1107198"/>
          </a:xfrm>
          <a:prstGeom prst="rect">
            <a:avLst/>
          </a:prstGeom>
        </p:spPr>
      </p:pic>
      <p:pic>
        <p:nvPicPr>
          <p:cNvPr id="18" name="bg object 18"/>
          <p:cNvPicPr/>
          <p:nvPr/>
        </p:nvPicPr>
        <p:blipFill>
          <a:blip r:embed="rId4" cstate="print"/>
          <a:stretch>
            <a:fillRect/>
          </a:stretch>
        </p:blipFill>
        <p:spPr>
          <a:xfrm>
            <a:off x="10318115" y="123837"/>
            <a:ext cx="1180782" cy="952487"/>
          </a:xfrm>
          <a:prstGeom prst="rect">
            <a:avLst/>
          </a:prstGeom>
        </p:spPr>
      </p:pic>
      <p:pic>
        <p:nvPicPr>
          <p:cNvPr id="19" name="bg object 19"/>
          <p:cNvPicPr/>
          <p:nvPr/>
        </p:nvPicPr>
        <p:blipFill>
          <a:blip r:embed="rId5" cstate="print"/>
          <a:stretch>
            <a:fillRect/>
          </a:stretch>
        </p:blipFill>
        <p:spPr>
          <a:xfrm>
            <a:off x="11996801" y="6662826"/>
            <a:ext cx="195199" cy="195172"/>
          </a:xfrm>
          <a:prstGeom prst="rect">
            <a:avLst/>
          </a:prstGeom>
        </p:spPr>
      </p:pic>
      <p:sp>
        <p:nvSpPr>
          <p:cNvPr id="2" name="Holder 2"/>
          <p:cNvSpPr>
            <a:spLocks noGrp="1"/>
          </p:cNvSpPr>
          <p:nvPr>
            <p:ph type="title"/>
          </p:nvPr>
        </p:nvSpPr>
        <p:spPr/>
        <p:txBody>
          <a:bodyPr lIns="0" tIns="0" rIns="0" bIns="0"/>
          <a:lstStyle>
            <a:lvl1pPr>
              <a:defRPr sz="2000" b="1" i="0">
                <a:solidFill>
                  <a:srgbClr val="00008E"/>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29/01/2025</a:t>
            </a:r>
          </a:p>
        </p:txBody>
      </p:sp>
      <p:sp>
        <p:nvSpPr>
          <p:cNvPr id="7" name="Holder 7"/>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288927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008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29/01/2025</a:t>
            </a:r>
          </a:p>
        </p:txBody>
      </p:sp>
      <p:sp>
        <p:nvSpPr>
          <p:cNvPr id="5" name="Holder 5"/>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20062942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defRPr sz="1000" b="0" i="0">
                <a:solidFill>
                  <a:schemeClr val="tx1"/>
                </a:solidFill>
                <a:latin typeface="Arial MT"/>
                <a:cs typeface="Arial MT"/>
              </a:defRPr>
            </a:lvl1pPr>
          </a:lstStyle>
          <a:p>
            <a:pPr marL="12700">
              <a:lnSpc>
                <a:spcPct val="100000"/>
              </a:lnSpc>
            </a:pPr>
            <a:r>
              <a:rPr spc="-10" dirty="0"/>
              <a:t>29/01/2025</a:t>
            </a:r>
          </a:p>
        </p:txBody>
      </p:sp>
      <p:sp>
        <p:nvSpPr>
          <p:cNvPr id="4" name="Holder 4"/>
          <p:cNvSpPr>
            <a:spLocks noGrp="1"/>
          </p:cNvSpPr>
          <p:nvPr>
            <p:ph type="sldNum" sz="quarter" idx="7"/>
          </p:nvPr>
        </p:nvSpPr>
        <p:spPr/>
        <p:txBody>
          <a:bodyPr lIns="0" tIns="0" rIns="0" bIns="0"/>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3696041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364244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r>
              <a:rPr lang="fr-FR"/>
              <a:t>31/01/2024</a:t>
            </a:r>
            <a:endParaRPr lang="fr-FR" dirty="0"/>
          </a:p>
        </p:txBody>
      </p:sp>
      <p:sp>
        <p:nvSpPr>
          <p:cNvPr id="5" name="Espace réservé du pied de page 4"/>
          <p:cNvSpPr>
            <a:spLocks noGrp="1"/>
          </p:cNvSpPr>
          <p:nvPr>
            <p:ph type="ftr" sz="quarter" idx="11"/>
          </p:nvPr>
        </p:nvSpPr>
        <p:spPr bwMode="gray">
          <a:xfrm>
            <a:off x="960000" y="5226529"/>
            <a:ext cx="4320000" cy="1200000"/>
          </a:xfrm>
          <a:prstGeom prst="rect">
            <a:avLst/>
          </a:prstGeom>
        </p:spPr>
        <p:txBody>
          <a:bodyPr anchor="b" anchorCtr="0"/>
          <a:lstStyle>
            <a:lvl1pPr>
              <a:defRPr sz="1533"/>
            </a:lvl1pPr>
          </a:lstStyle>
          <a:p>
            <a:endParaRPr lang="fr-FR" dirty="0"/>
          </a:p>
        </p:txBody>
      </p:sp>
      <p:sp>
        <p:nvSpPr>
          <p:cNvPr id="6" name="Espace réservé du numéro de diapositive 5"/>
          <p:cNvSpPr>
            <a:spLocks noGrp="1"/>
          </p:cNvSpPr>
          <p:nvPr>
            <p:ph type="sldNum" sz="quarter" idx="12"/>
          </p:nvPr>
        </p:nvSpPr>
        <p:spPr bwMode="gray">
          <a:xfrm>
            <a:off x="0" y="6618000"/>
            <a:ext cx="240000" cy="240000"/>
          </a:xfrm>
          <a:prstGeom prst="rect">
            <a:avLst/>
          </a:prstGeom>
          <a:ln>
            <a:solidFill>
              <a:schemeClr val="tx1">
                <a:alpha val="0"/>
              </a:schemeClr>
            </a:solidFill>
          </a:ln>
        </p:spPr>
        <p:txBody>
          <a:bodyPr/>
          <a:lstStyle>
            <a:lvl1pPr>
              <a:defRPr sz="133">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pic>
        <p:nvPicPr>
          <p:cNvPr id="3" name="Image 2">
            <a:extLst>
              <a:ext uri="{FF2B5EF4-FFF2-40B4-BE49-F238E27FC236}">
                <a16:creationId xmlns:a16="http://schemas.microsoft.com/office/drawing/2014/main" id="{A22CED07-111A-6557-25FA-39EA2CB1C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9" name="Image 8">
            <a:extLst>
              <a:ext uri="{FF2B5EF4-FFF2-40B4-BE49-F238E27FC236}">
                <a16:creationId xmlns:a16="http://schemas.microsoft.com/office/drawing/2014/main" id="{0D29970B-6C4F-0146-3BBD-7B339E2842D4}"/>
              </a:ext>
            </a:extLst>
          </p:cNvPr>
          <p:cNvPicPr>
            <a:picLocks noChangeAspect="1"/>
          </p:cNvPicPr>
          <p:nvPr userDrawn="1"/>
        </p:nvPicPr>
        <p:blipFill>
          <a:blip r:embed="rId3"/>
          <a:stretch>
            <a:fillRect/>
          </a:stretch>
        </p:blipFill>
        <p:spPr>
          <a:xfrm>
            <a:off x="0" y="94903"/>
            <a:ext cx="1507426" cy="1107204"/>
          </a:xfrm>
          <a:prstGeom prst="rect">
            <a:avLst/>
          </a:prstGeom>
        </p:spPr>
      </p:pic>
      <p:pic>
        <p:nvPicPr>
          <p:cNvPr id="8" name="Image 7">
            <a:extLst>
              <a:ext uri="{FF2B5EF4-FFF2-40B4-BE49-F238E27FC236}">
                <a16:creationId xmlns:a16="http://schemas.microsoft.com/office/drawing/2014/main" id="{FD434B82-9970-79F6-0614-203E290953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663" y="346303"/>
            <a:ext cx="2193380" cy="759686"/>
          </a:xfrm>
          <a:prstGeom prst="rect">
            <a:avLst/>
          </a:prstGeom>
        </p:spPr>
      </p:pic>
    </p:spTree>
    <p:extLst>
      <p:ext uri="{BB962C8B-B14F-4D97-AF65-F5344CB8AC3E}">
        <p14:creationId xmlns:p14="http://schemas.microsoft.com/office/powerpoint/2010/main" val="13854252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8" name="Espace réservé du numéro de diapositive 7"/>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12" name="Image 11"/>
          <p:cNvPicPr>
            <a:picLocks noChangeAspect="1"/>
          </p:cNvPicPr>
          <p:nvPr userDrawn="1"/>
        </p:nvPicPr>
        <p:blipFill>
          <a:blip r:embed="rId3"/>
          <a:stretch>
            <a:fillRect/>
          </a:stretch>
        </p:blipFill>
        <p:spPr>
          <a:xfrm>
            <a:off x="431371" y="2468895"/>
            <a:ext cx="1957381" cy="2022621"/>
          </a:xfrm>
          <a:prstGeom prst="rect">
            <a:avLst/>
          </a:prstGeom>
        </p:spPr>
      </p:pic>
      <p:sp>
        <p:nvSpPr>
          <p:cNvPr id="11" name="Espace réservé du texte 10"/>
          <p:cNvSpPr>
            <a:spLocks noGrp="1"/>
          </p:cNvSpPr>
          <p:nvPr>
            <p:ph type="body" sz="quarter" idx="13" hasCustomPrompt="1"/>
          </p:nvPr>
        </p:nvSpPr>
        <p:spPr bwMode="gray">
          <a:xfrm>
            <a:off x="1487488" y="3128061"/>
            <a:ext cx="10224512" cy="2769600"/>
          </a:xfrm>
        </p:spPr>
        <p:txBody>
          <a:bodyPr/>
          <a:lstStyle>
            <a:lvl1pPr>
              <a:lnSpc>
                <a:spcPct val="90000"/>
              </a:lnSpc>
              <a:spcAft>
                <a:spcPts val="0"/>
              </a:spcAft>
              <a:defRPr sz="4333" b="1" cap="none" baseline="0">
                <a:solidFill>
                  <a:schemeClr val="tx2"/>
                </a:solidFill>
              </a:defRPr>
            </a:lvl1pPr>
            <a:lvl2pPr marL="0" indent="0">
              <a:spcBef>
                <a:spcPts val="667"/>
              </a:spcBef>
              <a:spcAft>
                <a:spcPts val="0"/>
              </a:spcAft>
              <a:buNone/>
              <a:defRPr sz="2467"/>
            </a:lvl2pPr>
          </a:lstStyle>
          <a:p>
            <a:pPr lvl="0"/>
            <a:r>
              <a:rPr lang="fr-FR" dirty="0"/>
              <a:t>Titre</a:t>
            </a:r>
          </a:p>
          <a:p>
            <a:pPr lvl="1"/>
            <a:r>
              <a:rPr lang="fr-FR" dirty="0"/>
              <a:t>Sous-titre</a:t>
            </a:r>
          </a:p>
        </p:txBody>
      </p:sp>
      <p:pic>
        <p:nvPicPr>
          <p:cNvPr id="3" name="Image 2">
            <a:extLst>
              <a:ext uri="{FF2B5EF4-FFF2-40B4-BE49-F238E27FC236}">
                <a16:creationId xmlns:a16="http://schemas.microsoft.com/office/drawing/2014/main" id="{EC94E8FE-07AE-8FF2-EF20-7CE8DD72FC75}"/>
              </a:ext>
            </a:extLst>
          </p:cNvPr>
          <p:cNvPicPr>
            <a:picLocks noChangeAspect="1"/>
          </p:cNvPicPr>
          <p:nvPr userDrawn="1"/>
        </p:nvPicPr>
        <p:blipFill>
          <a:blip r:embed="rId4"/>
          <a:stretch>
            <a:fillRect/>
          </a:stretch>
        </p:blipFill>
        <p:spPr>
          <a:xfrm>
            <a:off x="0" y="94903"/>
            <a:ext cx="1507426" cy="1107204"/>
          </a:xfrm>
          <a:prstGeom prst="rect">
            <a:avLst/>
          </a:prstGeom>
        </p:spPr>
      </p:pic>
      <p:sp>
        <p:nvSpPr>
          <p:cNvPr id="5" name="ZoneTexte 4">
            <a:extLst>
              <a:ext uri="{FF2B5EF4-FFF2-40B4-BE49-F238E27FC236}">
                <a16:creationId xmlns:a16="http://schemas.microsoft.com/office/drawing/2014/main" id="{96857F0B-CD56-DA0F-D957-874E51065E8F}"/>
              </a:ext>
            </a:extLst>
          </p:cNvPr>
          <p:cNvSpPr txBox="1"/>
          <p:nvPr userDrawn="1"/>
        </p:nvSpPr>
        <p:spPr>
          <a:xfrm>
            <a:off x="3033074" y="3284398"/>
            <a:ext cx="6103856" cy="369332"/>
          </a:xfrm>
          <a:prstGeom prst="rect">
            <a:avLst/>
          </a:prstGeom>
          <a:noFill/>
        </p:spPr>
        <p:txBody>
          <a:bodyPr wrap="square">
            <a:spAutoFit/>
          </a:bodyPr>
          <a:lstStyle/>
          <a:p>
            <a:endParaRPr lang="fr-FR" dirty="0"/>
          </a:p>
        </p:txBody>
      </p:sp>
      <p:pic>
        <p:nvPicPr>
          <p:cNvPr id="6" name="Image 5">
            <a:extLst>
              <a:ext uri="{FF2B5EF4-FFF2-40B4-BE49-F238E27FC236}">
                <a16:creationId xmlns:a16="http://schemas.microsoft.com/office/drawing/2014/main" id="{A1F1AA9F-49EF-C668-6650-ABD17DF592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49149" y="240000"/>
            <a:ext cx="2498702" cy="865436"/>
          </a:xfrm>
          <a:prstGeom prst="rect">
            <a:avLst/>
          </a:prstGeom>
        </p:spPr>
      </p:pic>
    </p:spTree>
    <p:extLst>
      <p:ext uri="{BB962C8B-B14F-4D97-AF65-F5344CB8AC3E}">
        <p14:creationId xmlns:p14="http://schemas.microsoft.com/office/powerpoint/2010/main" val="3660248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479997" y="2658739"/>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4416000"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8351999" y="2660915"/>
            <a:ext cx="3360000" cy="3374400"/>
          </a:xfrm>
        </p:spPr>
        <p:txBody>
          <a:bodyPr/>
          <a:lstStyle>
            <a:lvl1pPr marL="191995" indent="-191995">
              <a:spcBef>
                <a:spcPts val="533"/>
              </a:spcBef>
              <a:spcAft>
                <a:spcPts val="1067"/>
              </a:spcAft>
              <a:buFont typeface="+mj-lt"/>
              <a:buAutoNum type="arabicPeriod"/>
              <a:defRPr b="1"/>
            </a:lvl1pPr>
            <a:lvl2pPr marL="431989" indent="-191995">
              <a:spcBef>
                <a:spcPts val="800"/>
              </a:spcBef>
              <a:spcAft>
                <a:spcPts val="1067"/>
              </a:spcAft>
              <a:buFont typeface="+mj-lt"/>
              <a:buAutoNum type="alphaLcPeriod"/>
              <a:defRPr>
                <a:solidFill>
                  <a:schemeClr val="tx1"/>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9B2456B1-7981-0C78-67D7-A5BABA72F0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F27921E1-6170-C9D1-5C74-3481BD7F57F9}"/>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895632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31371" y="1481456"/>
            <a:ext cx="11257077" cy="4766193"/>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1103447" y="1481457"/>
            <a:ext cx="10081120" cy="4766193"/>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527987" indent="-527987">
              <a:buFont typeface="+mj-lt"/>
              <a:buAutoNum type="arabicPeriod"/>
              <a:defRPr sz="4333"/>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F123E862-191E-8180-AEEE-A41C32E637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58A2F50A-D85C-299A-D919-0655CF360672}"/>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32632609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1508787"/>
            <a:ext cx="11232000" cy="96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5231904" y="432000"/>
            <a:ext cx="6480096"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79999"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4416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8352000" y="2660915"/>
            <a:ext cx="3360000" cy="3432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10128448" y="6405331"/>
            <a:ext cx="1560000" cy="452669"/>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3" name="Image 2">
            <a:extLst>
              <a:ext uri="{FF2B5EF4-FFF2-40B4-BE49-F238E27FC236}">
                <a16:creationId xmlns:a16="http://schemas.microsoft.com/office/drawing/2014/main" id="{E7CDAF92-1752-E0DE-3E74-579B9AED4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4" name="Image 3">
            <a:extLst>
              <a:ext uri="{FF2B5EF4-FFF2-40B4-BE49-F238E27FC236}">
                <a16:creationId xmlns:a16="http://schemas.microsoft.com/office/drawing/2014/main" id="{933E2E73-5EDE-994E-CCB1-22CB0E5F3C21}"/>
              </a:ext>
            </a:extLst>
          </p:cNvPr>
          <p:cNvPicPr>
            <a:picLocks noChangeAspect="1"/>
          </p:cNvPicPr>
          <p:nvPr userDrawn="1"/>
        </p:nvPicPr>
        <p:blipFill>
          <a:blip r:embed="rId3"/>
          <a:stretch>
            <a:fillRect/>
          </a:stretch>
        </p:blipFill>
        <p:spPr>
          <a:xfrm>
            <a:off x="0" y="94903"/>
            <a:ext cx="1507426" cy="1107204"/>
          </a:xfrm>
          <a:prstGeom prst="rect">
            <a:avLst/>
          </a:prstGeom>
        </p:spPr>
      </p:pic>
    </p:spTree>
    <p:extLst>
      <p:ext uri="{BB962C8B-B14F-4D97-AF65-F5344CB8AC3E}">
        <p14:creationId xmlns:p14="http://schemas.microsoft.com/office/powerpoint/2010/main" val="770112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Title Placeholder 1"/>
          <p:cNvSpPr>
            <a:spLocks noGrp="1"/>
          </p:cNvSpPr>
          <p:nvPr>
            <p:ph type="title"/>
          </p:nvPr>
        </p:nvSpPr>
        <p:spPr>
          <a:xfrm>
            <a:off x="970723"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527504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2" y="1368001"/>
            <a:ext cx="10486869" cy="4103411"/>
          </a:xfrm>
        </p:spPr>
        <p:txBody>
          <a:bodyPr/>
          <a:lstStyle>
            <a:lvl1pPr marL="0" indent="0" algn="l">
              <a:buNone/>
              <a:defRPr sz="2000">
                <a:solidFill>
                  <a:schemeClr val="tx1"/>
                </a:solidFill>
              </a:defRPr>
            </a:lvl1pPr>
          </a:lstStyle>
          <a:p>
            <a:endParaRPr lang="en-GB" dirty="0"/>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dirty="0"/>
              <a:t>Click to edit Master title style</a:t>
            </a:r>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33852" y="6044695"/>
            <a:ext cx="1716200" cy="451719"/>
          </a:xfrm>
          <a:prstGeom prst="rect">
            <a:avLst/>
          </a:prstGeom>
        </p:spPr>
      </p:pic>
      <p:sp>
        <p:nvSpPr>
          <p:cNvPr id="6" name="Slide Number Placeholder 5"/>
          <p:cNvSpPr>
            <a:spLocks noGrp="1"/>
          </p:cNvSpPr>
          <p:nvPr>
            <p:ph type="sldNum" sz="quarter" idx="12"/>
          </p:nvPr>
        </p:nvSpPr>
        <p:spPr>
          <a:xfrm>
            <a:off x="838200" y="6131288"/>
            <a:ext cx="2743200" cy="365125"/>
          </a:xfrm>
        </p:spPr>
        <p:txBody>
          <a:bodyPr>
            <a:noAutofit/>
          </a:bodyPr>
          <a:lstStyle/>
          <a:p>
            <a:fld id="{F46C79FD-C571-418B-AB0F-5EE936C85276}" type="slidenum">
              <a:rPr lang="en-GB" smtClean="0"/>
              <a:t>‹N°›</a:t>
            </a:fld>
            <a:endParaRPr lang="en-GB"/>
          </a:p>
        </p:txBody>
      </p:sp>
    </p:spTree>
    <p:extLst>
      <p:ext uri="{BB962C8B-B14F-4D97-AF65-F5344CB8AC3E}">
        <p14:creationId xmlns:p14="http://schemas.microsoft.com/office/powerpoint/2010/main" val="36727767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488000"/>
            <a:ext cx="11232000" cy="96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79997" y="2703799"/>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751851" y="432000"/>
            <a:ext cx="6960149"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8568448" y="6501341"/>
            <a:ext cx="1560000" cy="356659"/>
          </a:xfrm>
          <a:prstGeom prst="rect">
            <a:avLst/>
          </a:prstGeom>
        </p:spPr>
        <p:txBody>
          <a:bodyPr/>
          <a:lstStyle/>
          <a:p>
            <a:pPr algn="r"/>
            <a:r>
              <a:rPr lang="fr-FR" cap="all" dirty="0"/>
              <a:t>XX/XX/XXXX</a:t>
            </a:r>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10128448" y="6391597"/>
            <a:ext cx="1560000" cy="466403"/>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447158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1600" b="0" i="0">
                <a:solidFill>
                  <a:schemeClr val="tx1"/>
                </a:solidFill>
                <a:latin typeface="Arial MT"/>
                <a:cs typeface="Arial M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400" b="0" i="0">
                <a:solidFill>
                  <a:schemeClr val="tx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925433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tx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3385640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tx1"/>
                </a:solidFill>
                <a:latin typeface="Arial MT"/>
                <a:cs typeface="Arial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2209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theme" Target="../theme/theme11.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86.xml"/><Relationship Id="rId7" Type="http://schemas.openxmlformats.org/officeDocument/2006/relationships/image" Target="../media/image7.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12.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99.xml"/><Relationship Id="rId7" Type="http://schemas.openxmlformats.org/officeDocument/2006/relationships/image" Target="../media/image7.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4.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image" Target="../media/image2.png"/><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image" Target="../media/image1.jpeg"/><Relationship Id="rId5" Type="http://schemas.openxmlformats.org/officeDocument/2006/relationships/slideLayout" Target="../slideLayouts/slideLayout114.xml"/><Relationship Id="rId10" Type="http://schemas.openxmlformats.org/officeDocument/2006/relationships/theme" Target="../theme/theme16.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9"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68.xml"/><Relationship Id="rId7" Type="http://schemas.openxmlformats.org/officeDocument/2006/relationships/image" Target="../media/image7.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41208501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479999" y="1508787"/>
            <a:ext cx="11232000" cy="96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3400"/>
              <a:buFont typeface="Arial"/>
              <a:buNone/>
              <a:defRPr sz="34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479999" y="2660915"/>
            <a:ext cx="11232000" cy="343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309054" algn="l" rtl="0">
              <a:lnSpc>
                <a:spcPct val="100000"/>
              </a:lnSpc>
              <a:spcBef>
                <a:spcPts val="800"/>
              </a:spcBef>
              <a:spcAft>
                <a:spcPts val="0"/>
              </a:spcAft>
              <a:buClr>
                <a:schemeClr val="dk1"/>
              </a:buClr>
              <a:buSzPts val="1267"/>
              <a:buFont typeface="Arial"/>
              <a:buChar char="•"/>
              <a:defRPr sz="1267" b="0" i="0" u="none" strike="noStrike" cap="none">
                <a:solidFill>
                  <a:schemeClr val="dk1"/>
                </a:solidFill>
                <a:latin typeface="Arial"/>
                <a:ea typeface="Arial"/>
                <a:cs typeface="Arial"/>
                <a:sym typeface="Arial"/>
              </a:defRPr>
            </a:lvl2pPr>
            <a:lvl3pPr marL="1371600" marR="0" lvl="2" indent="-300545" algn="l" rtl="0">
              <a:lnSpc>
                <a:spcPct val="100000"/>
              </a:lnSpc>
              <a:spcBef>
                <a:spcPts val="800"/>
              </a:spcBef>
              <a:spcAft>
                <a:spcPts val="0"/>
              </a:spcAft>
              <a:buClr>
                <a:schemeClr val="dk1"/>
              </a:buClr>
              <a:buSzPts val="1133"/>
              <a:buFont typeface="Arial"/>
              <a:buChar char="•"/>
              <a:defRPr sz="1133" b="0" i="0" u="none" strike="noStrike" cap="none">
                <a:solidFill>
                  <a:schemeClr val="dk1"/>
                </a:solidFill>
                <a:latin typeface="Arial"/>
                <a:ea typeface="Arial"/>
                <a:cs typeface="Arial"/>
                <a:sym typeface="Arial"/>
              </a:defRPr>
            </a:lvl3pPr>
            <a:lvl4pPr marL="1828800" marR="0" lvl="3" indent="-292100" algn="l" rtl="0">
              <a:lnSpc>
                <a:spcPct val="100000"/>
              </a:lnSpc>
              <a:spcBef>
                <a:spcPts val="133"/>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87845" algn="l" rtl="0">
              <a:lnSpc>
                <a:spcPct val="100000"/>
              </a:lnSpc>
              <a:spcBef>
                <a:spcPts val="133"/>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568448" y="6378000"/>
            <a:ext cx="1560000" cy="48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sldNum" idx="12"/>
          </p:nvPr>
        </p:nvSpPr>
        <p:spPr>
          <a:xfrm>
            <a:off x="10128448" y="6378000"/>
            <a:ext cx="1560000" cy="480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133" b="0" i="0" u="none" strike="noStrike" cap="none">
                <a:solidFill>
                  <a:schemeClr val="dk2"/>
                </a:solidFill>
                <a:latin typeface="Arial"/>
                <a:ea typeface="Arial"/>
                <a:cs typeface="Arial"/>
                <a:sym typeface="Arial"/>
              </a:defRPr>
            </a:lvl1pPr>
            <a:lvl2pPr marL="0" marR="0" lvl="1" indent="0" algn="r" rtl="0">
              <a:spcBef>
                <a:spcPts val="0"/>
              </a:spcBef>
              <a:buNone/>
              <a:defRPr sz="2133" b="0" i="0" u="none" strike="noStrike" cap="none">
                <a:solidFill>
                  <a:schemeClr val="dk2"/>
                </a:solidFill>
                <a:latin typeface="Arial"/>
                <a:ea typeface="Arial"/>
                <a:cs typeface="Arial"/>
                <a:sym typeface="Arial"/>
              </a:defRPr>
            </a:lvl2pPr>
            <a:lvl3pPr marL="0" marR="0" lvl="2" indent="0" algn="r" rtl="0">
              <a:spcBef>
                <a:spcPts val="0"/>
              </a:spcBef>
              <a:buNone/>
              <a:defRPr sz="2133" b="0" i="0" u="none" strike="noStrike" cap="none">
                <a:solidFill>
                  <a:schemeClr val="dk2"/>
                </a:solidFill>
                <a:latin typeface="Arial"/>
                <a:ea typeface="Arial"/>
                <a:cs typeface="Arial"/>
                <a:sym typeface="Arial"/>
              </a:defRPr>
            </a:lvl3pPr>
            <a:lvl4pPr marL="0" marR="0" lvl="3" indent="0" algn="r" rtl="0">
              <a:spcBef>
                <a:spcPts val="0"/>
              </a:spcBef>
              <a:buNone/>
              <a:defRPr sz="2133" b="0" i="0" u="none" strike="noStrike" cap="none">
                <a:solidFill>
                  <a:schemeClr val="dk2"/>
                </a:solidFill>
                <a:latin typeface="Arial"/>
                <a:ea typeface="Arial"/>
                <a:cs typeface="Arial"/>
                <a:sym typeface="Arial"/>
              </a:defRPr>
            </a:lvl4pPr>
            <a:lvl5pPr marL="0" marR="0" lvl="4" indent="0" algn="r" rtl="0">
              <a:spcBef>
                <a:spcPts val="0"/>
              </a:spcBef>
              <a:buNone/>
              <a:defRPr sz="2133" b="0" i="0" u="none" strike="noStrike" cap="none">
                <a:solidFill>
                  <a:schemeClr val="dk2"/>
                </a:solidFill>
                <a:latin typeface="Arial"/>
                <a:ea typeface="Arial"/>
                <a:cs typeface="Arial"/>
                <a:sym typeface="Arial"/>
              </a:defRPr>
            </a:lvl5pPr>
            <a:lvl6pPr marL="0" marR="0" lvl="5" indent="0" algn="r" rtl="0">
              <a:spcBef>
                <a:spcPts val="0"/>
              </a:spcBef>
              <a:buNone/>
              <a:defRPr sz="2133" b="0" i="0" u="none" strike="noStrike" cap="none">
                <a:solidFill>
                  <a:schemeClr val="dk2"/>
                </a:solidFill>
                <a:latin typeface="Arial"/>
                <a:ea typeface="Arial"/>
                <a:cs typeface="Arial"/>
                <a:sym typeface="Arial"/>
              </a:defRPr>
            </a:lvl6pPr>
            <a:lvl7pPr marL="0" marR="0" lvl="6" indent="0" algn="r" rtl="0">
              <a:spcBef>
                <a:spcPts val="0"/>
              </a:spcBef>
              <a:buNone/>
              <a:defRPr sz="2133" b="0" i="0" u="none" strike="noStrike" cap="none">
                <a:solidFill>
                  <a:schemeClr val="dk2"/>
                </a:solidFill>
                <a:latin typeface="Arial"/>
                <a:ea typeface="Arial"/>
                <a:cs typeface="Arial"/>
                <a:sym typeface="Arial"/>
              </a:defRPr>
            </a:lvl7pPr>
            <a:lvl8pPr marL="0" marR="0" lvl="7" indent="0" algn="r" rtl="0">
              <a:spcBef>
                <a:spcPts val="0"/>
              </a:spcBef>
              <a:buNone/>
              <a:defRPr sz="2133" b="0" i="0" u="none" strike="noStrike" cap="none">
                <a:solidFill>
                  <a:schemeClr val="dk2"/>
                </a:solidFill>
                <a:latin typeface="Arial"/>
                <a:ea typeface="Arial"/>
                <a:cs typeface="Arial"/>
                <a:sym typeface="Arial"/>
              </a:defRPr>
            </a:lvl8pPr>
            <a:lvl9pPr marL="0" marR="0" lvl="8" indent="0" algn="r" rtl="0">
              <a:spcBef>
                <a:spcPts val="0"/>
              </a:spcBef>
              <a:buNone/>
              <a:defRPr sz="21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4205643423"/>
      </p:ext>
    </p:extLst>
  </p:cSld>
  <p:clrMap bg1="lt1" tx1="dk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9277604" y="6544862"/>
            <a:ext cx="772795" cy="167004"/>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12700">
              <a:lnSpc>
                <a:spcPct val="100000"/>
              </a:lnSpc>
            </a:pPr>
            <a:r>
              <a:rPr spc="-10" dirty="0"/>
              <a:t>XX/XX/XXXX</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a:xfrm>
            <a:off x="11408409" y="6457992"/>
            <a:ext cx="240029" cy="328929"/>
          </a:xfrm>
          <a:prstGeom prst="rect">
            <a:avLst/>
          </a:prstGeom>
        </p:spPr>
        <p:txBody>
          <a:bodyPr wrap="square" lIns="0" tIns="0" rIns="0" bIns="0">
            <a:spAutoFit/>
          </a:bodyPr>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93730473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443220" y="235006"/>
            <a:ext cx="11324494" cy="6220242"/>
          </a:xfrm>
          <a:prstGeom prst="rect">
            <a:avLst/>
          </a:prstGeom>
        </p:spPr>
      </p:pic>
      <p:pic>
        <p:nvPicPr>
          <p:cNvPr id="17" name="bg object 17"/>
          <p:cNvPicPr/>
          <p:nvPr/>
        </p:nvPicPr>
        <p:blipFill>
          <a:blip r:embed="rId8" cstate="print"/>
          <a:stretch>
            <a:fillRect/>
          </a:stretch>
        </p:blipFill>
        <p:spPr>
          <a:xfrm>
            <a:off x="0" y="94856"/>
            <a:ext cx="1507362" cy="1107198"/>
          </a:xfrm>
          <a:prstGeom prst="rect">
            <a:avLst/>
          </a:prstGeom>
        </p:spPr>
      </p:pic>
      <p:sp>
        <p:nvSpPr>
          <p:cNvPr id="2" name="Holder 2"/>
          <p:cNvSpPr>
            <a:spLocks noGrp="1"/>
          </p:cNvSpPr>
          <p:nvPr>
            <p:ph type="title"/>
          </p:nvPr>
        </p:nvSpPr>
        <p:spPr>
          <a:xfrm>
            <a:off x="698703" y="1285699"/>
            <a:ext cx="3695700" cy="817880"/>
          </a:xfrm>
          <a:prstGeom prst="rect">
            <a:avLst/>
          </a:prstGeom>
        </p:spPr>
        <p:txBody>
          <a:bodyPr wrap="square" lIns="0" tIns="0" rIns="0" bIns="0">
            <a:spAutoFit/>
          </a:bodyPr>
          <a:lstStyle>
            <a:lvl1pPr>
              <a:defRPr sz="2000" b="1" i="0">
                <a:solidFill>
                  <a:srgbClr val="00008E"/>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393681" y="6544557"/>
            <a:ext cx="656590" cy="167004"/>
          </a:xfrm>
          <a:prstGeom prst="rect">
            <a:avLst/>
          </a:prstGeom>
        </p:spPr>
        <p:txBody>
          <a:bodyPr wrap="square" lIns="0" tIns="0" rIns="0" bIns="0">
            <a:spAutoFit/>
          </a:bodyPr>
          <a:lstStyle>
            <a:lvl1pPr>
              <a:defRPr sz="1000" b="0" i="0">
                <a:solidFill>
                  <a:schemeClr val="tx1"/>
                </a:solidFill>
                <a:latin typeface="Arial MT"/>
                <a:cs typeface="Arial MT"/>
              </a:defRPr>
            </a:lvl1pPr>
          </a:lstStyle>
          <a:p>
            <a:pPr marL="12700">
              <a:lnSpc>
                <a:spcPct val="100000"/>
              </a:lnSpc>
            </a:pPr>
            <a:r>
              <a:rPr spc="-10" dirty="0"/>
              <a:t>29/01/2025</a:t>
            </a:r>
          </a:p>
        </p:txBody>
      </p:sp>
      <p:sp>
        <p:nvSpPr>
          <p:cNvPr id="6" name="Holder 6"/>
          <p:cNvSpPr>
            <a:spLocks noGrp="1"/>
          </p:cNvSpPr>
          <p:nvPr>
            <p:ph type="sldNum" sz="quarter" idx="7"/>
          </p:nvPr>
        </p:nvSpPr>
        <p:spPr>
          <a:xfrm>
            <a:off x="11408664" y="6457688"/>
            <a:ext cx="240029" cy="328929"/>
          </a:xfrm>
          <a:prstGeom prst="rect">
            <a:avLst/>
          </a:prstGeom>
        </p:spPr>
        <p:txBody>
          <a:bodyPr wrap="square" lIns="0" tIns="0" rIns="0" bIns="0">
            <a:spAutoFit/>
          </a:bodyPr>
          <a:lstStyle>
            <a:lvl1pPr>
              <a:defRPr sz="2100" b="0" i="0">
                <a:solidFill>
                  <a:srgbClr val="000091"/>
                </a:solidFill>
                <a:latin typeface="Arial MT"/>
                <a:cs typeface="Arial MT"/>
              </a:defRPr>
            </a:lvl1pPr>
          </a:lstStyle>
          <a:p>
            <a:pPr marL="38100">
              <a:lnSpc>
                <a:spcPts val="2455"/>
              </a:lnSpc>
            </a:pPr>
            <a:fld id="{81D60167-4931-47E6-BA6A-407CBD079E47}" type="slidenum">
              <a:rPr spc="-50" dirty="0"/>
              <a:t>‹N°›</a:t>
            </a:fld>
            <a:endParaRPr spc="-50" dirty="0"/>
          </a:p>
        </p:txBody>
      </p:sp>
    </p:spTree>
    <p:extLst>
      <p:ext uri="{BB962C8B-B14F-4D97-AF65-F5344CB8AC3E}">
        <p14:creationId xmlns:p14="http://schemas.microsoft.com/office/powerpoint/2010/main" val="105105049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20340944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443220" y="235006"/>
            <a:ext cx="11324494" cy="6220242"/>
          </a:xfrm>
          <a:prstGeom prst="rect">
            <a:avLst/>
          </a:prstGeom>
        </p:spPr>
      </p:pic>
      <p:pic>
        <p:nvPicPr>
          <p:cNvPr id="17" name="bg object 17"/>
          <p:cNvPicPr/>
          <p:nvPr/>
        </p:nvPicPr>
        <p:blipFill>
          <a:blip r:embed="rId8" cstate="print"/>
          <a:stretch>
            <a:fillRect/>
          </a:stretch>
        </p:blipFill>
        <p:spPr>
          <a:xfrm>
            <a:off x="0" y="94856"/>
            <a:ext cx="1507362" cy="1107198"/>
          </a:xfrm>
          <a:prstGeom prst="rect">
            <a:avLst/>
          </a:prstGeom>
        </p:spPr>
      </p:pic>
      <p:sp>
        <p:nvSpPr>
          <p:cNvPr id="2" name="Holder 2"/>
          <p:cNvSpPr>
            <a:spLocks noGrp="1"/>
          </p:cNvSpPr>
          <p:nvPr>
            <p:ph type="title"/>
          </p:nvPr>
        </p:nvSpPr>
        <p:spPr>
          <a:xfrm>
            <a:off x="4908930" y="526796"/>
            <a:ext cx="2846070" cy="269240"/>
          </a:xfrm>
          <a:prstGeom prst="rect">
            <a:avLst/>
          </a:prstGeom>
        </p:spPr>
        <p:txBody>
          <a:bodyPr wrap="square" lIns="0" tIns="0" rIns="0" bIns="0">
            <a:spAutoFit/>
          </a:bodyPr>
          <a:lstStyle>
            <a:lvl1pPr>
              <a:defRPr sz="1600" b="0" i="0">
                <a:solidFill>
                  <a:schemeClr val="tx1"/>
                </a:solidFill>
                <a:latin typeface="Arial MT"/>
                <a:cs typeface="Arial MT"/>
              </a:defRPr>
            </a:lvl1pPr>
          </a:lstStyle>
          <a:p>
            <a:endParaRPr/>
          </a:p>
        </p:txBody>
      </p:sp>
      <p:sp>
        <p:nvSpPr>
          <p:cNvPr id="3" name="Holder 3"/>
          <p:cNvSpPr>
            <a:spLocks noGrp="1"/>
          </p:cNvSpPr>
          <p:nvPr>
            <p:ph type="body" idx="1"/>
          </p:nvPr>
        </p:nvSpPr>
        <p:spPr>
          <a:xfrm>
            <a:off x="950163" y="2479014"/>
            <a:ext cx="7712709" cy="1917064"/>
          </a:xfrm>
          <a:prstGeom prst="rect">
            <a:avLst/>
          </a:prstGeom>
        </p:spPr>
        <p:txBody>
          <a:bodyPr wrap="square" lIns="0" tIns="0" rIns="0" bIns="0">
            <a:spAutoFit/>
          </a:bodyPr>
          <a:lstStyle>
            <a:lvl1pPr>
              <a:defRPr sz="1400" b="0" i="0">
                <a:solidFill>
                  <a:schemeClr val="tx1"/>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02172628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21790405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4" name="Image 3">
            <a:extLst>
              <a:ext uri="{FF2B5EF4-FFF2-40B4-BE49-F238E27FC236}">
                <a16:creationId xmlns:a16="http://schemas.microsoft.com/office/drawing/2014/main" id="{7D4F1AFB-277B-0493-6F2E-1A9D005E753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012" y="7144"/>
            <a:ext cx="12203587" cy="6870619"/>
          </a:xfrm>
          <a:prstGeom prst="rect">
            <a:avLst/>
          </a:prstGeom>
        </p:spPr>
      </p:pic>
      <p:pic>
        <p:nvPicPr>
          <p:cNvPr id="5" name="Image 4">
            <a:extLst>
              <a:ext uri="{FF2B5EF4-FFF2-40B4-BE49-F238E27FC236}">
                <a16:creationId xmlns:a16="http://schemas.microsoft.com/office/drawing/2014/main" id="{011C508F-D6E0-F780-14D5-F32C6D6F37D2}"/>
              </a:ext>
            </a:extLst>
          </p:cNvPr>
          <p:cNvPicPr>
            <a:picLocks noChangeAspect="1"/>
          </p:cNvPicPr>
          <p:nvPr userDrawn="1"/>
        </p:nvPicPr>
        <p:blipFill>
          <a:blip r:embed="rId12"/>
          <a:stretch>
            <a:fillRect/>
          </a:stretch>
        </p:blipFill>
        <p:spPr>
          <a:xfrm>
            <a:off x="0" y="94903"/>
            <a:ext cx="1507426" cy="1107204"/>
          </a:xfrm>
          <a:prstGeom prst="rect">
            <a:avLst/>
          </a:prstGeom>
        </p:spPr>
      </p:pic>
    </p:spTree>
    <p:extLst>
      <p:ext uri="{BB962C8B-B14F-4D97-AF65-F5344CB8AC3E}">
        <p14:creationId xmlns:p14="http://schemas.microsoft.com/office/powerpoint/2010/main" val="75433820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a:p>
        </p:txBody>
      </p:sp>
    </p:spTree>
    <p:extLst>
      <p:ext uri="{BB962C8B-B14F-4D97-AF65-F5344CB8AC3E}">
        <p14:creationId xmlns:p14="http://schemas.microsoft.com/office/powerpoint/2010/main" val="262482996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28874784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a:t>31/01/2024</a:t>
            </a:r>
            <a:endParaRPr lang="fr-FR" cap="all" dirty="0"/>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2148039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hdr="0" ft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99111105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7179203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6D15CC7-BC12-A746-B153-F1F8A3C7E6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718" y="0"/>
            <a:ext cx="12203587" cy="6870619"/>
          </a:xfrm>
          <a:prstGeom prst="rect">
            <a:avLst/>
          </a:prstGeom>
        </p:spPr>
      </p:pic>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pic>
        <p:nvPicPr>
          <p:cNvPr id="7" name="Image 6">
            <a:extLst>
              <a:ext uri="{FF2B5EF4-FFF2-40B4-BE49-F238E27FC236}">
                <a16:creationId xmlns:a16="http://schemas.microsoft.com/office/drawing/2014/main" id="{2587F8A7-1729-E5D8-4FF1-2AA8C6C423C7}"/>
              </a:ext>
            </a:extLst>
          </p:cNvPr>
          <p:cNvPicPr>
            <a:picLocks noChangeAspect="1"/>
          </p:cNvPicPr>
          <p:nvPr userDrawn="1"/>
        </p:nvPicPr>
        <p:blipFill>
          <a:blip r:embed="rId14"/>
          <a:stretch>
            <a:fillRect/>
          </a:stretch>
        </p:blipFill>
        <p:spPr>
          <a:xfrm>
            <a:off x="389308" y="240000"/>
            <a:ext cx="1020753" cy="749743"/>
          </a:xfrm>
          <a:prstGeom prst="rect">
            <a:avLst/>
          </a:prstGeom>
        </p:spPr>
      </p:pic>
    </p:spTree>
    <p:extLst>
      <p:ext uri="{BB962C8B-B14F-4D97-AF65-F5344CB8AC3E}">
        <p14:creationId xmlns:p14="http://schemas.microsoft.com/office/powerpoint/2010/main" val="327921282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a:t>29/01/2025</a:t>
            </a:r>
            <a:endParaRPr lang="fr-FR" cap="all" dirty="0"/>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58151908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Lst>
  <p:hf hdr="0" ft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74689097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508787"/>
            <a:ext cx="11232000" cy="96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479999" y="2660915"/>
            <a:ext cx="11232000" cy="3432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8568448" y="6378000"/>
            <a:ext cx="1560000" cy="480000"/>
          </a:xfrm>
          <a:prstGeom prst="rect">
            <a:avLst/>
          </a:prstGeom>
        </p:spPr>
        <p:txBody>
          <a:bodyPr/>
          <a:lstStyle>
            <a:lvl1pPr>
              <a:defRPr sz="1000"/>
            </a:lvl1pPr>
          </a:lstStyle>
          <a:p>
            <a:pPr algn="r"/>
            <a:r>
              <a:rPr lang="fr-FR" cap="all" dirty="0"/>
              <a:t>XX/XX/XXXX</a:t>
            </a:r>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10128448" y="6378000"/>
            <a:ext cx="1560000" cy="480000"/>
          </a:xfrm>
          <a:prstGeom prst="rect">
            <a:avLst/>
          </a:prstGeom>
        </p:spPr>
        <p:txBody>
          <a:bodyPr/>
          <a:lstStyle>
            <a:lvl1pPr algn="r">
              <a:defRPr sz="2133">
                <a:solidFill>
                  <a:schemeClr val="tx2"/>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53468399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Lst>
  <p:hf hdr="0"/>
  <p:txStyles>
    <p:titleStyle>
      <a:lvl1pPr algn="l" defTabSz="1219170" rtl="0" eaLnBrk="1" latinLnBrk="0" hangingPunct="1">
        <a:lnSpc>
          <a:spcPct val="90000"/>
        </a:lnSpc>
        <a:spcBef>
          <a:spcPct val="0"/>
        </a:spcBef>
        <a:buNone/>
        <a:defRPr sz="3400" b="1" kern="1200">
          <a:solidFill>
            <a:schemeClr val="tx2"/>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443220" y="235006"/>
            <a:ext cx="11324494" cy="6220242"/>
          </a:xfrm>
          <a:prstGeom prst="rect">
            <a:avLst/>
          </a:prstGeom>
        </p:spPr>
      </p:pic>
      <p:pic>
        <p:nvPicPr>
          <p:cNvPr id="17" name="bg object 17"/>
          <p:cNvPicPr/>
          <p:nvPr/>
        </p:nvPicPr>
        <p:blipFill>
          <a:blip r:embed="rId8" cstate="print"/>
          <a:stretch>
            <a:fillRect/>
          </a:stretch>
        </p:blipFill>
        <p:spPr>
          <a:xfrm>
            <a:off x="0" y="94856"/>
            <a:ext cx="1507362" cy="1107198"/>
          </a:xfrm>
          <a:prstGeom prst="rect">
            <a:avLst/>
          </a:prstGeom>
        </p:spPr>
      </p:pic>
      <p:sp>
        <p:nvSpPr>
          <p:cNvPr id="2" name="Holder 2"/>
          <p:cNvSpPr>
            <a:spLocks noGrp="1"/>
          </p:cNvSpPr>
          <p:nvPr>
            <p:ph type="title"/>
          </p:nvPr>
        </p:nvSpPr>
        <p:spPr>
          <a:xfrm>
            <a:off x="2902966" y="1435100"/>
            <a:ext cx="5921375" cy="330835"/>
          </a:xfrm>
          <a:prstGeom prst="rect">
            <a:avLst/>
          </a:prstGeom>
        </p:spPr>
        <p:txBody>
          <a:bodyPr wrap="square" lIns="0" tIns="0" rIns="0" bIns="0">
            <a:spAutoFit/>
          </a:bodyPr>
          <a:lstStyle>
            <a:lvl1pPr>
              <a:defRPr sz="2000" b="1" i="0">
                <a:solidFill>
                  <a:srgbClr val="00009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2062589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mailto:Jeroen.schotsaert@agc.com" TargetMode="External"/><Relationship Id="rId2" Type="http://schemas.openxmlformats.org/officeDocument/2006/relationships/image" Target="../media/image19.jpg"/><Relationship Id="rId1" Type="http://schemas.openxmlformats.org/officeDocument/2006/relationships/slideLayout" Target="../slideLayouts/slideLayout70.xml"/><Relationship Id="rId4" Type="http://schemas.openxmlformats.org/officeDocument/2006/relationships/hyperlink" Target="http://www.agc-plasma.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6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hyperlink" Target="http://www.agc-plasma.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67.xml"/><Relationship Id="rId6" Type="http://schemas.openxmlformats.org/officeDocument/2006/relationships/hyperlink" Target="http://www.agc-plasma.com/" TargetMode="Externa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9.jpg"/><Relationship Id="rId1" Type="http://schemas.openxmlformats.org/officeDocument/2006/relationships/slideLayout" Target="../slideLayouts/slideLayout70.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hyperlink" Target="mailto:pierre-jean.fondu@cenaero.be" TargetMode="External"/><Relationship Id="rId2" Type="http://schemas.openxmlformats.org/officeDocument/2006/relationships/image" Target="../media/image31.png"/><Relationship Id="rId1" Type="http://schemas.openxmlformats.org/officeDocument/2006/relationships/slideLayout" Target="../slideLayouts/slideLayout53.xml"/><Relationship Id="rId6" Type="http://schemas.openxmlformats.org/officeDocument/2006/relationships/hyperlink" Target="http://www.cenaero.be/"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gdtech.eu/" TargetMode="External"/><Relationship Id="rId7" Type="http://schemas.openxmlformats.org/officeDocument/2006/relationships/image" Target="../media/image37.png"/><Relationship Id="rId2" Type="http://schemas.openxmlformats.org/officeDocument/2006/relationships/hyperlink" Target="mailto:Michael.bruyneel@gdtech.eu" TargetMode="Externa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jpe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hyperlink" Target="mailto:chemlabservices@gmail.com" TargetMode="External"/><Relationship Id="rId2" Type="http://schemas.openxmlformats.org/officeDocument/2006/relationships/notesSlide" Target="../notesSlides/notesSlide7.xml"/><Relationship Id="rId1" Type="http://schemas.openxmlformats.org/officeDocument/2006/relationships/slideLayout" Target="../slideLayouts/slideLayout71.xml"/><Relationship Id="rId5" Type="http://schemas.openxmlformats.org/officeDocument/2006/relationships/image" Target="../media/image54.pn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hyperlink" Target="mailto:pcn-climat-energie@recherche.gouv.fr" TargetMode="Externa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Maiwenn.larnicol@crmgroup.be" TargetMode="External"/><Relationship Id="rId1" Type="http://schemas.openxmlformats.org/officeDocument/2006/relationships/slideLayout" Target="../slideLayouts/slideLayout53.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hyperlink" Target="https://normalisation.afnor.org/" TargetMode="External"/><Relationship Id="rId2" Type="http://schemas.openxmlformats.org/officeDocument/2006/relationships/hyperlink" Target="mailto:alexandre.colombier@afnor.org" TargetMode="External"/><Relationship Id="rId1" Type="http://schemas.openxmlformats.org/officeDocument/2006/relationships/slideLayout" Target="../slideLayouts/slideLayout45.xml"/><Relationship Id="rId5" Type="http://schemas.openxmlformats.org/officeDocument/2006/relationships/image" Target="../media/image15.png"/><Relationship Id="rId4" Type="http://schemas.openxmlformats.org/officeDocument/2006/relationships/hyperlink" Target="https://www.hsbooster.eu/"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5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hyperlink" Target="mailto:adrien.chatel@mitis.be" TargetMode="External"/><Relationship Id="rId1" Type="http://schemas.openxmlformats.org/officeDocument/2006/relationships/slideLayout" Target="../slideLayouts/slideLayout5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53.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83.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hyperlink" Target="http://www.utac.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8.jpg"/><Relationship Id="rId7" Type="http://schemas.openxmlformats.org/officeDocument/2006/relationships/image" Target="../media/image79.jpg"/><Relationship Id="rId2" Type="http://schemas.openxmlformats.org/officeDocument/2006/relationships/image" Target="../media/image7.png"/><Relationship Id="rId1" Type="http://schemas.openxmlformats.org/officeDocument/2006/relationships/slideLayout" Target="../slideLayouts/slideLayout83.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83.jpg"/><Relationship Id="rId2" Type="http://schemas.openxmlformats.org/officeDocument/2006/relationships/image" Target="../media/image7.png"/><Relationship Id="rId1" Type="http://schemas.openxmlformats.org/officeDocument/2006/relationships/slideLayout" Target="../slideLayouts/slideLayout83.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jpeg"/><Relationship Id="rId7"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85.png"/><Relationship Id="rId5" Type="http://schemas.openxmlformats.org/officeDocument/2006/relationships/hyperlink" Target="https://www.saint-gobain.com/" TargetMode="External"/><Relationship Id="rId4" Type="http://schemas.openxmlformats.org/officeDocument/2006/relationships/hyperlink" Target="https://www.saint-gobain.com/en"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saint-gobain.com/en" TargetMode="External"/><Relationship Id="rId7" Type="http://schemas.openxmlformats.org/officeDocument/2006/relationships/image" Target="../media/image90.png"/><Relationship Id="rId2" Type="http://schemas.openxmlformats.org/officeDocument/2006/relationships/image" Target="../media/image88.png"/><Relationship Id="rId1" Type="http://schemas.openxmlformats.org/officeDocument/2006/relationships/slideLayout" Target="../slideLayouts/slideLayout53.xml"/><Relationship Id="rId6" Type="http://schemas.openxmlformats.org/officeDocument/2006/relationships/image" Target="../media/image89.png"/><Relationship Id="rId5" Type="http://schemas.openxmlformats.org/officeDocument/2006/relationships/image" Target="../media/image84.jpeg"/><Relationship Id="rId4" Type="http://schemas.openxmlformats.org/officeDocument/2006/relationships/hyperlink" Target="https://www.saint-gobain.com/"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hyperlink" Target="https://www.saint-gobain.com/en" TargetMode="External"/><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image" Target="../media/image84.jpeg"/><Relationship Id="rId5" Type="http://schemas.openxmlformats.org/officeDocument/2006/relationships/image" Target="../media/image91.png"/><Relationship Id="rId4" Type="http://schemas.openxmlformats.org/officeDocument/2006/relationships/hyperlink" Target="https://www.saint-gobain.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84.jpeg"/><Relationship Id="rId5" Type="http://schemas.openxmlformats.org/officeDocument/2006/relationships/hyperlink" Target="https://www.saint-gobain.com/" TargetMode="External"/><Relationship Id="rId4" Type="http://schemas.openxmlformats.org/officeDocument/2006/relationships/hyperlink" Target="https://www.saint-gobain.com/en"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hyperlink" Target="http://www.touchsensity.com/" TargetMode="External"/><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hyperlink" Target="mailto:Laetitia.Lafforgue@touchsensity.com" TargetMode="External"/><Relationship Id="rId1" Type="http://schemas.openxmlformats.org/officeDocument/2006/relationships/slideLayout" Target="../slideLayouts/slideLayout86.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12.png"/><Relationship Id="rId9" Type="http://schemas.openxmlformats.org/officeDocument/2006/relationships/image" Target="../media/image99.png"/><Relationship Id="rId14" Type="http://schemas.openxmlformats.org/officeDocument/2006/relationships/image" Target="../media/image104.jpg"/></Relationships>
</file>

<file path=ppt/slides/_rels/slide4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3" Type="http://schemas.openxmlformats.org/officeDocument/2006/relationships/image" Target="../media/image106.jpg"/><Relationship Id="rId7" Type="http://schemas.openxmlformats.org/officeDocument/2006/relationships/image" Target="../media/image109.jpg"/><Relationship Id="rId12" Type="http://schemas.openxmlformats.org/officeDocument/2006/relationships/image" Target="../media/image113.png"/><Relationship Id="rId2" Type="http://schemas.openxmlformats.org/officeDocument/2006/relationships/image" Target="../media/image105.png"/><Relationship Id="rId1" Type="http://schemas.openxmlformats.org/officeDocument/2006/relationships/slideLayout" Target="../slideLayouts/slideLayout85.xml"/><Relationship Id="rId6" Type="http://schemas.openxmlformats.org/officeDocument/2006/relationships/image" Target="../media/image108.jp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13.png"/><Relationship Id="rId9" Type="http://schemas.openxmlformats.org/officeDocument/2006/relationships/image" Target="../media/image96.png"/><Relationship Id="rId1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png"/><Relationship Id="rId1" Type="http://schemas.openxmlformats.org/officeDocument/2006/relationships/slideLayout" Target="../slideLayouts/slideLayout85.xml"/><Relationship Id="rId5" Type="http://schemas.openxmlformats.org/officeDocument/2006/relationships/image" Target="../media/image118.jp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image" Target="../media/image119.jpg"/><Relationship Id="rId1" Type="http://schemas.openxmlformats.org/officeDocument/2006/relationships/slideLayout" Target="../slideLayouts/slideLayout91.xml"/><Relationship Id="rId6" Type="http://schemas.openxmlformats.org/officeDocument/2006/relationships/hyperlink" Target="http://www.hycco.fr/" TargetMode="External"/><Relationship Id="rId5" Type="http://schemas.openxmlformats.org/officeDocument/2006/relationships/hyperlink" Target="mailto:ludovic.barbes@hycco.fr" TargetMode="Externa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91.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hyperlink" Target="http://www.institut-corrosion.fr/" TargetMode="External"/><Relationship Id="rId3" Type="http://schemas.openxmlformats.org/officeDocument/2006/relationships/image" Target="../media/image126.png"/><Relationship Id="rId7" Type="http://schemas.openxmlformats.org/officeDocument/2006/relationships/image" Target="../media/image129.jpg"/><Relationship Id="rId12" Type="http://schemas.openxmlformats.org/officeDocument/2006/relationships/image" Target="../media/image134.jpg"/><Relationship Id="rId2" Type="http://schemas.openxmlformats.org/officeDocument/2006/relationships/hyperlink" Target="mailto:varvara.helbert@institut-corrosion.fr" TargetMode="External"/><Relationship Id="rId1" Type="http://schemas.openxmlformats.org/officeDocument/2006/relationships/slideLayout" Target="../slideLayouts/slideLayout98.xml"/><Relationship Id="rId6" Type="http://schemas.openxmlformats.org/officeDocument/2006/relationships/image" Target="../media/image128.jp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5.jpg"/><Relationship Id="rId10" Type="http://schemas.openxmlformats.org/officeDocument/2006/relationships/image" Target="../media/image132.jpg"/><Relationship Id="rId4" Type="http://schemas.openxmlformats.org/officeDocument/2006/relationships/hyperlink" Target="https://www.linkedin.com/in/bernoh/" TargetMode="External"/><Relationship Id="rId9" Type="http://schemas.openxmlformats.org/officeDocument/2006/relationships/image" Target="../media/image131.jpg"/><Relationship Id="rId14" Type="http://schemas.openxmlformats.org/officeDocument/2006/relationships/hyperlink" Target="https://www.linkedin.com/company/institut-de-la-corrosion/"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35.jpg"/><Relationship Id="rId3" Type="http://schemas.openxmlformats.org/officeDocument/2006/relationships/image" Target="../media/image137.jpg"/><Relationship Id="rId7" Type="http://schemas.openxmlformats.org/officeDocument/2006/relationships/image" Target="../media/image127.png"/><Relationship Id="rId2" Type="http://schemas.openxmlformats.org/officeDocument/2006/relationships/image" Target="../media/image136.png"/><Relationship Id="rId1" Type="http://schemas.openxmlformats.org/officeDocument/2006/relationships/slideLayout" Target="../slideLayouts/slideLayout101.xml"/><Relationship Id="rId6" Type="http://schemas.openxmlformats.org/officeDocument/2006/relationships/hyperlink" Target="https://www.linkedin.com/company/institut-de-la-corrosion/" TargetMode="External"/><Relationship Id="rId5" Type="http://schemas.openxmlformats.org/officeDocument/2006/relationships/hyperlink" Target="http://www.institut-corrosion.fr/" TargetMode="External"/><Relationship Id="rId4" Type="http://schemas.openxmlformats.org/officeDocument/2006/relationships/image" Target="../media/image138.jpg"/></Relationships>
</file>

<file path=ppt/slides/_rels/slide56.xml.rels><?xml version="1.0" encoding="UTF-8" standalone="yes"?>
<Relationships xmlns="http://schemas.openxmlformats.org/package/2006/relationships"><Relationship Id="rId8" Type="http://schemas.openxmlformats.org/officeDocument/2006/relationships/image" Target="../media/image135.jpg"/><Relationship Id="rId3" Type="http://schemas.openxmlformats.org/officeDocument/2006/relationships/image" Target="../media/image140.jpg"/><Relationship Id="rId7" Type="http://schemas.openxmlformats.org/officeDocument/2006/relationships/image" Target="../media/image127.png"/><Relationship Id="rId2" Type="http://schemas.openxmlformats.org/officeDocument/2006/relationships/image" Target="../media/image139.jpg"/><Relationship Id="rId1" Type="http://schemas.openxmlformats.org/officeDocument/2006/relationships/slideLayout" Target="../slideLayouts/slideLayout101.xml"/><Relationship Id="rId6" Type="http://schemas.openxmlformats.org/officeDocument/2006/relationships/hyperlink" Target="https://www.linkedin.com/company/institut-de-la-corrosion/" TargetMode="External"/><Relationship Id="rId5" Type="http://schemas.openxmlformats.org/officeDocument/2006/relationships/hyperlink" Target="http://www.institut-corrosion.fr/" TargetMode="External"/><Relationship Id="rId4" Type="http://schemas.openxmlformats.org/officeDocument/2006/relationships/image" Target="../media/image141.jpg"/><Relationship Id="rId9" Type="http://schemas.openxmlformats.org/officeDocument/2006/relationships/hyperlink" Target="mailto:varvara.helbert@institut-corrosion.fr"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04.xml"/><Relationship Id="rId5" Type="http://schemas.openxmlformats.org/officeDocument/2006/relationships/image" Target="../media/image144.jpe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mailto:Damien.serret@temisth.com" TargetMode="External"/><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hyperlink" Target="mailto:frederique.vinay@iledefrance.fr" TargetMode="External"/><Relationship Id="rId2" Type="http://schemas.openxmlformats.org/officeDocument/2006/relationships/hyperlink" Target="mailto:maud.hainry@iledefrance.fr" TargetMode="External"/><Relationship Id="rId1" Type="http://schemas.openxmlformats.org/officeDocument/2006/relationships/slideLayout" Target="../slideLayouts/slideLayout129.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hyperlink" Target="mailto:pauline.bonnard@normandie.fr"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29.xml"/><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mailto:mathias.kechemair@wavestone.com" TargetMode="External"/><Relationship Id="rId2" Type="http://schemas.openxmlformats.org/officeDocument/2006/relationships/slideLayout" Target="../slideLayouts/slideLayout53.xml"/><Relationship Id="rId1" Type="http://schemas.openxmlformats.org/officeDocument/2006/relationships/tags" Target="../tags/tag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s://www.wavestone.com/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0.xml"/><Relationship Id="rId1" Type="http://schemas.openxmlformats.org/officeDocument/2006/relationships/tags" Target="../tags/tag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9" name="Sous-titre 2"/>
          <p:cNvSpPr txBox="1">
            <a:spLocks/>
          </p:cNvSpPr>
          <p:nvPr/>
        </p:nvSpPr>
        <p:spPr>
          <a:xfrm>
            <a:off x="501298" y="2273632"/>
            <a:ext cx="9731829" cy="4131699"/>
          </a:xfrm>
          <a:prstGeom prst="rect">
            <a:avLst/>
          </a:prstGeom>
        </p:spPr>
        <p:txBody>
          <a:bodyPr numCol="2"/>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Font typeface="+mj-lt"/>
              <a:buAutoNum type="arabicPeriod"/>
            </a:pPr>
            <a:r>
              <a:rPr lang="fr-FR" sz="2000" dirty="0"/>
              <a:t>AFNOR </a:t>
            </a:r>
          </a:p>
          <a:p>
            <a:pPr marL="457200" indent="-457200">
              <a:buFont typeface="+mj-lt"/>
              <a:buAutoNum type="arabicPeriod"/>
            </a:pPr>
            <a:r>
              <a:rPr lang="fr-FR" sz="2000" dirty="0"/>
              <a:t>Wavestone</a:t>
            </a:r>
          </a:p>
          <a:p>
            <a:pPr marL="457200" indent="-457200">
              <a:buFont typeface="+mj-lt"/>
              <a:buAutoNum type="arabicPeriod"/>
              <a:defRPr/>
            </a:pPr>
            <a:r>
              <a:rPr lang="fr-FR" sz="2000" dirty="0"/>
              <a:t>AGC Plasma </a:t>
            </a:r>
            <a:r>
              <a:rPr lang="fr-FR" sz="2000" dirty="0" err="1"/>
              <a:t>Technology</a:t>
            </a:r>
            <a:r>
              <a:rPr lang="fr-FR" sz="2000" dirty="0"/>
              <a:t> Solutions</a:t>
            </a:r>
          </a:p>
          <a:p>
            <a:pPr marL="457200" indent="-457200">
              <a:buFont typeface="+mj-lt"/>
              <a:buAutoNum type="arabicPeriod"/>
              <a:defRPr/>
            </a:pPr>
            <a:r>
              <a:rPr lang="fr-FR" sz="2000" dirty="0"/>
              <a:t>CENAERO</a:t>
            </a:r>
          </a:p>
          <a:p>
            <a:pPr marL="457200" indent="-457200">
              <a:buFont typeface="+mj-lt"/>
              <a:buAutoNum type="arabicPeriod"/>
              <a:defRPr/>
            </a:pPr>
            <a:r>
              <a:rPr lang="fr-FR" sz="2000" dirty="0" err="1"/>
              <a:t>GDTech</a:t>
            </a:r>
            <a:endParaRPr lang="fr-FR" sz="2000" dirty="0"/>
          </a:p>
          <a:p>
            <a:pPr marL="457200" marR="0" lvl="0" indent="-457200" defTabSz="1219170" rtl="0" eaLnBrk="1" fontAlgn="auto" latinLnBrk="0" hangingPunct="1">
              <a:lnSpc>
                <a:spcPct val="100000"/>
              </a:lnSpc>
              <a:spcBef>
                <a:spcPts val="0"/>
              </a:spcBef>
              <a:spcAft>
                <a:spcPts val="667"/>
              </a:spcAft>
              <a:buClrTx/>
              <a:buSzTx/>
              <a:buFont typeface="+mj-lt"/>
              <a:buAutoNum type="arabicPeriod"/>
              <a:tabLst/>
              <a:defRPr/>
            </a:pPr>
            <a:r>
              <a:rPr lang="fr-FR" sz="2000" dirty="0" err="1">
                <a:latin typeface="Arial"/>
              </a:rPr>
              <a:t>ChemLabServices</a:t>
            </a:r>
            <a:endParaRPr lang="fr-FR" sz="2000" baseline="0" dirty="0">
              <a:latin typeface="Arial"/>
            </a:endParaRPr>
          </a:p>
          <a:p>
            <a:pPr marL="457200" indent="-457200">
              <a:buFont typeface="+mj-lt"/>
              <a:buAutoNum type="arabicPeriod"/>
            </a:pPr>
            <a:r>
              <a:rPr lang="fr-FR" sz="2000" dirty="0"/>
              <a:t>CRM Group</a:t>
            </a:r>
          </a:p>
          <a:p>
            <a:pPr marL="457200" indent="-457200">
              <a:buFont typeface="+mj-lt"/>
              <a:buAutoNum type="arabicPeriod"/>
            </a:pPr>
            <a:r>
              <a:rPr lang="fr-FR" sz="2000" dirty="0"/>
              <a:t>MITIS</a:t>
            </a:r>
          </a:p>
          <a:p>
            <a:pPr marL="457200" indent="-457200">
              <a:buFont typeface="+mj-lt"/>
              <a:buAutoNum type="arabicPeriod"/>
            </a:pPr>
            <a:r>
              <a:rPr lang="fr-FR" sz="2000" dirty="0"/>
              <a:t>UTAC</a:t>
            </a:r>
          </a:p>
          <a:p>
            <a:pPr marL="457200" indent="-457200">
              <a:buFont typeface="+mj-lt"/>
              <a:buAutoNum type="arabicPeriod"/>
            </a:pPr>
            <a:r>
              <a:rPr lang="fr-FR" sz="2000" dirty="0"/>
              <a:t>Saint-Gobain</a:t>
            </a:r>
          </a:p>
          <a:p>
            <a:pPr marL="457200" indent="-457200">
              <a:buFont typeface="+mj-lt"/>
              <a:buAutoNum type="arabicPeriod"/>
            </a:pPr>
            <a:r>
              <a:rPr lang="fr-FR" sz="2000" dirty="0" err="1"/>
              <a:t>Touch</a:t>
            </a:r>
            <a:r>
              <a:rPr lang="fr-FR" sz="2000" dirty="0"/>
              <a:t> </a:t>
            </a:r>
            <a:r>
              <a:rPr lang="fr-FR" sz="2000" dirty="0" err="1"/>
              <a:t>Sensity</a:t>
            </a:r>
            <a:endParaRPr lang="fr-FR" sz="2000" dirty="0"/>
          </a:p>
          <a:p>
            <a:pPr marL="457200" indent="-457200">
              <a:buFont typeface="+mj-lt"/>
              <a:buAutoNum type="arabicPeriod"/>
            </a:pPr>
            <a:r>
              <a:rPr lang="fr-FR" sz="2000" dirty="0"/>
              <a:t>HYCCO</a:t>
            </a:r>
          </a:p>
          <a:p>
            <a:pPr marL="457200" indent="-457200">
              <a:buFont typeface="+mj-lt"/>
              <a:buAutoNum type="arabicPeriod"/>
            </a:pPr>
            <a:r>
              <a:rPr lang="fr-FR" sz="2000" dirty="0"/>
              <a:t>Institut de la Corrosion</a:t>
            </a:r>
          </a:p>
          <a:p>
            <a:pPr marL="457200" indent="-457200">
              <a:buFont typeface="+mj-lt"/>
              <a:buAutoNum type="arabicPeriod"/>
            </a:pPr>
            <a:r>
              <a:rPr lang="fr-FR" sz="2000" dirty="0" err="1"/>
              <a:t>TEMISTh</a:t>
            </a:r>
            <a:endParaRPr lang="fr-FR" sz="2000" dirty="0"/>
          </a:p>
          <a:p>
            <a:pPr marL="457200" indent="-457200">
              <a:buFont typeface="+mj-lt"/>
              <a:buAutoNum type="arabicPeriod"/>
            </a:pPr>
            <a:r>
              <a:rPr lang="fr-FR" sz="2000" dirty="0"/>
              <a:t>Régions Ile de France</a:t>
            </a:r>
            <a:r>
              <a:rPr lang="fr-FR" sz="2000"/>
              <a:t>/Normandie</a:t>
            </a:r>
            <a:endParaRPr lang="fr-FR" sz="2000" dirty="0"/>
          </a:p>
        </p:txBody>
      </p:sp>
      <p:sp>
        <p:nvSpPr>
          <p:cNvPr id="2" name="Rectangle 1"/>
          <p:cNvSpPr/>
          <p:nvPr/>
        </p:nvSpPr>
        <p:spPr>
          <a:xfrm>
            <a:off x="501298" y="1399379"/>
            <a:ext cx="4394152" cy="584775"/>
          </a:xfrm>
          <a:prstGeom prst="rect">
            <a:avLst/>
          </a:prstGeom>
        </p:spPr>
        <p:txBody>
          <a:bodyPr wrap="none">
            <a:spAutoFit/>
          </a:bodyPr>
          <a:lstStyle/>
          <a:p>
            <a:pPr lvl="0" defTabSz="1219170">
              <a:spcAft>
                <a:spcPts val="667"/>
              </a:spcAft>
              <a:defRPr/>
            </a:pPr>
            <a:r>
              <a:rPr lang="fr-FR" sz="3200" b="1" dirty="0">
                <a:solidFill>
                  <a:srgbClr val="000091"/>
                </a:solidFill>
              </a:rPr>
              <a:t>Liste des participants</a:t>
            </a:r>
          </a:p>
        </p:txBody>
      </p:sp>
    </p:spTree>
    <p:extLst>
      <p:ext uri="{BB962C8B-B14F-4D97-AF65-F5344CB8AC3E}">
        <p14:creationId xmlns:p14="http://schemas.microsoft.com/office/powerpoint/2010/main" val="775873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E59B4CB6-A543-714F-8937-323C859A01AB}"/>
              </a:ext>
            </a:extLst>
          </p:cNvPr>
          <p:cNvSpPr>
            <a:spLocks noGrp="1"/>
          </p:cNvSpPr>
          <p:nvPr>
            <p:ph type="pic" sz="quarter" idx="13"/>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p:cNvSpPr/>
          <p:nvPr/>
        </p:nvSpPr>
        <p:spPr>
          <a:xfrm>
            <a:off x="1077372" y="3624300"/>
            <a:ext cx="9965073" cy="584775"/>
          </a:xfrm>
          <a:prstGeom prst="rect">
            <a:avLst/>
          </a:prstGeom>
        </p:spPr>
        <p:txBody>
          <a:bodyPr wrap="square">
            <a:spAutoFit/>
          </a:bodyPr>
          <a:lstStyle/>
          <a:p>
            <a:pPr lvl="0" algn="ctr" defTabSz="1219170">
              <a:defRPr/>
            </a:pPr>
            <a:r>
              <a:rPr lang="fr-FR" sz="3200" b="1" dirty="0">
                <a:solidFill>
                  <a:srgbClr val="000091"/>
                </a:solidFill>
              </a:rPr>
              <a:t>AGC Plasma </a:t>
            </a:r>
            <a:r>
              <a:rPr lang="fr-FR" sz="3200" b="1" dirty="0" err="1">
                <a:solidFill>
                  <a:srgbClr val="000091"/>
                </a:solidFill>
              </a:rPr>
              <a:t>Technology</a:t>
            </a:r>
            <a:r>
              <a:rPr lang="fr-FR" sz="3200" b="1" dirty="0">
                <a:solidFill>
                  <a:srgbClr val="000091"/>
                </a:solidFill>
              </a:rPr>
              <a:t> Solutions</a:t>
            </a:r>
            <a:endParaRPr kumimoji="0" lang="fr-FR" sz="3200" b="1" i="0" u="none" strike="noStrike" kern="1200" cap="none" spc="0" normalizeH="0" baseline="0" noProof="0" dirty="0">
              <a:ln>
                <a:noFill/>
              </a:ln>
              <a:solidFill>
                <a:srgbClr val="000091"/>
              </a:solidFill>
              <a:effectLst/>
              <a:uLnTx/>
              <a:uFillTx/>
              <a:latin typeface="Arial"/>
              <a:ea typeface="+mn-ea"/>
              <a:cs typeface="+mn-cs"/>
            </a:endParaRPr>
          </a:p>
        </p:txBody>
      </p:sp>
    </p:spTree>
    <p:extLst>
      <p:ext uri="{BB962C8B-B14F-4D97-AF65-F5344CB8AC3E}">
        <p14:creationId xmlns:p14="http://schemas.microsoft.com/office/powerpoint/2010/main" val="49516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68435" y="388048"/>
            <a:ext cx="3364103" cy="593280"/>
          </a:xfrm>
          <a:prstGeom prst="rect">
            <a:avLst/>
          </a:prstGeom>
        </p:spPr>
      </p:pic>
      <p:sp>
        <p:nvSpPr>
          <p:cNvPr id="3" name="object 3"/>
          <p:cNvSpPr txBox="1"/>
          <p:nvPr/>
        </p:nvSpPr>
        <p:spPr>
          <a:xfrm>
            <a:off x="9263888" y="4865903"/>
            <a:ext cx="2612390" cy="690245"/>
          </a:xfrm>
          <a:prstGeom prst="rect">
            <a:avLst/>
          </a:prstGeom>
        </p:spPr>
        <p:txBody>
          <a:bodyPr vert="horz" wrap="square" lIns="0" tIns="12700" rIns="0" bIns="0" rtlCol="0">
            <a:spAutoFit/>
          </a:bodyPr>
          <a:lstStyle/>
          <a:p>
            <a:pPr marL="12700" marR="5080" lvl="0" indent="0" defTabSz="914400" eaLnBrk="1" fontAlgn="auto" latinLnBrk="0" hangingPunct="1">
              <a:lnSpc>
                <a:spcPct val="136200"/>
              </a:lnSpc>
              <a:spcBef>
                <a:spcPts val="100"/>
              </a:spcBef>
              <a:spcAft>
                <a:spcPts val="0"/>
              </a:spcAft>
              <a:buClrTx/>
              <a:buSzTx/>
              <a:buFontTx/>
              <a:buNone/>
              <a:tabLst/>
              <a:defRPr/>
            </a:pPr>
            <a:r>
              <a:rPr kumimoji="0" sz="1600" b="0" i="0" u="none" strike="noStrike" kern="0" cap="none" spc="0" normalizeH="0" baseline="0" noProof="0" dirty="0">
                <a:ln>
                  <a:noFill/>
                </a:ln>
                <a:solidFill>
                  <a:srgbClr val="000091"/>
                </a:solidFill>
                <a:effectLst/>
                <a:uLnTx/>
                <a:uFillTx/>
                <a:latin typeface="Arial MT"/>
                <a:cs typeface="Arial MT"/>
              </a:rPr>
              <a:t>Jeroen</a:t>
            </a:r>
            <a:r>
              <a:rPr kumimoji="0" sz="1600" b="0" i="0" u="none" strike="noStrike" kern="0" cap="none" spc="-6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Schotsaert </a:t>
            </a:r>
            <a:r>
              <a:rPr kumimoji="0" sz="1600" b="0" i="0" u="sng" strike="noStrike" kern="0" cap="none" spc="-10" normalizeH="0" baseline="0" noProof="0" dirty="0">
                <a:ln>
                  <a:noFill/>
                </a:ln>
                <a:solidFill>
                  <a:sysClr val="windowText" lastClr="000000"/>
                </a:solidFill>
                <a:effectLst/>
                <a:uLnTx/>
                <a:uFill>
                  <a:solidFill>
                    <a:srgbClr val="000000"/>
                  </a:solidFill>
                </a:uFill>
                <a:latin typeface="Arial MT"/>
                <a:cs typeface="Arial MT"/>
                <a:hlinkClick r:id="rId3"/>
              </a:rPr>
              <a:t>Jeroen.schotsaert@agc.com</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7" name="object 7"/>
          <p:cNvSpPr txBox="1"/>
          <p:nvPr/>
        </p:nvSpPr>
        <p:spPr>
          <a:xfrm>
            <a:off x="9198991" y="6513162"/>
            <a:ext cx="158496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Arial MT"/>
                <a:cs typeface="Arial MT"/>
                <a:hlinkClick r:id="rId4"/>
              </a:rPr>
              <a:t>WWW.AGC-PLASMA.COM</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4" name="object 4"/>
          <p:cNvSpPr txBox="1"/>
          <p:nvPr/>
        </p:nvSpPr>
        <p:spPr>
          <a:xfrm>
            <a:off x="9263888" y="5528868"/>
            <a:ext cx="1995170" cy="693420"/>
          </a:xfrm>
          <a:prstGeom prst="rect">
            <a:avLst/>
          </a:prstGeom>
        </p:spPr>
        <p:txBody>
          <a:bodyPr vert="horz" wrap="square" lIns="0" tIns="102235" rIns="0" bIns="0" rtlCol="0">
            <a:spAutoFit/>
          </a:bodyPr>
          <a:lstStyle/>
          <a:p>
            <a:pPr marL="12700" marR="0" lvl="0" indent="0" defTabSz="914400" eaLnBrk="1" fontAlgn="auto" latinLnBrk="0" hangingPunct="1">
              <a:lnSpc>
                <a:spcPct val="100000"/>
              </a:lnSpc>
              <a:spcBef>
                <a:spcPts val="805"/>
              </a:spcBef>
              <a:spcAft>
                <a:spcPts val="0"/>
              </a:spcAft>
              <a:buClrTx/>
              <a:buSzTx/>
              <a:buFontTx/>
              <a:buNone/>
              <a:tabLst/>
              <a:defRPr/>
            </a:pPr>
            <a:r>
              <a:rPr kumimoji="0" sz="1600" b="0" i="0" u="none" strike="noStrike" kern="0" cap="none" spc="0" normalizeH="0" baseline="0" noProof="0" dirty="0">
                <a:ln>
                  <a:noFill/>
                </a:ln>
                <a:solidFill>
                  <a:srgbClr val="000091"/>
                </a:solidFill>
                <a:effectLst/>
                <a:uLnTx/>
                <a:uFillTx/>
                <a:latin typeface="Arial MT"/>
                <a:cs typeface="Arial MT"/>
              </a:rPr>
              <a:t>+32</a:t>
            </a:r>
            <a:r>
              <a:rPr kumimoji="0" sz="1600" b="0" i="0" u="none" strike="noStrike" kern="0" cap="none" spc="-1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499</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99</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30</a:t>
            </a:r>
            <a:r>
              <a:rPr kumimoji="0" sz="1600" b="0" i="0" u="none" strike="noStrike" kern="0" cap="none" spc="-10" normalizeH="0" baseline="0" noProof="0" dirty="0">
                <a:ln>
                  <a:noFill/>
                </a:ln>
                <a:solidFill>
                  <a:srgbClr val="000091"/>
                </a:solidFill>
                <a:effectLst/>
                <a:uLnTx/>
                <a:uFillTx/>
                <a:latin typeface="Arial MT"/>
                <a:cs typeface="Arial MT"/>
              </a:rPr>
              <a:t> </a:t>
            </a:r>
            <a:r>
              <a:rPr kumimoji="0" sz="1600" b="0" i="0" u="none" strike="noStrike" kern="0" cap="none" spc="-25" normalizeH="0" baseline="0" noProof="0" dirty="0">
                <a:ln>
                  <a:noFill/>
                </a:ln>
                <a:solidFill>
                  <a:srgbClr val="000091"/>
                </a:solidFill>
                <a:effectLst/>
                <a:uLnTx/>
                <a:uFillTx/>
                <a:latin typeface="Arial MT"/>
                <a:cs typeface="Arial MT"/>
              </a:rPr>
              <a:t>09</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710"/>
              </a:spcBef>
              <a:spcAft>
                <a:spcPts val="0"/>
              </a:spcAft>
              <a:buClrTx/>
              <a:buSzTx/>
              <a:buFontTx/>
              <a:buNone/>
              <a:tabLst/>
              <a:defRPr/>
            </a:pPr>
            <a:r>
              <a:rPr kumimoji="0" sz="1600" b="0" i="0" u="sng" strike="noStrike" kern="0" cap="none" spc="-30" normalizeH="0" baseline="0" noProof="0" dirty="0">
                <a:ln>
                  <a:noFill/>
                </a:ln>
                <a:solidFill>
                  <a:sysClr val="windowText" lastClr="000000"/>
                </a:solidFill>
                <a:effectLst/>
                <a:uLnTx/>
                <a:uFill>
                  <a:solidFill>
                    <a:srgbClr val="000000"/>
                  </a:solidFill>
                </a:uFill>
                <a:latin typeface="Arial MT"/>
                <a:cs typeface="Arial MT"/>
                <a:hlinkClick r:id="rId4"/>
              </a:rPr>
              <a:t>www.agc-</a:t>
            </a:r>
            <a:r>
              <a:rPr kumimoji="0" sz="1600" b="0" i="0" u="sng" strike="noStrike" kern="0" cap="none" spc="-10" normalizeH="0" baseline="0" noProof="0" dirty="0">
                <a:ln>
                  <a:noFill/>
                </a:ln>
                <a:solidFill>
                  <a:sysClr val="windowText" lastClr="000000"/>
                </a:solidFill>
                <a:effectLst/>
                <a:uLnTx/>
                <a:uFill>
                  <a:solidFill>
                    <a:srgbClr val="000000"/>
                  </a:solidFill>
                </a:uFill>
                <a:latin typeface="Arial MT"/>
                <a:cs typeface="Arial MT"/>
                <a:hlinkClick r:id="rId4"/>
              </a:rPr>
              <a:t>plasma.com</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5" name="object 5"/>
          <p:cNvSpPr txBox="1"/>
          <p:nvPr/>
        </p:nvSpPr>
        <p:spPr>
          <a:xfrm>
            <a:off x="198526" y="5730341"/>
            <a:ext cx="4065270" cy="51308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000091"/>
                </a:solidFill>
                <a:effectLst/>
                <a:uLnTx/>
                <a:uFillTx/>
                <a:latin typeface="Arial MT"/>
                <a:cs typeface="Arial MT"/>
              </a:rPr>
              <a:t>A</a:t>
            </a:r>
            <a:r>
              <a:rPr kumimoji="0" sz="1600" b="0" i="0" u="none" strike="noStrike" kern="0" cap="none" spc="-114"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business</a:t>
            </a:r>
            <a:r>
              <a:rPr kumimoji="0" sz="1600" b="0" i="0" u="none" strike="noStrike" kern="0" cap="none" spc="-5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unit</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within</a:t>
            </a:r>
            <a:r>
              <a:rPr kumimoji="0" sz="1600" b="0" i="0" u="none" strike="noStrike" kern="0" cap="none" spc="-10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AGC</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Glass</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Europe</a:t>
            </a:r>
            <a:r>
              <a:rPr kumimoji="0" sz="1600" b="0" i="0" u="none" strike="noStrike" kern="0" cap="none" spc="-20" normalizeH="0" baseline="0" noProof="0" dirty="0">
                <a:ln>
                  <a:noFill/>
                </a:ln>
                <a:solidFill>
                  <a:srgbClr val="000091"/>
                </a:solidFill>
                <a:effectLst/>
                <a:uLnTx/>
                <a:uFillTx/>
                <a:latin typeface="Arial MT"/>
                <a:cs typeface="Arial MT"/>
              </a:rPr>
              <a:t> </a:t>
            </a:r>
            <a:r>
              <a:rPr kumimoji="0" sz="1600" b="0" i="0" u="none" strike="noStrike" kern="0" cap="none" spc="-25" normalizeH="0" baseline="0" noProof="0" dirty="0">
                <a:ln>
                  <a:noFill/>
                </a:ln>
                <a:solidFill>
                  <a:srgbClr val="000091"/>
                </a:solidFill>
                <a:effectLst/>
                <a:uLnTx/>
                <a:uFillTx/>
                <a:latin typeface="Arial MT"/>
                <a:cs typeface="Arial MT"/>
              </a:rPr>
              <a:t>SA </a:t>
            </a:r>
            <a:r>
              <a:rPr kumimoji="0" sz="1600" b="0" i="0" u="none" strike="noStrike" kern="0" cap="none" spc="-10" normalizeH="0" baseline="0" noProof="0" dirty="0">
                <a:ln>
                  <a:noFill/>
                </a:ln>
                <a:solidFill>
                  <a:srgbClr val="000091"/>
                </a:solidFill>
                <a:effectLst/>
                <a:uLnTx/>
                <a:uFillTx/>
                <a:latin typeface="Arial MT"/>
                <a:cs typeface="Arial MT"/>
              </a:rPr>
              <a:t>(Industry)</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6" name="object 6"/>
          <p:cNvSpPr txBox="1"/>
          <p:nvPr/>
        </p:nvSpPr>
        <p:spPr>
          <a:xfrm>
            <a:off x="821969" y="2393695"/>
            <a:ext cx="10866755" cy="1754505"/>
          </a:xfrm>
          <a:prstGeom prst="rect">
            <a:avLst/>
          </a:prstGeom>
          <a:solidFill>
            <a:srgbClr val="E7D3C5"/>
          </a:solidFill>
        </p:spPr>
        <p:txBody>
          <a:bodyPr vert="horz" wrap="square" lIns="0" tIns="36195" rIns="0" bIns="0" rtlCol="0">
            <a:spAutoFit/>
          </a:bodyPr>
          <a:lstStyle/>
          <a:p>
            <a:pPr marL="0" marR="0" lvl="0" indent="0" algn="ctr" defTabSz="914400" eaLnBrk="1" fontAlgn="auto" latinLnBrk="0" hangingPunct="1">
              <a:lnSpc>
                <a:spcPct val="100000"/>
              </a:lnSpc>
              <a:spcBef>
                <a:spcPts val="285"/>
              </a:spcBef>
              <a:spcAft>
                <a:spcPts val="0"/>
              </a:spcAft>
              <a:buClrTx/>
              <a:buSzTx/>
              <a:buFontTx/>
              <a:buNone/>
              <a:tabLst/>
              <a:defRPr/>
            </a:pPr>
            <a:r>
              <a:rPr kumimoji="0" sz="2800" b="1" i="0" u="none" strike="noStrike" kern="0" cap="none" spc="0" normalizeH="0" baseline="0" noProof="0" dirty="0">
                <a:ln>
                  <a:noFill/>
                </a:ln>
                <a:solidFill>
                  <a:srgbClr val="000091"/>
                </a:solidFill>
                <a:effectLst/>
                <a:uLnTx/>
                <a:uFillTx/>
                <a:latin typeface="Arial"/>
                <a:cs typeface="Arial"/>
              </a:rPr>
              <a:t>AGC</a:t>
            </a:r>
            <a:r>
              <a:rPr kumimoji="0" sz="2800" b="1" i="0" u="none" strike="noStrike" kern="0" cap="none" spc="-100" normalizeH="0" baseline="0" noProof="0" dirty="0">
                <a:ln>
                  <a:noFill/>
                </a:ln>
                <a:solidFill>
                  <a:srgbClr val="000091"/>
                </a:solidFill>
                <a:effectLst/>
                <a:uLnTx/>
                <a:uFillTx/>
                <a:latin typeface="Arial"/>
                <a:cs typeface="Arial"/>
              </a:rPr>
              <a:t> </a:t>
            </a:r>
            <a:r>
              <a:rPr kumimoji="0" sz="2800" b="1" i="0" u="none" strike="noStrike" kern="0" cap="none" spc="0" normalizeH="0" baseline="0" noProof="0" dirty="0">
                <a:ln>
                  <a:noFill/>
                </a:ln>
                <a:solidFill>
                  <a:srgbClr val="000091"/>
                </a:solidFill>
                <a:effectLst/>
                <a:uLnTx/>
                <a:uFillTx/>
                <a:latin typeface="Arial"/>
                <a:cs typeface="Arial"/>
              </a:rPr>
              <a:t>Plasma</a:t>
            </a:r>
            <a:r>
              <a:rPr kumimoji="0" sz="2800" b="1" i="0" u="none" strike="noStrike" kern="0" cap="none" spc="-90" normalizeH="0" baseline="0" noProof="0" dirty="0">
                <a:ln>
                  <a:noFill/>
                </a:ln>
                <a:solidFill>
                  <a:srgbClr val="000091"/>
                </a:solidFill>
                <a:effectLst/>
                <a:uLnTx/>
                <a:uFillTx/>
                <a:latin typeface="Arial"/>
                <a:cs typeface="Arial"/>
              </a:rPr>
              <a:t> </a:t>
            </a:r>
            <a:r>
              <a:rPr kumimoji="0" sz="2800" b="1" i="0" u="none" strike="noStrike" kern="0" cap="none" spc="-25" normalizeH="0" baseline="0" noProof="0" dirty="0">
                <a:ln>
                  <a:noFill/>
                </a:ln>
                <a:solidFill>
                  <a:srgbClr val="000091"/>
                </a:solidFill>
                <a:effectLst/>
                <a:uLnTx/>
                <a:uFillTx/>
                <a:latin typeface="Arial"/>
                <a:cs typeface="Arial"/>
              </a:rPr>
              <a:t>Technology</a:t>
            </a:r>
            <a:r>
              <a:rPr kumimoji="0" sz="2800" b="1" i="0" u="none" strike="noStrike" kern="0" cap="none" spc="-85" normalizeH="0" baseline="0" noProof="0" dirty="0">
                <a:ln>
                  <a:noFill/>
                </a:ln>
                <a:solidFill>
                  <a:srgbClr val="000091"/>
                </a:solidFill>
                <a:effectLst/>
                <a:uLnTx/>
                <a:uFillTx/>
                <a:latin typeface="Arial"/>
                <a:cs typeface="Arial"/>
              </a:rPr>
              <a:t> </a:t>
            </a:r>
            <a:r>
              <a:rPr kumimoji="0" sz="2800" b="1" i="0" u="none" strike="noStrike" kern="0" cap="none" spc="-10" normalizeH="0" baseline="0" noProof="0" dirty="0">
                <a:ln>
                  <a:noFill/>
                </a:ln>
                <a:solidFill>
                  <a:srgbClr val="000091"/>
                </a:solidFill>
                <a:effectLst/>
                <a:uLnTx/>
                <a:uFillTx/>
                <a:latin typeface="Arial"/>
                <a:cs typeface="Arial"/>
              </a:rPr>
              <a:t>Solutions</a:t>
            </a:r>
            <a:endParaRPr kumimoji="0" sz="2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605"/>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Arial"/>
              <a:cs typeface="Arial"/>
            </a:endParaRPr>
          </a:p>
          <a:p>
            <a:pPr marL="561340" marR="551815" lvl="0" indent="0" algn="ctr" defTabSz="9144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000091"/>
                </a:solidFill>
                <a:effectLst/>
                <a:uLnTx/>
                <a:uFillTx/>
                <a:latin typeface="Arial MT"/>
                <a:cs typeface="Arial MT"/>
              </a:rPr>
              <a:t>Offering</a:t>
            </a:r>
            <a:r>
              <a:rPr kumimoji="0" sz="2000" b="0" i="0" u="none" strike="noStrike" kern="0" cap="none" spc="-55"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innovative</a:t>
            </a:r>
            <a:r>
              <a:rPr kumimoji="0" sz="2000" b="0" i="0" u="none" strike="noStrike" kern="0" cap="none" spc="-15"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and</a:t>
            </a:r>
            <a:r>
              <a:rPr kumimoji="0" sz="2000" b="0" i="0" u="none" strike="noStrike" kern="0" cap="none" spc="-3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clean</a:t>
            </a:r>
            <a:r>
              <a:rPr kumimoji="0" sz="2000" b="0" i="0" u="none" strike="noStrike" kern="0" cap="none" spc="-2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solutions</a:t>
            </a:r>
            <a:r>
              <a:rPr kumimoji="0" sz="2000" b="0" i="0" u="none" strike="noStrike" kern="0" cap="none" spc="-4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to</a:t>
            </a:r>
            <a:r>
              <a:rPr kumimoji="0" sz="2000" b="0" i="0" u="none" strike="noStrike" kern="0" cap="none" spc="-1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deposit</a:t>
            </a:r>
            <a:r>
              <a:rPr kumimoji="0" sz="2000" b="0" i="0" u="none" strike="noStrike" kern="0" cap="none" spc="-45"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functional</a:t>
            </a:r>
            <a:r>
              <a:rPr kumimoji="0" sz="2000" b="0" i="0" u="none" strike="noStrike" kern="0" cap="none" spc="-35" normalizeH="0" baseline="0" noProof="0" dirty="0">
                <a:ln>
                  <a:noFill/>
                </a:ln>
                <a:solidFill>
                  <a:srgbClr val="000091"/>
                </a:solidFill>
                <a:effectLst/>
                <a:uLnTx/>
                <a:uFillTx/>
                <a:latin typeface="Arial MT"/>
                <a:cs typeface="Arial MT"/>
              </a:rPr>
              <a:t> </a:t>
            </a:r>
            <a:r>
              <a:rPr kumimoji="0" sz="2000" b="0" i="0" u="none" strike="noStrike" kern="0" cap="none" spc="-10" normalizeH="0" baseline="0" noProof="0" dirty="0">
                <a:ln>
                  <a:noFill/>
                </a:ln>
                <a:solidFill>
                  <a:srgbClr val="000091"/>
                </a:solidFill>
                <a:effectLst/>
                <a:uLnTx/>
                <a:uFillTx/>
                <a:latin typeface="Arial MT"/>
                <a:cs typeface="Arial MT"/>
              </a:rPr>
              <a:t>nano-</a:t>
            </a:r>
            <a:r>
              <a:rPr kumimoji="0" sz="2000" b="0" i="0" u="none" strike="noStrike" kern="0" cap="none" spc="0" normalizeH="0" baseline="0" noProof="0" dirty="0">
                <a:ln>
                  <a:noFill/>
                </a:ln>
                <a:solidFill>
                  <a:srgbClr val="000091"/>
                </a:solidFill>
                <a:effectLst/>
                <a:uLnTx/>
                <a:uFillTx/>
                <a:latin typeface="Arial MT"/>
                <a:cs typeface="Arial MT"/>
              </a:rPr>
              <a:t>layers</a:t>
            </a:r>
            <a:r>
              <a:rPr kumimoji="0" sz="2000" b="0" i="0" u="none" strike="noStrike" kern="0" cap="none" spc="-45"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on</a:t>
            </a:r>
            <a:r>
              <a:rPr kumimoji="0" sz="2000" b="0" i="0" u="none" strike="noStrike" kern="0" cap="none" spc="-3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a</a:t>
            </a:r>
            <a:r>
              <a:rPr kumimoji="0" sz="2000" b="0" i="0" u="none" strike="noStrike" kern="0" cap="none" spc="-15"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variety</a:t>
            </a:r>
            <a:r>
              <a:rPr kumimoji="0" sz="2000" b="0" i="0" u="none" strike="noStrike" kern="0" cap="none" spc="-40" normalizeH="0" baseline="0" noProof="0" dirty="0">
                <a:ln>
                  <a:noFill/>
                </a:ln>
                <a:solidFill>
                  <a:srgbClr val="000091"/>
                </a:solidFill>
                <a:effectLst/>
                <a:uLnTx/>
                <a:uFillTx/>
                <a:latin typeface="Arial MT"/>
                <a:cs typeface="Arial MT"/>
              </a:rPr>
              <a:t> </a:t>
            </a:r>
            <a:r>
              <a:rPr kumimoji="0" sz="2000" b="0" i="0" u="none" strike="noStrike" kern="0" cap="none" spc="-25" normalizeH="0" baseline="0" noProof="0" dirty="0">
                <a:ln>
                  <a:noFill/>
                </a:ln>
                <a:solidFill>
                  <a:srgbClr val="000091"/>
                </a:solidFill>
                <a:effectLst/>
                <a:uLnTx/>
                <a:uFillTx/>
                <a:latin typeface="Arial MT"/>
                <a:cs typeface="Arial MT"/>
              </a:rPr>
              <a:t>of </a:t>
            </a:r>
            <a:r>
              <a:rPr kumimoji="0" sz="2000" b="0" i="0" u="none" strike="noStrike" kern="0" cap="none" spc="0" normalizeH="0" baseline="0" noProof="0" dirty="0">
                <a:ln>
                  <a:noFill/>
                </a:ln>
                <a:solidFill>
                  <a:srgbClr val="000091"/>
                </a:solidFill>
                <a:effectLst/>
                <a:uLnTx/>
                <a:uFillTx/>
                <a:latin typeface="Arial MT"/>
                <a:cs typeface="Arial MT"/>
              </a:rPr>
              <a:t>substrates</a:t>
            </a:r>
            <a:r>
              <a:rPr kumimoji="0" sz="2000" b="0" i="0" u="none" strike="noStrike" kern="0" cap="none" spc="-5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by</a:t>
            </a:r>
            <a:r>
              <a:rPr kumimoji="0" sz="2000" b="0" i="0" u="none" strike="noStrike" kern="0" cap="none" spc="-35"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leveraging</a:t>
            </a:r>
            <a:r>
              <a:rPr kumimoji="0" sz="2000" b="0" i="0" u="none" strike="noStrike" kern="0" cap="none" spc="-25"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our</a:t>
            </a:r>
            <a:r>
              <a:rPr kumimoji="0" sz="2000" b="0" i="0" u="none" strike="noStrike" kern="0" cap="none" spc="-3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experience</a:t>
            </a:r>
            <a:r>
              <a:rPr kumimoji="0" sz="2000" b="0" i="0" u="none" strike="noStrike" kern="0" cap="none" spc="-50" normalizeH="0" baseline="0" noProof="0" dirty="0">
                <a:ln>
                  <a:noFill/>
                </a:ln>
                <a:solidFill>
                  <a:srgbClr val="000091"/>
                </a:solidFill>
                <a:effectLst/>
                <a:uLnTx/>
                <a:uFillTx/>
                <a:latin typeface="Arial MT"/>
                <a:cs typeface="Arial MT"/>
              </a:rPr>
              <a:t> </a:t>
            </a:r>
            <a:r>
              <a:rPr kumimoji="0" sz="2000" b="0" i="0" u="none" strike="noStrike" kern="0" cap="none" spc="0" normalizeH="0" baseline="0" noProof="0" dirty="0">
                <a:ln>
                  <a:noFill/>
                </a:ln>
                <a:solidFill>
                  <a:srgbClr val="000091"/>
                </a:solidFill>
                <a:effectLst/>
                <a:uLnTx/>
                <a:uFillTx/>
                <a:latin typeface="Arial MT"/>
                <a:cs typeface="Arial MT"/>
              </a:rPr>
              <a:t>in</a:t>
            </a:r>
            <a:r>
              <a:rPr kumimoji="0" sz="2000" b="0" i="0" u="none" strike="noStrike" kern="0" cap="none" spc="-20" normalizeH="0" baseline="0" noProof="0" dirty="0">
                <a:ln>
                  <a:noFill/>
                </a:ln>
                <a:solidFill>
                  <a:srgbClr val="000091"/>
                </a:solidFill>
                <a:effectLst/>
                <a:uLnTx/>
                <a:uFillTx/>
                <a:latin typeface="Arial MT"/>
                <a:cs typeface="Arial MT"/>
              </a:rPr>
              <a:t> </a:t>
            </a:r>
            <a:r>
              <a:rPr kumimoji="0" sz="2000" b="1" i="0" u="none" strike="noStrike" kern="0" cap="none" spc="0" normalizeH="0" baseline="0" noProof="0" dirty="0">
                <a:ln>
                  <a:noFill/>
                </a:ln>
                <a:solidFill>
                  <a:srgbClr val="000091"/>
                </a:solidFill>
                <a:effectLst/>
                <a:uLnTx/>
                <a:uFillTx/>
                <a:latin typeface="Arial"/>
                <a:cs typeface="Arial"/>
              </a:rPr>
              <a:t>thin</a:t>
            </a:r>
            <a:r>
              <a:rPr kumimoji="0" sz="2000" b="1" i="0" u="none" strike="noStrike" kern="0" cap="none" spc="-35" normalizeH="0" baseline="0" noProof="0" dirty="0">
                <a:ln>
                  <a:noFill/>
                </a:ln>
                <a:solidFill>
                  <a:srgbClr val="000091"/>
                </a:solidFill>
                <a:effectLst/>
                <a:uLnTx/>
                <a:uFillTx/>
                <a:latin typeface="Arial"/>
                <a:cs typeface="Arial"/>
              </a:rPr>
              <a:t> </a:t>
            </a:r>
            <a:r>
              <a:rPr kumimoji="0" sz="2000" b="1" i="0" u="none" strike="noStrike" kern="0" cap="none" spc="0" normalizeH="0" baseline="0" noProof="0" dirty="0">
                <a:ln>
                  <a:noFill/>
                </a:ln>
                <a:solidFill>
                  <a:srgbClr val="000091"/>
                </a:solidFill>
                <a:effectLst/>
                <a:uLnTx/>
                <a:uFillTx/>
                <a:latin typeface="Arial"/>
                <a:cs typeface="Arial"/>
              </a:rPr>
              <a:t>film</a:t>
            </a:r>
            <a:r>
              <a:rPr kumimoji="0" sz="2000" b="1" i="0" u="none" strike="noStrike" kern="0" cap="none" spc="-45" normalizeH="0" baseline="0" noProof="0" dirty="0">
                <a:ln>
                  <a:noFill/>
                </a:ln>
                <a:solidFill>
                  <a:srgbClr val="000091"/>
                </a:solidFill>
                <a:effectLst/>
                <a:uLnTx/>
                <a:uFillTx/>
                <a:latin typeface="Arial"/>
                <a:cs typeface="Arial"/>
              </a:rPr>
              <a:t> </a:t>
            </a:r>
            <a:r>
              <a:rPr kumimoji="0" sz="2000" b="1" i="0" u="none" strike="noStrike" kern="0" cap="none" spc="0" normalizeH="0" baseline="0" noProof="0" dirty="0">
                <a:ln>
                  <a:noFill/>
                </a:ln>
                <a:solidFill>
                  <a:srgbClr val="000091"/>
                </a:solidFill>
                <a:effectLst/>
                <a:uLnTx/>
                <a:uFillTx/>
                <a:latin typeface="Arial"/>
                <a:cs typeface="Arial"/>
              </a:rPr>
              <a:t>coating</a:t>
            </a:r>
            <a:r>
              <a:rPr kumimoji="0" sz="2000" b="1" i="0" u="none" strike="noStrike" kern="0" cap="none" spc="-50" normalizeH="0" baseline="0" noProof="0" dirty="0">
                <a:ln>
                  <a:noFill/>
                </a:ln>
                <a:solidFill>
                  <a:srgbClr val="000091"/>
                </a:solidFill>
                <a:effectLst/>
                <a:uLnTx/>
                <a:uFillTx/>
                <a:latin typeface="Arial"/>
                <a:cs typeface="Arial"/>
              </a:rPr>
              <a:t> </a:t>
            </a:r>
            <a:r>
              <a:rPr kumimoji="0" sz="2000" b="1" i="0" u="none" strike="noStrike" kern="0" cap="none" spc="-10" normalizeH="0" baseline="0" noProof="0" dirty="0">
                <a:ln>
                  <a:noFill/>
                </a:ln>
                <a:solidFill>
                  <a:srgbClr val="000091"/>
                </a:solidFill>
                <a:effectLst/>
                <a:uLnTx/>
                <a:uFillTx/>
                <a:latin typeface="Arial"/>
                <a:cs typeface="Arial"/>
              </a:rPr>
              <a:t>technologies.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68435" y="388048"/>
            <a:ext cx="3364103" cy="593280"/>
          </a:xfrm>
          <a:prstGeom prst="rect">
            <a:avLst/>
          </a:prstGeom>
        </p:spPr>
      </p:pic>
      <p:pic>
        <p:nvPicPr>
          <p:cNvPr id="3" name="object 3"/>
          <p:cNvPicPr/>
          <p:nvPr/>
        </p:nvPicPr>
        <p:blipFill>
          <a:blip r:embed="rId3" cstate="print"/>
          <a:stretch>
            <a:fillRect/>
          </a:stretch>
        </p:blipFill>
        <p:spPr>
          <a:xfrm>
            <a:off x="4395470" y="4530775"/>
            <a:ext cx="3192145" cy="1795526"/>
          </a:xfrm>
          <a:prstGeom prst="rect">
            <a:avLst/>
          </a:prstGeom>
        </p:spPr>
      </p:pic>
      <p:sp>
        <p:nvSpPr>
          <p:cNvPr id="4" name="object 4"/>
          <p:cNvSpPr txBox="1"/>
          <p:nvPr/>
        </p:nvSpPr>
        <p:spPr>
          <a:xfrm>
            <a:off x="1424686" y="1958720"/>
            <a:ext cx="135636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rgbClr val="000091"/>
                </a:solidFill>
                <a:effectLst/>
                <a:uLnTx/>
                <a:uFillTx/>
                <a:latin typeface="Arial MT"/>
                <a:cs typeface="Arial MT"/>
              </a:rPr>
              <a:t>Sheet-to-</a:t>
            </a:r>
            <a:r>
              <a:rPr kumimoji="0" sz="1600" b="0" i="0" u="none" strike="noStrike" kern="0" cap="none" spc="-20" normalizeH="0" baseline="0" noProof="0" dirty="0">
                <a:ln>
                  <a:noFill/>
                </a:ln>
                <a:solidFill>
                  <a:srgbClr val="000091"/>
                </a:solidFill>
                <a:effectLst/>
                <a:uLnTx/>
                <a:uFillTx/>
                <a:latin typeface="Arial MT"/>
                <a:cs typeface="Arial MT"/>
              </a:rPr>
              <a:t>sheet</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5" name="object 5"/>
          <p:cNvSpPr txBox="1"/>
          <p:nvPr/>
        </p:nvSpPr>
        <p:spPr>
          <a:xfrm>
            <a:off x="5594350" y="1993773"/>
            <a:ext cx="102933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10" normalizeH="0" baseline="0" noProof="0" dirty="0">
                <a:ln>
                  <a:noFill/>
                </a:ln>
                <a:solidFill>
                  <a:srgbClr val="000091"/>
                </a:solidFill>
                <a:effectLst/>
                <a:uLnTx/>
                <a:uFillTx/>
                <a:latin typeface="Arial MT"/>
                <a:cs typeface="Arial MT"/>
              </a:rPr>
              <a:t>Roll-to-</a:t>
            </a:r>
            <a:r>
              <a:rPr kumimoji="0" sz="1600" b="0" i="0" u="none" strike="noStrike" kern="0" cap="none" spc="-20" normalizeH="0" baseline="0" noProof="0" dirty="0">
                <a:ln>
                  <a:noFill/>
                </a:ln>
                <a:solidFill>
                  <a:srgbClr val="000091"/>
                </a:solidFill>
                <a:effectLst/>
                <a:uLnTx/>
                <a:uFillTx/>
                <a:latin typeface="Arial MT"/>
                <a:cs typeface="Arial MT"/>
              </a:rPr>
              <a:t>Roll</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6" name="object 6"/>
          <p:cNvSpPr txBox="1"/>
          <p:nvPr/>
        </p:nvSpPr>
        <p:spPr>
          <a:xfrm>
            <a:off x="9429115" y="2003882"/>
            <a:ext cx="129095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rgbClr val="000091"/>
                </a:solidFill>
                <a:effectLst/>
                <a:uLnTx/>
                <a:uFillTx/>
                <a:latin typeface="Arial MT"/>
                <a:cs typeface="Arial MT"/>
              </a:rPr>
              <a:t>Custom</a:t>
            </a:r>
            <a:r>
              <a:rPr kumimoji="0" sz="1600" b="0" i="0" u="none" strike="noStrike" kern="0" cap="none" spc="-50" normalizeH="0" baseline="0" noProof="0" dirty="0">
                <a:ln>
                  <a:noFill/>
                </a:ln>
                <a:solidFill>
                  <a:srgbClr val="000091"/>
                </a:solidFill>
                <a:effectLst/>
                <a:uLnTx/>
                <a:uFillTx/>
                <a:latin typeface="Arial MT"/>
                <a:cs typeface="Arial MT"/>
              </a:rPr>
              <a:t> </a:t>
            </a:r>
            <a:r>
              <a:rPr kumimoji="0" sz="1600" b="0" i="0" u="none" strike="noStrike" kern="0" cap="none" spc="-20" normalizeH="0" baseline="0" noProof="0" dirty="0">
                <a:ln>
                  <a:noFill/>
                </a:ln>
                <a:solidFill>
                  <a:srgbClr val="000091"/>
                </a:solidFill>
                <a:effectLst/>
                <a:uLnTx/>
                <a:uFillTx/>
                <a:latin typeface="Arial MT"/>
                <a:cs typeface="Arial MT"/>
              </a:rPr>
              <a:t>made</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pic>
        <p:nvPicPr>
          <p:cNvPr id="7" name="object 7"/>
          <p:cNvPicPr/>
          <p:nvPr/>
        </p:nvPicPr>
        <p:blipFill>
          <a:blip r:embed="rId4" cstate="print"/>
          <a:stretch>
            <a:fillRect/>
          </a:stretch>
        </p:blipFill>
        <p:spPr>
          <a:xfrm>
            <a:off x="8385682" y="4530674"/>
            <a:ext cx="3175888" cy="1745233"/>
          </a:xfrm>
          <a:prstGeom prst="rect">
            <a:avLst/>
          </a:prstGeom>
        </p:spPr>
      </p:pic>
      <p:pic>
        <p:nvPicPr>
          <p:cNvPr id="8" name="object 8"/>
          <p:cNvPicPr/>
          <p:nvPr/>
        </p:nvPicPr>
        <p:blipFill>
          <a:blip r:embed="rId5" cstate="print"/>
          <a:stretch>
            <a:fillRect/>
          </a:stretch>
        </p:blipFill>
        <p:spPr>
          <a:xfrm>
            <a:off x="595414" y="4530775"/>
            <a:ext cx="3229863" cy="1795526"/>
          </a:xfrm>
          <a:prstGeom prst="rect">
            <a:avLst/>
          </a:prstGeom>
        </p:spPr>
      </p:pic>
      <p:pic>
        <p:nvPicPr>
          <p:cNvPr id="9" name="object 9"/>
          <p:cNvPicPr/>
          <p:nvPr/>
        </p:nvPicPr>
        <p:blipFill>
          <a:blip r:embed="rId6" cstate="print"/>
          <a:stretch>
            <a:fillRect/>
          </a:stretch>
        </p:blipFill>
        <p:spPr>
          <a:xfrm>
            <a:off x="1363217" y="2439289"/>
            <a:ext cx="1475358" cy="2033397"/>
          </a:xfrm>
          <a:prstGeom prst="rect">
            <a:avLst/>
          </a:prstGeom>
        </p:spPr>
      </p:pic>
      <p:pic>
        <p:nvPicPr>
          <p:cNvPr id="10" name="object 10"/>
          <p:cNvPicPr/>
          <p:nvPr/>
        </p:nvPicPr>
        <p:blipFill>
          <a:blip r:embed="rId7" cstate="print"/>
          <a:stretch>
            <a:fillRect/>
          </a:stretch>
        </p:blipFill>
        <p:spPr>
          <a:xfrm>
            <a:off x="8202930" y="2425192"/>
            <a:ext cx="3517900" cy="1979422"/>
          </a:xfrm>
          <a:prstGeom prst="rect">
            <a:avLst/>
          </a:prstGeom>
        </p:spPr>
      </p:pic>
      <p:pic>
        <p:nvPicPr>
          <p:cNvPr id="11" name="object 11"/>
          <p:cNvPicPr/>
          <p:nvPr/>
        </p:nvPicPr>
        <p:blipFill>
          <a:blip r:embed="rId8" cstate="print"/>
          <a:stretch>
            <a:fillRect/>
          </a:stretch>
        </p:blipFill>
        <p:spPr>
          <a:xfrm>
            <a:off x="4649978" y="2439289"/>
            <a:ext cx="2710560" cy="1979422"/>
          </a:xfrm>
          <a:prstGeom prst="rect">
            <a:avLst/>
          </a:prstGeom>
        </p:spPr>
      </p:pic>
      <p:sp>
        <p:nvSpPr>
          <p:cNvPr id="12" name="object 1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dirty="0"/>
              <a:t>Supplier</a:t>
            </a:r>
            <a:r>
              <a:rPr spc="-40" dirty="0"/>
              <a:t> </a:t>
            </a:r>
            <a:r>
              <a:rPr dirty="0"/>
              <a:t>of</a:t>
            </a:r>
            <a:r>
              <a:rPr spc="-20" dirty="0"/>
              <a:t> </a:t>
            </a:r>
            <a:r>
              <a:rPr dirty="0"/>
              <a:t>industrial</a:t>
            </a:r>
            <a:r>
              <a:rPr spc="-55" dirty="0"/>
              <a:t> </a:t>
            </a:r>
            <a:r>
              <a:rPr dirty="0"/>
              <a:t>vacuum</a:t>
            </a:r>
            <a:r>
              <a:rPr spc="-20" dirty="0"/>
              <a:t> </a:t>
            </a:r>
            <a:r>
              <a:rPr dirty="0"/>
              <a:t>coating</a:t>
            </a:r>
            <a:r>
              <a:rPr spc="-30" dirty="0"/>
              <a:t> </a:t>
            </a:r>
            <a:r>
              <a:rPr spc="-10" dirty="0"/>
              <a:t>equipment</a:t>
            </a:r>
          </a:p>
        </p:txBody>
      </p:sp>
      <p:sp>
        <p:nvSpPr>
          <p:cNvPr id="13" name="object 13"/>
          <p:cNvSpPr txBox="1"/>
          <p:nvPr/>
        </p:nvSpPr>
        <p:spPr>
          <a:xfrm>
            <a:off x="9198991" y="6513162"/>
            <a:ext cx="1584960" cy="167005"/>
          </a:xfrm>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Arial MT"/>
                <a:cs typeface="Arial MT"/>
                <a:hlinkClick r:id="rId9"/>
              </a:rPr>
              <a:t>WWW.AGC-PLASMA.COM</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568435" y="388048"/>
            <a:ext cx="3364103" cy="593280"/>
          </a:xfrm>
          <a:prstGeom prst="rect">
            <a:avLst/>
          </a:prstGeom>
        </p:spPr>
      </p:pic>
      <p:sp>
        <p:nvSpPr>
          <p:cNvPr id="4" name="object 4"/>
          <p:cNvSpPr txBox="1"/>
          <p:nvPr/>
        </p:nvSpPr>
        <p:spPr>
          <a:xfrm>
            <a:off x="1646935" y="1949957"/>
            <a:ext cx="1061085" cy="513080"/>
          </a:xfrm>
          <a:prstGeom prst="rect">
            <a:avLst/>
          </a:prstGeom>
        </p:spPr>
        <p:txBody>
          <a:bodyPr vert="horz" wrap="square" lIns="0" tIns="12065" rIns="0" bIns="0" rtlCol="0">
            <a:spAutoFit/>
          </a:bodyPr>
          <a:lstStyle/>
          <a:p>
            <a:pPr marL="34925" marR="5080" lvl="0" indent="-2286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10" normalizeH="0" baseline="0" noProof="0" dirty="0">
                <a:ln>
                  <a:noFill/>
                </a:ln>
                <a:solidFill>
                  <a:srgbClr val="001F5F"/>
                </a:solidFill>
                <a:effectLst/>
                <a:uLnTx/>
                <a:uFillTx/>
                <a:latin typeface="Arial"/>
                <a:cs typeface="Arial"/>
              </a:rPr>
              <a:t>Magnetron sputtering</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5522214" y="1935302"/>
            <a:ext cx="1762760" cy="5130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rgbClr val="001F5F"/>
                </a:solidFill>
                <a:effectLst/>
                <a:uLnTx/>
                <a:uFillTx/>
                <a:latin typeface="Arial"/>
                <a:cs typeface="Arial"/>
              </a:rPr>
              <a:t>Plasma</a:t>
            </a:r>
            <a:r>
              <a:rPr kumimoji="0" sz="1600" b="1" i="0" u="none" strike="noStrike" kern="0" cap="none" spc="-70" normalizeH="0" baseline="0" noProof="0" dirty="0">
                <a:ln>
                  <a:noFill/>
                </a:ln>
                <a:solidFill>
                  <a:srgbClr val="001F5F"/>
                </a:solidFill>
                <a:effectLst/>
                <a:uLnTx/>
                <a:uFillTx/>
                <a:latin typeface="Arial"/>
                <a:cs typeface="Arial"/>
              </a:rPr>
              <a:t> </a:t>
            </a:r>
            <a:r>
              <a:rPr kumimoji="0" sz="1600" b="1" i="0" u="none" strike="noStrike" kern="0" cap="none" spc="-10" normalizeH="0" baseline="0" noProof="0" dirty="0">
                <a:ln>
                  <a:noFill/>
                </a:ln>
                <a:solidFill>
                  <a:srgbClr val="001F5F"/>
                </a:solidFill>
                <a:effectLst/>
                <a:uLnTx/>
                <a:uFillTx/>
                <a:latin typeface="Arial"/>
                <a:cs typeface="Arial"/>
              </a:rPr>
              <a:t>Enhanced</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19380" marR="0" lvl="0" indent="0" defTabSz="914400" eaLnBrk="1" fontAlgn="auto" latinLnBrk="0" hangingPunct="1">
              <a:lnSpc>
                <a:spcPct val="100000"/>
              </a:lnSpc>
              <a:spcBef>
                <a:spcPts val="5"/>
              </a:spcBef>
              <a:spcAft>
                <a:spcPts val="0"/>
              </a:spcAft>
              <a:buClrTx/>
              <a:buSzTx/>
              <a:buFontTx/>
              <a:buNone/>
              <a:tabLst/>
              <a:defRPr/>
            </a:pPr>
            <a:r>
              <a:rPr kumimoji="0" sz="1600" b="1" i="0" u="none" strike="noStrike" kern="0" cap="none" spc="0" normalizeH="0" baseline="0" noProof="0" dirty="0">
                <a:ln>
                  <a:noFill/>
                </a:ln>
                <a:solidFill>
                  <a:srgbClr val="001F5F"/>
                </a:solidFill>
                <a:effectLst/>
                <a:uLnTx/>
                <a:uFillTx/>
                <a:latin typeface="Arial"/>
                <a:cs typeface="Arial"/>
              </a:rPr>
              <a:t>Chemical</a:t>
            </a:r>
            <a:r>
              <a:rPr kumimoji="0" sz="1600" b="1" i="0" u="none" strike="noStrike" kern="0" cap="none" spc="-75" normalizeH="0" baseline="0" noProof="0" dirty="0">
                <a:ln>
                  <a:noFill/>
                </a:ln>
                <a:solidFill>
                  <a:srgbClr val="001F5F"/>
                </a:solidFill>
                <a:effectLst/>
                <a:uLnTx/>
                <a:uFillTx/>
                <a:latin typeface="Arial"/>
                <a:cs typeface="Arial"/>
              </a:rPr>
              <a:t> </a:t>
            </a:r>
            <a:r>
              <a:rPr kumimoji="0" sz="1600" b="1" i="0" u="none" strike="noStrike" kern="0" cap="none" spc="-20" normalizeH="0" baseline="0" noProof="0" dirty="0">
                <a:ln>
                  <a:noFill/>
                </a:ln>
                <a:solidFill>
                  <a:srgbClr val="001F5F"/>
                </a:solidFill>
                <a:effectLst/>
                <a:uLnTx/>
                <a:uFillTx/>
                <a:latin typeface="Arial"/>
                <a:cs typeface="Arial"/>
              </a:rPr>
              <a:t>Vapor</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5880861" y="2455441"/>
            <a:ext cx="1048385" cy="226695"/>
          </a:xfrm>
          <a:prstGeom prst="rect">
            <a:avLst/>
          </a:prstGeom>
        </p:spPr>
        <p:txBody>
          <a:bodyPr vert="horz" wrap="square" lIns="0" tIns="0" rIns="0" bIns="0" rtlCol="0">
            <a:spAutoFit/>
          </a:bodyPr>
          <a:lstStyle/>
          <a:p>
            <a:pPr marL="0" marR="0" lvl="0" indent="0" defTabSz="914400" eaLnBrk="1" fontAlgn="auto" latinLnBrk="0" hangingPunct="1">
              <a:lnSpc>
                <a:spcPts val="1764"/>
              </a:lnSpc>
              <a:spcBef>
                <a:spcPts val="0"/>
              </a:spcBef>
              <a:spcAft>
                <a:spcPts val="0"/>
              </a:spcAft>
              <a:buClrTx/>
              <a:buSzTx/>
              <a:buFontTx/>
              <a:buNone/>
              <a:tabLst/>
              <a:defRPr/>
            </a:pPr>
            <a:r>
              <a:rPr kumimoji="0" sz="1600" b="1" i="0" u="none" strike="noStrike" kern="0" cap="none" spc="-10" normalizeH="0" baseline="0" noProof="0" dirty="0">
                <a:ln>
                  <a:noFill/>
                </a:ln>
                <a:solidFill>
                  <a:srgbClr val="001F5F"/>
                </a:solidFill>
                <a:effectLst/>
                <a:uLnTx/>
                <a:uFillTx/>
                <a:latin typeface="Arial"/>
                <a:cs typeface="Arial"/>
              </a:rPr>
              <a:t>Deposition</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pic>
        <p:nvPicPr>
          <p:cNvPr id="7" name="object 7"/>
          <p:cNvPicPr/>
          <p:nvPr/>
        </p:nvPicPr>
        <p:blipFill>
          <a:blip r:embed="rId3" cstate="print"/>
          <a:stretch>
            <a:fillRect/>
          </a:stretch>
        </p:blipFill>
        <p:spPr>
          <a:xfrm>
            <a:off x="390918" y="2747517"/>
            <a:ext cx="4096004" cy="2014981"/>
          </a:xfrm>
          <a:prstGeom prst="rect">
            <a:avLst/>
          </a:prstGeom>
        </p:spPr>
      </p:pic>
      <p:sp>
        <p:nvSpPr>
          <p:cNvPr id="8" name="object 8"/>
          <p:cNvSpPr txBox="1"/>
          <p:nvPr/>
        </p:nvSpPr>
        <p:spPr>
          <a:xfrm>
            <a:off x="9395206" y="2076449"/>
            <a:ext cx="1589405"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rgbClr val="001F5F"/>
                </a:solidFill>
                <a:effectLst/>
                <a:uLnTx/>
                <a:uFillTx/>
                <a:latin typeface="Arial"/>
                <a:cs typeface="Arial"/>
              </a:rPr>
              <a:t>Ion</a:t>
            </a:r>
            <a:r>
              <a:rPr kumimoji="0" sz="1600" b="1" i="0" u="none" strike="noStrike" kern="0" cap="none" spc="-20" normalizeH="0" baseline="0" noProof="0" dirty="0">
                <a:ln>
                  <a:noFill/>
                </a:ln>
                <a:solidFill>
                  <a:srgbClr val="001F5F"/>
                </a:solidFill>
                <a:effectLst/>
                <a:uLnTx/>
                <a:uFillTx/>
                <a:latin typeface="Arial"/>
                <a:cs typeface="Arial"/>
              </a:rPr>
              <a:t> </a:t>
            </a:r>
            <a:r>
              <a:rPr kumimoji="0" sz="1600" b="1" i="0" u="none" strike="noStrike" kern="0" cap="none" spc="-10" normalizeH="0" baseline="0" noProof="0" dirty="0">
                <a:ln>
                  <a:noFill/>
                </a:ln>
                <a:solidFill>
                  <a:srgbClr val="001F5F"/>
                </a:solidFill>
                <a:effectLst/>
                <a:uLnTx/>
                <a:uFillTx/>
                <a:latin typeface="Arial"/>
                <a:cs typeface="Arial"/>
              </a:rPr>
              <a:t>implantation</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pic>
        <p:nvPicPr>
          <p:cNvPr id="9" name="object 9"/>
          <p:cNvPicPr/>
          <p:nvPr/>
        </p:nvPicPr>
        <p:blipFill>
          <a:blip r:embed="rId4" cstate="print"/>
          <a:stretch>
            <a:fillRect/>
          </a:stretch>
        </p:blipFill>
        <p:spPr>
          <a:xfrm>
            <a:off x="8774430" y="2426080"/>
            <a:ext cx="2656078" cy="2528316"/>
          </a:xfrm>
          <a:prstGeom prst="rect">
            <a:avLst/>
          </a:prstGeom>
        </p:spPr>
      </p:pic>
      <p:pic>
        <p:nvPicPr>
          <p:cNvPr id="10" name="object 10"/>
          <p:cNvPicPr/>
          <p:nvPr/>
        </p:nvPicPr>
        <p:blipFill>
          <a:blip r:embed="rId5" cstate="print"/>
          <a:stretch>
            <a:fillRect/>
          </a:stretch>
        </p:blipFill>
        <p:spPr>
          <a:xfrm>
            <a:off x="4852796" y="2491613"/>
            <a:ext cx="2894837" cy="2491105"/>
          </a:xfrm>
          <a:prstGeom prst="rect">
            <a:avLst/>
          </a:prstGeom>
        </p:spPr>
      </p:pic>
      <p:sp>
        <p:nvSpPr>
          <p:cNvPr id="11" name="object 11"/>
          <p:cNvSpPr txBox="1"/>
          <p:nvPr/>
        </p:nvSpPr>
        <p:spPr>
          <a:xfrm>
            <a:off x="3188970" y="4987594"/>
            <a:ext cx="760095" cy="756920"/>
          </a:xfrm>
          <a:prstGeom prst="rect">
            <a:avLst/>
          </a:prstGeom>
        </p:spPr>
        <p:txBody>
          <a:bodyPr vert="horz" wrap="square" lIns="0" tIns="134620" rIns="0" bIns="0" rtlCol="0">
            <a:spAutoFit/>
          </a:bodyPr>
          <a:lstStyle/>
          <a:p>
            <a:pPr marL="47625" marR="0" lvl="0" indent="0" defTabSz="914400" eaLnBrk="1" fontAlgn="auto" latinLnBrk="0" hangingPunct="1">
              <a:lnSpc>
                <a:spcPct val="100000"/>
              </a:lnSpc>
              <a:spcBef>
                <a:spcPts val="1060"/>
              </a:spcBef>
              <a:spcAft>
                <a:spcPts val="0"/>
              </a:spcAft>
              <a:buClrTx/>
              <a:buSzTx/>
              <a:buFontTx/>
              <a:buNone/>
              <a:tabLst/>
              <a:defRPr/>
            </a:pPr>
            <a:r>
              <a:rPr kumimoji="0" sz="1600" b="1" i="0" u="none" strike="noStrike" kern="0" cap="none" spc="-10" normalizeH="0" baseline="0" noProof="0" dirty="0">
                <a:ln>
                  <a:noFill/>
                </a:ln>
                <a:solidFill>
                  <a:srgbClr val="001F5F"/>
                </a:solidFill>
                <a:effectLst/>
                <a:uLnTx/>
                <a:uFillTx/>
                <a:latin typeface="Arial"/>
                <a:cs typeface="Arial"/>
              </a:rPr>
              <a:t>oxides,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960"/>
              </a:spcBef>
              <a:spcAft>
                <a:spcPts val="0"/>
              </a:spcAft>
              <a:buClrTx/>
              <a:buSzTx/>
              <a:buFontTx/>
              <a:buNone/>
              <a:tabLst/>
              <a:defRPr/>
            </a:pPr>
            <a:r>
              <a:rPr kumimoji="0" sz="1600" b="0" i="0" u="none" strike="noStrike" kern="0" cap="none" spc="-10" normalizeH="0" baseline="0" noProof="0" dirty="0">
                <a:ln>
                  <a:noFill/>
                </a:ln>
                <a:solidFill>
                  <a:srgbClr val="001F5F"/>
                </a:solidFill>
                <a:effectLst/>
                <a:uLnTx/>
                <a:uFillTx/>
                <a:latin typeface="Arial MT"/>
                <a:cs typeface="Arial MT"/>
              </a:rPr>
              <a:t>superior</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12" name="object 12"/>
          <p:cNvSpPr txBox="1"/>
          <p:nvPr/>
        </p:nvSpPr>
        <p:spPr>
          <a:xfrm>
            <a:off x="469798" y="4987594"/>
            <a:ext cx="2500630" cy="1123315"/>
          </a:xfrm>
          <a:prstGeom prst="rect">
            <a:avLst/>
          </a:prstGeom>
        </p:spPr>
        <p:txBody>
          <a:bodyPr vert="horz" wrap="square" lIns="0" tIns="12700" rIns="0" bIns="0" rtlCol="0">
            <a:spAutoFit/>
          </a:bodyPr>
          <a:lstStyle/>
          <a:p>
            <a:pPr marL="12700" marR="5080" lvl="0" indent="0" algn="just" defTabSz="914400" eaLnBrk="1" fontAlgn="auto" latinLnBrk="0" hangingPunct="1">
              <a:lnSpc>
                <a:spcPct val="150000"/>
              </a:lnSpc>
              <a:spcBef>
                <a:spcPts val="100"/>
              </a:spcBef>
              <a:spcAft>
                <a:spcPts val="0"/>
              </a:spcAft>
              <a:buClrTx/>
              <a:buSzTx/>
              <a:buFontTx/>
              <a:buNone/>
              <a:tabLst/>
              <a:defRPr/>
            </a:pPr>
            <a:r>
              <a:rPr kumimoji="0" sz="1600" b="0" i="0" u="none" strike="noStrike" kern="0" cap="none" spc="0" normalizeH="0" baseline="0" noProof="0" dirty="0">
                <a:ln>
                  <a:noFill/>
                </a:ln>
                <a:solidFill>
                  <a:srgbClr val="001F5F"/>
                </a:solidFill>
                <a:effectLst/>
                <a:uLnTx/>
                <a:uFillTx/>
                <a:latin typeface="Arial MT"/>
                <a:cs typeface="Arial MT"/>
              </a:rPr>
              <a:t>Deposition</a:t>
            </a:r>
            <a:r>
              <a:rPr kumimoji="0" sz="1600" b="0" i="0" u="none" strike="noStrike" kern="0" cap="none" spc="340" normalizeH="0" baseline="0" noProof="0" dirty="0">
                <a:ln>
                  <a:noFill/>
                </a:ln>
                <a:solidFill>
                  <a:srgbClr val="001F5F"/>
                </a:solidFill>
                <a:effectLst/>
                <a:uLnTx/>
                <a:uFillTx/>
                <a:latin typeface="Arial MT"/>
                <a:cs typeface="Arial MT"/>
              </a:rPr>
              <a:t>   </a:t>
            </a:r>
            <a:r>
              <a:rPr kumimoji="0" sz="1600" b="1" i="0" u="none" strike="noStrike" kern="0" cap="none" spc="0" normalizeH="0" baseline="0" noProof="0" dirty="0">
                <a:ln>
                  <a:noFill/>
                </a:ln>
                <a:solidFill>
                  <a:srgbClr val="001F5F"/>
                </a:solidFill>
                <a:effectLst/>
                <a:uLnTx/>
                <a:uFillTx/>
                <a:latin typeface="Arial"/>
                <a:cs typeface="Arial"/>
              </a:rPr>
              <a:t>of</a:t>
            </a:r>
            <a:r>
              <a:rPr kumimoji="0" sz="1600" b="1" i="0" u="none" strike="noStrike" kern="0" cap="none" spc="340" normalizeH="0" baseline="0" noProof="0" dirty="0">
                <a:ln>
                  <a:noFill/>
                </a:ln>
                <a:solidFill>
                  <a:srgbClr val="001F5F"/>
                </a:solidFill>
                <a:effectLst/>
                <a:uLnTx/>
                <a:uFillTx/>
                <a:latin typeface="Arial"/>
                <a:cs typeface="Arial"/>
              </a:rPr>
              <a:t>   </a:t>
            </a:r>
            <a:r>
              <a:rPr kumimoji="0" sz="1600" b="1" i="0" u="none" strike="noStrike" kern="0" cap="none" spc="-10" normalizeH="0" baseline="0" noProof="0" dirty="0">
                <a:ln>
                  <a:noFill/>
                </a:ln>
                <a:solidFill>
                  <a:srgbClr val="001F5F"/>
                </a:solidFill>
                <a:effectLst/>
                <a:uLnTx/>
                <a:uFillTx/>
                <a:latin typeface="Arial"/>
                <a:cs typeface="Arial"/>
              </a:rPr>
              <a:t>metals, </a:t>
            </a:r>
            <a:r>
              <a:rPr kumimoji="0" sz="1600" b="1" i="0" u="none" strike="noStrike" kern="0" cap="none" spc="0" normalizeH="0" baseline="0" noProof="0" dirty="0">
                <a:ln>
                  <a:noFill/>
                </a:ln>
                <a:solidFill>
                  <a:srgbClr val="001F5F"/>
                </a:solidFill>
                <a:effectLst/>
                <a:uLnTx/>
                <a:uFillTx/>
                <a:latin typeface="Arial"/>
                <a:cs typeface="Arial"/>
              </a:rPr>
              <a:t>nitrides,</a:t>
            </a:r>
            <a:r>
              <a:rPr kumimoji="0" sz="1600" b="1" i="0" u="none" strike="noStrike" kern="0" cap="none" spc="490" normalizeH="0" baseline="0" noProof="0" dirty="0">
                <a:ln>
                  <a:noFill/>
                </a:ln>
                <a:solidFill>
                  <a:srgbClr val="001F5F"/>
                </a:solidFill>
                <a:effectLst/>
                <a:uLnTx/>
                <a:uFillTx/>
                <a:latin typeface="Arial"/>
                <a:cs typeface="Arial"/>
              </a:rPr>
              <a:t>  </a:t>
            </a:r>
            <a:r>
              <a:rPr kumimoji="0" sz="1600" b="1" i="0" u="none" strike="noStrike" kern="0" cap="none" spc="0" normalizeH="0" baseline="0" noProof="0" dirty="0">
                <a:ln>
                  <a:noFill/>
                </a:ln>
                <a:solidFill>
                  <a:srgbClr val="001F5F"/>
                </a:solidFill>
                <a:effectLst/>
                <a:uLnTx/>
                <a:uFillTx/>
                <a:latin typeface="Arial"/>
                <a:cs typeface="Arial"/>
              </a:rPr>
              <a:t>carbides</a:t>
            </a:r>
            <a:r>
              <a:rPr kumimoji="0" sz="1600" b="1" i="0" u="none" strike="noStrike" kern="0" cap="none" spc="495" normalizeH="0" baseline="0" noProof="0" dirty="0">
                <a:ln>
                  <a:noFill/>
                </a:ln>
                <a:solidFill>
                  <a:srgbClr val="001F5F"/>
                </a:solidFill>
                <a:effectLst/>
                <a:uLnTx/>
                <a:uFillTx/>
                <a:latin typeface="Arial"/>
                <a:cs typeface="Arial"/>
              </a:rPr>
              <a:t>  </a:t>
            </a:r>
            <a:r>
              <a:rPr kumimoji="0" sz="1600" b="0" i="0" u="none" strike="noStrike" kern="0" cap="none" spc="-20" normalizeH="0" baseline="0" noProof="0" dirty="0">
                <a:ln>
                  <a:noFill/>
                </a:ln>
                <a:solidFill>
                  <a:srgbClr val="001F5F"/>
                </a:solidFill>
                <a:effectLst/>
                <a:uLnTx/>
                <a:uFillTx/>
                <a:latin typeface="Arial MT"/>
                <a:cs typeface="Arial MT"/>
              </a:rPr>
              <a:t>with </a:t>
            </a:r>
            <a:r>
              <a:rPr kumimoji="0" sz="1600" b="0" i="0" u="none" strike="noStrike" kern="0" cap="none" spc="0" normalizeH="0" baseline="0" noProof="0" dirty="0">
                <a:ln>
                  <a:noFill/>
                </a:ln>
                <a:solidFill>
                  <a:srgbClr val="001F5F"/>
                </a:solidFill>
                <a:effectLst/>
                <a:uLnTx/>
                <a:uFillTx/>
                <a:latin typeface="Arial MT"/>
                <a:cs typeface="Arial MT"/>
              </a:rPr>
              <a:t>coating</a:t>
            </a:r>
            <a:r>
              <a:rPr kumimoji="0" sz="1600" b="0" i="0" u="none" strike="noStrike" kern="0" cap="none" spc="-35" normalizeH="0" baseline="0" noProof="0" dirty="0">
                <a:ln>
                  <a:noFill/>
                </a:ln>
                <a:solidFill>
                  <a:srgbClr val="001F5F"/>
                </a:solidFill>
                <a:effectLst/>
                <a:uLnTx/>
                <a:uFillTx/>
                <a:latin typeface="Arial MT"/>
                <a:cs typeface="Arial MT"/>
              </a:rPr>
              <a:t> </a:t>
            </a:r>
            <a:r>
              <a:rPr kumimoji="0" sz="1600" b="0" i="0" u="none" strike="noStrike" kern="0" cap="none" spc="-10" normalizeH="0" baseline="0" noProof="0" dirty="0">
                <a:ln>
                  <a:noFill/>
                </a:ln>
                <a:solidFill>
                  <a:srgbClr val="001F5F"/>
                </a:solidFill>
                <a:effectLst/>
                <a:uLnTx/>
                <a:uFillTx/>
                <a:latin typeface="Arial MT"/>
                <a:cs typeface="Arial MT"/>
              </a:rPr>
              <a:t>uniformity</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13" name="object 13"/>
          <p:cNvSpPr txBox="1"/>
          <p:nvPr/>
        </p:nvSpPr>
        <p:spPr>
          <a:xfrm>
            <a:off x="4932045" y="4988661"/>
            <a:ext cx="2943225" cy="1123315"/>
          </a:xfrm>
          <a:prstGeom prst="rect">
            <a:avLst/>
          </a:prstGeom>
        </p:spPr>
        <p:txBody>
          <a:bodyPr vert="horz" wrap="square" lIns="0" tIns="12700" rIns="0" bIns="0" rtlCol="0">
            <a:spAutoFit/>
          </a:bodyPr>
          <a:lstStyle/>
          <a:p>
            <a:pPr marL="12700" marR="5080" lvl="0" indent="0" algn="just" defTabSz="914400" eaLnBrk="1" fontAlgn="auto" latinLnBrk="0" hangingPunct="1">
              <a:lnSpc>
                <a:spcPct val="150000"/>
              </a:lnSpc>
              <a:spcBef>
                <a:spcPts val="100"/>
              </a:spcBef>
              <a:spcAft>
                <a:spcPts val="0"/>
              </a:spcAft>
              <a:buClrTx/>
              <a:buSzTx/>
              <a:buFontTx/>
              <a:buNone/>
              <a:tabLst/>
              <a:defRPr/>
            </a:pPr>
            <a:r>
              <a:rPr kumimoji="0" sz="1600" b="0" i="0" u="none" strike="noStrike" kern="0" cap="none" spc="0" normalizeH="0" baseline="0" noProof="0" dirty="0">
                <a:ln>
                  <a:noFill/>
                </a:ln>
                <a:solidFill>
                  <a:srgbClr val="001F5F"/>
                </a:solidFill>
                <a:effectLst/>
                <a:uLnTx/>
                <a:uFillTx/>
                <a:latin typeface="Arial MT"/>
                <a:cs typeface="Arial MT"/>
              </a:rPr>
              <a:t>High</a:t>
            </a:r>
            <a:r>
              <a:rPr kumimoji="0" sz="1600" b="0" i="0" u="none" strike="noStrike" kern="0" cap="none" spc="335"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rate</a:t>
            </a:r>
            <a:r>
              <a:rPr kumimoji="0" sz="1600" b="0" i="0" u="none" strike="noStrike" kern="0" cap="none" spc="345"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deposition</a:t>
            </a:r>
            <a:r>
              <a:rPr kumimoji="0" sz="1600" b="0" i="0" u="none" strike="noStrike" kern="0" cap="none" spc="335"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of</a:t>
            </a:r>
            <a:r>
              <a:rPr kumimoji="0" sz="1600" b="0" i="0" u="none" strike="noStrike" kern="0" cap="none" spc="340" normalizeH="0" baseline="0" noProof="0" dirty="0">
                <a:ln>
                  <a:noFill/>
                </a:ln>
                <a:solidFill>
                  <a:srgbClr val="001F5F"/>
                </a:solidFill>
                <a:effectLst/>
                <a:uLnTx/>
                <a:uFillTx/>
                <a:latin typeface="Arial MT"/>
                <a:cs typeface="Arial MT"/>
              </a:rPr>
              <a:t> </a:t>
            </a:r>
            <a:r>
              <a:rPr kumimoji="0" sz="1600" b="1" i="0" u="none" strike="noStrike" kern="0" cap="none" spc="-10" normalizeH="0" baseline="0" noProof="0" dirty="0">
                <a:ln>
                  <a:noFill/>
                </a:ln>
                <a:solidFill>
                  <a:srgbClr val="001F5F"/>
                </a:solidFill>
                <a:effectLst/>
                <a:uLnTx/>
                <a:uFillTx/>
                <a:latin typeface="Arial"/>
                <a:cs typeface="Arial"/>
              </a:rPr>
              <a:t>oxides </a:t>
            </a:r>
            <a:r>
              <a:rPr kumimoji="0" sz="1600" b="1" i="0" u="none" strike="noStrike" kern="0" cap="none" spc="0" normalizeH="0" baseline="0" noProof="0" dirty="0">
                <a:ln>
                  <a:noFill/>
                </a:ln>
                <a:solidFill>
                  <a:srgbClr val="001F5F"/>
                </a:solidFill>
                <a:effectLst/>
                <a:uLnTx/>
                <a:uFillTx/>
                <a:latin typeface="Arial"/>
                <a:cs typeface="Arial"/>
              </a:rPr>
              <a:t>and</a:t>
            </a:r>
            <a:r>
              <a:rPr kumimoji="0" sz="1600" b="1" i="0" u="none" strike="noStrike" kern="0" cap="none" spc="250" normalizeH="0" baseline="0" noProof="0" dirty="0">
                <a:ln>
                  <a:noFill/>
                </a:ln>
                <a:solidFill>
                  <a:srgbClr val="001F5F"/>
                </a:solidFill>
                <a:effectLst/>
                <a:uLnTx/>
                <a:uFillTx/>
                <a:latin typeface="Arial"/>
                <a:cs typeface="Arial"/>
              </a:rPr>
              <a:t>   </a:t>
            </a:r>
            <a:r>
              <a:rPr kumimoji="0" sz="1600" b="1" i="0" u="none" strike="noStrike" kern="0" cap="none" spc="0" normalizeH="0" baseline="0" noProof="0" dirty="0">
                <a:ln>
                  <a:noFill/>
                </a:ln>
                <a:solidFill>
                  <a:srgbClr val="001F5F"/>
                </a:solidFill>
                <a:effectLst/>
                <a:uLnTx/>
                <a:uFillTx/>
                <a:latin typeface="Arial"/>
                <a:cs typeface="Arial"/>
              </a:rPr>
              <a:t>oxynitrides</a:t>
            </a:r>
            <a:r>
              <a:rPr kumimoji="0" sz="1600" b="1" i="0" u="none" strike="noStrike" kern="0" cap="none" spc="254" normalizeH="0" baseline="0" noProof="0" dirty="0">
                <a:ln>
                  <a:noFill/>
                </a:ln>
                <a:solidFill>
                  <a:srgbClr val="001F5F"/>
                </a:solidFill>
                <a:effectLst/>
                <a:uLnTx/>
                <a:uFillTx/>
                <a:latin typeface="Arial"/>
                <a:cs typeface="Arial"/>
              </a:rPr>
              <a:t>   </a:t>
            </a:r>
            <a:r>
              <a:rPr kumimoji="0" sz="1600" b="0" i="0" u="none" strike="noStrike" kern="0" cap="none" spc="0" normalizeH="0" baseline="0" noProof="0" dirty="0">
                <a:ln>
                  <a:noFill/>
                </a:ln>
                <a:solidFill>
                  <a:srgbClr val="001F5F"/>
                </a:solidFill>
                <a:effectLst/>
                <a:uLnTx/>
                <a:uFillTx/>
                <a:latin typeface="Arial MT"/>
                <a:cs typeface="Arial MT"/>
              </a:rPr>
              <a:t>with</a:t>
            </a:r>
            <a:r>
              <a:rPr kumimoji="0" sz="1600" b="0" i="0" u="none" strike="noStrike" kern="0" cap="none" spc="260" normalizeH="0" baseline="0" noProof="0" dirty="0">
                <a:ln>
                  <a:noFill/>
                </a:ln>
                <a:solidFill>
                  <a:srgbClr val="001F5F"/>
                </a:solidFill>
                <a:effectLst/>
                <a:uLnTx/>
                <a:uFillTx/>
                <a:latin typeface="Arial MT"/>
                <a:cs typeface="Arial MT"/>
              </a:rPr>
              <a:t>   </a:t>
            </a:r>
            <a:r>
              <a:rPr kumimoji="0" sz="1600" b="0" i="0" u="none" strike="noStrike" kern="0" cap="none" spc="-25" normalizeH="0" baseline="0" noProof="0" dirty="0">
                <a:ln>
                  <a:noFill/>
                </a:ln>
                <a:solidFill>
                  <a:srgbClr val="001F5F"/>
                </a:solidFill>
                <a:effectLst/>
                <a:uLnTx/>
                <a:uFillTx/>
                <a:latin typeface="Arial MT"/>
                <a:cs typeface="Arial MT"/>
              </a:rPr>
              <a:t>low </a:t>
            </a:r>
            <a:r>
              <a:rPr kumimoji="0" sz="1600" b="0" i="0" u="none" strike="noStrike" kern="0" cap="none" spc="0" normalizeH="0" baseline="0" noProof="0" dirty="0">
                <a:ln>
                  <a:noFill/>
                </a:ln>
                <a:solidFill>
                  <a:srgbClr val="001F5F"/>
                </a:solidFill>
                <a:effectLst/>
                <a:uLnTx/>
                <a:uFillTx/>
                <a:latin typeface="Arial MT"/>
                <a:cs typeface="Arial MT"/>
              </a:rPr>
              <a:t>internal</a:t>
            </a:r>
            <a:r>
              <a:rPr kumimoji="0" sz="1600" b="0" i="0" u="none" strike="noStrike" kern="0" cap="none" spc="-50"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stresses</a:t>
            </a:r>
            <a:r>
              <a:rPr kumimoji="0" sz="1600" b="0" i="0" u="none" strike="noStrike" kern="0" cap="none" spc="-35"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in</a:t>
            </a:r>
            <a:r>
              <a:rPr kumimoji="0" sz="1600" b="0" i="0" u="none" strike="noStrike" kern="0" cap="none" spc="-45"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the</a:t>
            </a:r>
            <a:r>
              <a:rPr kumimoji="0" sz="1600" b="0" i="0" u="none" strike="noStrike" kern="0" cap="none" spc="-30" normalizeH="0" baseline="0" noProof="0" dirty="0">
                <a:ln>
                  <a:noFill/>
                </a:ln>
                <a:solidFill>
                  <a:srgbClr val="001F5F"/>
                </a:solidFill>
                <a:effectLst/>
                <a:uLnTx/>
                <a:uFillTx/>
                <a:latin typeface="Arial MT"/>
                <a:cs typeface="Arial MT"/>
              </a:rPr>
              <a:t> </a:t>
            </a:r>
            <a:r>
              <a:rPr kumimoji="0" sz="1600" b="0" i="0" u="none" strike="noStrike" kern="0" cap="none" spc="-20" normalizeH="0" baseline="0" noProof="0" dirty="0">
                <a:ln>
                  <a:noFill/>
                </a:ln>
                <a:solidFill>
                  <a:srgbClr val="001F5F"/>
                </a:solidFill>
                <a:effectLst/>
                <a:uLnTx/>
                <a:uFillTx/>
                <a:latin typeface="Arial MT"/>
                <a:cs typeface="Arial MT"/>
              </a:rPr>
              <a:t>film</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14" name="object 14"/>
          <p:cNvSpPr txBox="1"/>
          <p:nvPr/>
        </p:nvSpPr>
        <p:spPr>
          <a:xfrm>
            <a:off x="8345551" y="4987594"/>
            <a:ext cx="3379470" cy="1123315"/>
          </a:xfrm>
          <a:prstGeom prst="rect">
            <a:avLst/>
          </a:prstGeom>
        </p:spPr>
        <p:txBody>
          <a:bodyPr vert="horz" wrap="square" lIns="0" tIns="12700" rIns="0" bIns="0" rtlCol="0">
            <a:spAutoFit/>
          </a:bodyPr>
          <a:lstStyle/>
          <a:p>
            <a:pPr marL="12700" marR="5080" lvl="0" indent="0" algn="just" defTabSz="914400" eaLnBrk="1" fontAlgn="auto" latinLnBrk="0" hangingPunct="1">
              <a:lnSpc>
                <a:spcPct val="150000"/>
              </a:lnSpc>
              <a:spcBef>
                <a:spcPts val="100"/>
              </a:spcBef>
              <a:spcAft>
                <a:spcPts val="0"/>
              </a:spcAft>
              <a:buClrTx/>
              <a:buSzTx/>
              <a:buFontTx/>
              <a:buNone/>
              <a:tabLst>
                <a:tab pos="1388745" algn="l"/>
                <a:tab pos="3148965" algn="l"/>
              </a:tabLst>
              <a:defRPr/>
            </a:pPr>
            <a:r>
              <a:rPr kumimoji="0" sz="1600" b="0" i="0" u="none" strike="noStrike" kern="0" cap="none" spc="-10" normalizeH="0" baseline="0" noProof="0" dirty="0">
                <a:ln>
                  <a:noFill/>
                </a:ln>
                <a:solidFill>
                  <a:srgbClr val="001F5F"/>
                </a:solidFill>
                <a:effectLst/>
                <a:uLnTx/>
                <a:uFillTx/>
                <a:latin typeface="Arial MT"/>
                <a:cs typeface="Arial MT"/>
              </a:rPr>
              <a:t>Surface</a:t>
            </a:r>
            <a:r>
              <a:rPr kumimoji="0" sz="1600" b="0" i="0" u="none" strike="noStrike" kern="0" cap="none" spc="0" normalizeH="0" baseline="0" noProof="0" dirty="0">
                <a:ln>
                  <a:noFill/>
                </a:ln>
                <a:solidFill>
                  <a:srgbClr val="001F5F"/>
                </a:solidFill>
                <a:effectLst/>
                <a:uLnTx/>
                <a:uFillTx/>
                <a:latin typeface="Arial MT"/>
                <a:cs typeface="Arial MT"/>
              </a:rPr>
              <a:t>	</a:t>
            </a:r>
            <a:r>
              <a:rPr kumimoji="0" sz="1600" b="0" i="0" u="none" strike="noStrike" kern="0" cap="none" spc="-10" normalizeH="0" baseline="0" noProof="0" dirty="0">
                <a:ln>
                  <a:noFill/>
                </a:ln>
                <a:solidFill>
                  <a:srgbClr val="001F5F"/>
                </a:solidFill>
                <a:effectLst/>
                <a:uLnTx/>
                <a:uFillTx/>
                <a:latin typeface="Arial MT"/>
                <a:cs typeface="Arial MT"/>
              </a:rPr>
              <a:t>modification</a:t>
            </a:r>
            <a:r>
              <a:rPr kumimoji="0" sz="1600" b="0" i="0" u="none" strike="noStrike" kern="0" cap="none" spc="0" normalizeH="0" baseline="0" noProof="0" dirty="0">
                <a:ln>
                  <a:noFill/>
                </a:ln>
                <a:solidFill>
                  <a:srgbClr val="001F5F"/>
                </a:solidFill>
                <a:effectLst/>
                <a:uLnTx/>
                <a:uFillTx/>
                <a:latin typeface="Arial MT"/>
                <a:cs typeface="Arial MT"/>
              </a:rPr>
              <a:t>	</a:t>
            </a:r>
            <a:r>
              <a:rPr kumimoji="0" sz="1600" b="0" i="0" u="none" strike="noStrike" kern="0" cap="none" spc="-25" normalizeH="0" baseline="0" noProof="0" dirty="0">
                <a:ln>
                  <a:noFill/>
                </a:ln>
                <a:solidFill>
                  <a:srgbClr val="001F5F"/>
                </a:solidFill>
                <a:effectLst/>
                <a:uLnTx/>
                <a:uFillTx/>
                <a:latin typeface="Arial MT"/>
                <a:cs typeface="Arial MT"/>
              </a:rPr>
              <a:t>by </a:t>
            </a:r>
            <a:r>
              <a:rPr kumimoji="0" sz="1600" b="1" i="0" u="none" strike="noStrike" kern="0" cap="none" spc="0" normalizeH="0" baseline="0" noProof="0" dirty="0">
                <a:ln>
                  <a:noFill/>
                </a:ln>
                <a:solidFill>
                  <a:srgbClr val="001F5F"/>
                </a:solidFill>
                <a:effectLst/>
                <a:uLnTx/>
                <a:uFillTx/>
                <a:latin typeface="Arial"/>
                <a:cs typeface="Arial"/>
              </a:rPr>
              <a:t>implantation</a:t>
            </a:r>
            <a:r>
              <a:rPr kumimoji="0" sz="1600" b="1" i="0" u="none" strike="noStrike" kern="0" cap="none" spc="280" normalizeH="0" baseline="0" noProof="0" dirty="0">
                <a:ln>
                  <a:noFill/>
                </a:ln>
                <a:solidFill>
                  <a:srgbClr val="001F5F"/>
                </a:solidFill>
                <a:effectLst/>
                <a:uLnTx/>
                <a:uFillTx/>
                <a:latin typeface="Arial"/>
                <a:cs typeface="Arial"/>
              </a:rPr>
              <a:t> </a:t>
            </a:r>
            <a:r>
              <a:rPr kumimoji="0" sz="1600" b="1" i="0" u="none" strike="noStrike" kern="0" cap="none" spc="0" normalizeH="0" baseline="0" noProof="0" dirty="0">
                <a:ln>
                  <a:noFill/>
                </a:ln>
                <a:solidFill>
                  <a:srgbClr val="001F5F"/>
                </a:solidFill>
                <a:effectLst/>
                <a:uLnTx/>
                <a:uFillTx/>
                <a:latin typeface="Arial"/>
                <a:cs typeface="Arial"/>
              </a:rPr>
              <a:t>of</a:t>
            </a:r>
            <a:r>
              <a:rPr kumimoji="0" sz="1600" b="1" i="0" u="none" strike="noStrike" kern="0" cap="none" spc="290" normalizeH="0" baseline="0" noProof="0" dirty="0">
                <a:ln>
                  <a:noFill/>
                </a:ln>
                <a:solidFill>
                  <a:srgbClr val="001F5F"/>
                </a:solidFill>
                <a:effectLst/>
                <a:uLnTx/>
                <a:uFillTx/>
                <a:latin typeface="Arial"/>
                <a:cs typeface="Arial"/>
              </a:rPr>
              <a:t> </a:t>
            </a:r>
            <a:r>
              <a:rPr kumimoji="0" sz="1600" b="1" i="0" u="none" strike="noStrike" kern="0" cap="none" spc="0" normalizeH="0" baseline="0" noProof="0" dirty="0">
                <a:ln>
                  <a:noFill/>
                </a:ln>
                <a:solidFill>
                  <a:srgbClr val="001F5F"/>
                </a:solidFill>
                <a:effectLst/>
                <a:uLnTx/>
                <a:uFillTx/>
                <a:latin typeface="Arial"/>
                <a:cs typeface="Arial"/>
              </a:rPr>
              <a:t>nitrogen</a:t>
            </a:r>
            <a:r>
              <a:rPr kumimoji="0" sz="1600" b="1" i="0" u="none" strike="noStrike" kern="0" cap="none" spc="270" normalizeH="0" baseline="0" noProof="0" dirty="0">
                <a:ln>
                  <a:noFill/>
                </a:ln>
                <a:solidFill>
                  <a:srgbClr val="001F5F"/>
                </a:solidFill>
                <a:effectLst/>
                <a:uLnTx/>
                <a:uFillTx/>
                <a:latin typeface="Arial"/>
                <a:cs typeface="Arial"/>
              </a:rPr>
              <a:t> </a:t>
            </a:r>
            <a:r>
              <a:rPr kumimoji="0" sz="1600" b="1" i="0" u="none" strike="noStrike" kern="0" cap="none" spc="0" normalizeH="0" baseline="0" noProof="0" dirty="0">
                <a:ln>
                  <a:noFill/>
                </a:ln>
                <a:solidFill>
                  <a:srgbClr val="001F5F"/>
                </a:solidFill>
                <a:effectLst/>
                <a:uLnTx/>
                <a:uFillTx/>
                <a:latin typeface="Arial"/>
                <a:cs typeface="Arial"/>
              </a:rPr>
              <a:t>ions</a:t>
            </a:r>
            <a:r>
              <a:rPr kumimoji="0" sz="1600" b="1" i="0" u="none" strike="noStrike" kern="0" cap="none" spc="295" normalizeH="0" baseline="0" noProof="0" dirty="0">
                <a:ln>
                  <a:noFill/>
                </a:ln>
                <a:solidFill>
                  <a:srgbClr val="001F5F"/>
                </a:solidFill>
                <a:effectLst/>
                <a:uLnTx/>
                <a:uFillTx/>
                <a:latin typeface="Arial"/>
                <a:cs typeface="Arial"/>
              </a:rPr>
              <a:t> </a:t>
            </a:r>
            <a:r>
              <a:rPr kumimoji="0" sz="1600" b="0" i="0" u="none" strike="noStrike" kern="0" cap="none" spc="-20" normalizeH="0" baseline="0" noProof="0" dirty="0">
                <a:ln>
                  <a:noFill/>
                </a:ln>
                <a:solidFill>
                  <a:srgbClr val="001F5F"/>
                </a:solidFill>
                <a:effectLst/>
                <a:uLnTx/>
                <a:uFillTx/>
                <a:latin typeface="Arial MT"/>
                <a:cs typeface="Arial MT"/>
              </a:rPr>
              <a:t>into </a:t>
            </a:r>
            <a:r>
              <a:rPr kumimoji="0" sz="1600" b="0" i="0" u="none" strike="noStrike" kern="0" cap="none" spc="0" normalizeH="0" baseline="0" noProof="0" dirty="0">
                <a:ln>
                  <a:noFill/>
                </a:ln>
                <a:solidFill>
                  <a:srgbClr val="001F5F"/>
                </a:solidFill>
                <a:effectLst/>
                <a:uLnTx/>
                <a:uFillTx/>
                <a:latin typeface="Arial MT"/>
                <a:cs typeface="Arial MT"/>
              </a:rPr>
              <a:t>glass,</a:t>
            </a:r>
            <a:r>
              <a:rPr kumimoji="0" sz="1600" b="0" i="0" u="none" strike="noStrike" kern="0" cap="none" spc="-40"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metals</a:t>
            </a:r>
            <a:r>
              <a:rPr kumimoji="0" sz="1600" b="0" i="0" u="none" strike="noStrike" kern="0" cap="none" spc="-10" normalizeH="0" baseline="0" noProof="0" dirty="0">
                <a:ln>
                  <a:noFill/>
                </a:ln>
                <a:solidFill>
                  <a:srgbClr val="001F5F"/>
                </a:solidFill>
                <a:effectLst/>
                <a:uLnTx/>
                <a:uFillTx/>
                <a:latin typeface="Arial MT"/>
                <a:cs typeface="Arial MT"/>
              </a:rPr>
              <a:t> </a:t>
            </a:r>
            <a:r>
              <a:rPr kumimoji="0" sz="1600" b="0" i="0" u="none" strike="noStrike" kern="0" cap="none" spc="0" normalizeH="0" baseline="0" noProof="0" dirty="0">
                <a:ln>
                  <a:noFill/>
                </a:ln>
                <a:solidFill>
                  <a:srgbClr val="001F5F"/>
                </a:solidFill>
                <a:effectLst/>
                <a:uLnTx/>
                <a:uFillTx/>
                <a:latin typeface="Arial MT"/>
                <a:cs typeface="Arial MT"/>
              </a:rPr>
              <a:t>or</a:t>
            </a:r>
            <a:r>
              <a:rPr kumimoji="0" sz="1600" b="0" i="0" u="none" strike="noStrike" kern="0" cap="none" spc="-20" normalizeH="0" baseline="0" noProof="0" dirty="0">
                <a:ln>
                  <a:noFill/>
                </a:ln>
                <a:solidFill>
                  <a:srgbClr val="001F5F"/>
                </a:solidFill>
                <a:effectLst/>
                <a:uLnTx/>
                <a:uFillTx/>
                <a:latin typeface="Arial MT"/>
                <a:cs typeface="Arial MT"/>
              </a:rPr>
              <a:t> </a:t>
            </a:r>
            <a:r>
              <a:rPr kumimoji="0" sz="1600" b="0" i="0" u="none" strike="noStrike" kern="0" cap="none" spc="-10" normalizeH="0" baseline="0" noProof="0" dirty="0">
                <a:ln>
                  <a:noFill/>
                </a:ln>
                <a:solidFill>
                  <a:srgbClr val="001F5F"/>
                </a:solidFill>
                <a:effectLst/>
                <a:uLnTx/>
                <a:uFillTx/>
                <a:latin typeface="Arial MT"/>
                <a:cs typeface="Arial MT"/>
              </a:rPr>
              <a:t>polymers</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sp>
        <p:nvSpPr>
          <p:cNvPr id="15" name="object 15"/>
          <p:cNvSpPr txBox="1">
            <a:spLocks noGrp="1"/>
          </p:cNvSpPr>
          <p:nvPr>
            <p:ph type="title"/>
          </p:nvPr>
        </p:nvSpPr>
        <p:spPr>
          <a:prstGeom prst="rect">
            <a:avLst/>
          </a:prstGeom>
        </p:spPr>
        <p:txBody>
          <a:bodyPr vert="horz" wrap="square" lIns="0" tIns="13335" rIns="0" bIns="0" rtlCol="0">
            <a:spAutoFit/>
          </a:bodyPr>
          <a:lstStyle/>
          <a:p>
            <a:pPr marL="390525">
              <a:lnSpc>
                <a:spcPct val="100000"/>
              </a:lnSpc>
              <a:spcBef>
                <a:spcPts val="105"/>
              </a:spcBef>
            </a:pPr>
            <a:r>
              <a:rPr dirty="0"/>
              <a:t>Expertise</a:t>
            </a:r>
            <a:r>
              <a:rPr spc="-65" dirty="0"/>
              <a:t> </a:t>
            </a:r>
            <a:r>
              <a:rPr dirty="0"/>
              <a:t>in</a:t>
            </a:r>
            <a:r>
              <a:rPr spc="-45" dirty="0"/>
              <a:t> </a:t>
            </a:r>
            <a:r>
              <a:rPr dirty="0"/>
              <a:t>PVD</a:t>
            </a:r>
            <a:r>
              <a:rPr spc="-35" dirty="0"/>
              <a:t> </a:t>
            </a:r>
            <a:r>
              <a:rPr dirty="0"/>
              <a:t>and</a:t>
            </a:r>
            <a:r>
              <a:rPr spc="-35" dirty="0"/>
              <a:t> </a:t>
            </a:r>
            <a:r>
              <a:rPr dirty="0"/>
              <a:t>PECVD</a:t>
            </a:r>
            <a:r>
              <a:rPr spc="-30" dirty="0"/>
              <a:t> </a:t>
            </a:r>
            <a:r>
              <a:rPr spc="-10" dirty="0"/>
              <a:t>technologies</a:t>
            </a:r>
          </a:p>
        </p:txBody>
      </p:sp>
      <p:sp>
        <p:nvSpPr>
          <p:cNvPr id="16" name="object 16"/>
          <p:cNvSpPr txBox="1"/>
          <p:nvPr/>
        </p:nvSpPr>
        <p:spPr>
          <a:xfrm>
            <a:off x="9198991" y="6501180"/>
            <a:ext cx="158496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Arial MT"/>
                <a:cs typeface="Arial MT"/>
                <a:hlinkClick r:id="rId6"/>
              </a:rPr>
              <a:t>WWW.AGC-PLASMA.COM</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568435" y="388048"/>
            <a:ext cx="3364103" cy="593280"/>
          </a:xfrm>
          <a:prstGeom prst="rect">
            <a:avLst/>
          </a:prstGeom>
        </p:spPr>
      </p:pic>
      <p:sp>
        <p:nvSpPr>
          <p:cNvPr id="4" name="object 4"/>
          <p:cNvSpPr txBox="1"/>
          <p:nvPr/>
        </p:nvSpPr>
        <p:spPr>
          <a:xfrm>
            <a:off x="4768341" y="1740535"/>
            <a:ext cx="7047230" cy="3988435"/>
          </a:xfrm>
          <a:prstGeom prst="rect">
            <a:avLst/>
          </a:prstGeom>
        </p:spPr>
        <p:txBody>
          <a:bodyPr vert="horz" wrap="square" lIns="0" tIns="12065" rIns="0" bIns="0" rtlCol="0">
            <a:spAutoFit/>
          </a:bodyPr>
          <a:lstStyle/>
          <a:p>
            <a:pPr marL="299085" marR="5080" lvl="0" indent="-287020" algn="just" defTabSz="914400" eaLnBrk="1" fontAlgn="auto" latinLnBrk="0" hangingPunct="1">
              <a:lnSpc>
                <a:spcPct val="100000"/>
              </a:lnSpc>
              <a:spcBef>
                <a:spcPts val="95"/>
              </a:spcBef>
              <a:spcAft>
                <a:spcPts val="0"/>
              </a:spcAft>
              <a:buClrTx/>
              <a:buSzTx/>
              <a:buFontTx/>
              <a:buChar char="•"/>
              <a:tabLst>
                <a:tab pos="299085" algn="l"/>
                <a:tab pos="300355" algn="l"/>
              </a:tabLst>
              <a:defRPr/>
            </a:pPr>
            <a:r>
              <a:rPr kumimoji="0" sz="1600" b="0" i="0" u="none" strike="noStrike" kern="0" cap="none" spc="0" normalizeH="0" baseline="0" noProof="0" dirty="0">
                <a:ln>
                  <a:noFill/>
                </a:ln>
                <a:solidFill>
                  <a:srgbClr val="000091"/>
                </a:solidFill>
                <a:effectLst/>
                <a:uLnTx/>
                <a:uFillTx/>
                <a:latin typeface="Arial MT"/>
                <a:cs typeface="Arial MT"/>
              </a:rPr>
              <a:t>	Offering</a:t>
            </a:r>
            <a:r>
              <a:rPr kumimoji="0" sz="1600" b="0" i="0" u="none" strike="noStrike" kern="0" cap="none" spc="49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access</a:t>
            </a:r>
            <a:r>
              <a:rPr kumimoji="0" sz="1600" b="0" i="0" u="none" strike="noStrike" kern="0" cap="none" spc="49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to</a:t>
            </a:r>
            <a:r>
              <a:rPr kumimoji="0" sz="1600" b="0" i="0" u="none" strike="noStrike" kern="0" cap="none" spc="49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demonstration</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center</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with</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S-to-</a:t>
            </a:r>
            <a:r>
              <a:rPr kumimoji="0" sz="1600" b="0" i="0" u="none" strike="noStrike" kern="0" cap="none" spc="0" normalizeH="0" baseline="0" noProof="0" dirty="0">
                <a:ln>
                  <a:noFill/>
                </a:ln>
                <a:solidFill>
                  <a:srgbClr val="000091"/>
                </a:solidFill>
                <a:effectLst/>
                <a:uLnTx/>
                <a:uFillTx/>
                <a:latin typeface="Arial MT"/>
                <a:cs typeface="Arial MT"/>
              </a:rPr>
              <a:t>S</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and</a:t>
            </a:r>
            <a:r>
              <a:rPr kumimoji="0" sz="1600" b="0" i="0" u="none" strike="noStrike" kern="0" cap="none" spc="49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R-to-</a:t>
            </a:r>
            <a:r>
              <a:rPr kumimoji="0" sz="1600" b="0" i="0" u="none" strike="noStrike" kern="0" cap="none" spc="0" normalizeH="0" baseline="0" noProof="0" dirty="0">
                <a:ln>
                  <a:noFill/>
                </a:ln>
                <a:solidFill>
                  <a:srgbClr val="000091"/>
                </a:solidFill>
                <a:effectLst/>
                <a:uLnTx/>
                <a:uFillTx/>
                <a:latin typeface="Arial MT"/>
                <a:cs typeface="Arial MT"/>
              </a:rPr>
              <a:t>R</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pilot </a:t>
            </a:r>
            <a:r>
              <a:rPr kumimoji="0" sz="1600" b="0" i="0" u="none" strike="noStrike" kern="0" cap="none" spc="0" normalizeH="0" baseline="0" noProof="0" dirty="0">
                <a:ln>
                  <a:noFill/>
                </a:ln>
                <a:solidFill>
                  <a:srgbClr val="000091"/>
                </a:solidFill>
                <a:effectLst/>
                <a:uLnTx/>
                <a:uFillTx/>
                <a:latin typeface="Arial MT"/>
                <a:cs typeface="Arial MT"/>
              </a:rPr>
              <a:t>coaters</a:t>
            </a:r>
            <a:r>
              <a:rPr kumimoji="0" sz="1600" b="0" i="0" u="none" strike="noStrike" kern="0" cap="none" spc="-4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for</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1" i="0" u="none" strike="noStrike" kern="0" cap="none" spc="0" normalizeH="0" baseline="0" noProof="0" dirty="0">
                <a:ln>
                  <a:noFill/>
                </a:ln>
                <a:solidFill>
                  <a:srgbClr val="000091"/>
                </a:solidFill>
                <a:effectLst/>
                <a:uLnTx/>
                <a:uFillTx/>
                <a:latin typeface="Arial"/>
                <a:cs typeface="Arial"/>
              </a:rPr>
              <a:t>test</a:t>
            </a:r>
            <a:r>
              <a:rPr kumimoji="0" sz="1600" b="1" i="0" u="none" strike="noStrike" kern="0" cap="none" spc="-35"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campaigns,</a:t>
            </a:r>
            <a:r>
              <a:rPr kumimoji="0" sz="1600" b="1" i="0" u="none" strike="noStrike" kern="0" cap="none" spc="-15" normalizeH="0" baseline="0" noProof="0" dirty="0">
                <a:ln>
                  <a:noFill/>
                </a:ln>
                <a:solidFill>
                  <a:srgbClr val="000091"/>
                </a:solidFill>
                <a:effectLst/>
                <a:uLnTx/>
                <a:uFillTx/>
                <a:latin typeface="Arial"/>
                <a:cs typeface="Arial"/>
              </a:rPr>
              <a:t> </a:t>
            </a:r>
            <a:r>
              <a:rPr kumimoji="0" sz="1600" b="1" i="0" u="none" strike="noStrike" kern="0" cap="none" spc="-20" normalizeH="0" baseline="0" noProof="0" dirty="0">
                <a:ln>
                  <a:noFill/>
                </a:ln>
                <a:solidFill>
                  <a:srgbClr val="000091"/>
                </a:solidFill>
                <a:effectLst/>
                <a:uLnTx/>
                <a:uFillTx/>
                <a:latin typeface="Arial"/>
                <a:cs typeface="Arial"/>
              </a:rPr>
              <a:t>proof-of-</a:t>
            </a:r>
            <a:r>
              <a:rPr kumimoji="0" sz="1600" b="1" i="0" u="none" strike="noStrike" kern="0" cap="none" spc="0" normalizeH="0" baseline="0" noProof="0" dirty="0">
                <a:ln>
                  <a:noFill/>
                </a:ln>
                <a:solidFill>
                  <a:srgbClr val="000091"/>
                </a:solidFill>
                <a:effectLst/>
                <a:uLnTx/>
                <a:uFillTx/>
                <a:latin typeface="Arial"/>
                <a:cs typeface="Arial"/>
              </a:rPr>
              <a:t>concept</a:t>
            </a:r>
            <a:r>
              <a:rPr kumimoji="0" sz="1600" b="1" i="0" u="none" strike="noStrike" kern="0" cap="none" spc="10"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and</a:t>
            </a:r>
            <a:r>
              <a:rPr kumimoji="0" sz="1600" b="1" i="0" u="none" strike="noStrike" kern="0" cap="none" spc="-45"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prototyping</a:t>
            </a:r>
            <a:r>
              <a:rPr kumimoji="0" sz="1600" b="1" i="0" u="none" strike="noStrike" kern="0" cap="none" spc="10" normalizeH="0" baseline="0" noProof="0" dirty="0">
                <a:ln>
                  <a:noFill/>
                </a:ln>
                <a:solidFill>
                  <a:srgbClr val="000091"/>
                </a:solidFill>
                <a:effectLst/>
                <a:uLnTx/>
                <a:uFillTx/>
                <a:latin typeface="Arial"/>
                <a:cs typeface="Arial"/>
              </a:rPr>
              <a:t> </a:t>
            </a:r>
            <a:r>
              <a:rPr kumimoji="0" sz="1600" b="1" i="0" u="none" strike="noStrike" kern="0" cap="none" spc="-10" normalizeH="0" baseline="0" noProof="0" dirty="0">
                <a:ln>
                  <a:noFill/>
                </a:ln>
                <a:solidFill>
                  <a:srgbClr val="000091"/>
                </a:solidFill>
                <a:effectLst/>
                <a:uLnTx/>
                <a:uFillTx/>
                <a:latin typeface="Arial"/>
                <a:cs typeface="Arial"/>
              </a:rPr>
              <a:t>services</a:t>
            </a:r>
            <a:endParaRPr kumimoji="0" sz="16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80"/>
              </a:spcBef>
              <a:spcAft>
                <a:spcPts val="0"/>
              </a:spcAft>
              <a:buClr>
                <a:srgbClr val="000091"/>
              </a:buClr>
              <a:buSzTx/>
              <a:buFont typeface="Arial MT"/>
              <a:buChar char="•"/>
              <a:tabLst/>
              <a:defRPr/>
            </a:pPr>
            <a:endParaRPr kumimoji="0" sz="1600" b="0" i="0" u="none" strike="noStrike" kern="0" cap="none" spc="0" normalizeH="0" baseline="0" noProof="0">
              <a:ln>
                <a:noFill/>
              </a:ln>
              <a:solidFill>
                <a:sysClr val="windowText" lastClr="000000"/>
              </a:solidFill>
              <a:effectLst/>
              <a:uLnTx/>
              <a:uFillTx/>
              <a:latin typeface="Arial"/>
              <a:cs typeface="Arial"/>
            </a:endParaRPr>
          </a:p>
          <a:p>
            <a:pPr marL="299085" marR="5080" lvl="0" indent="-287020" algn="just" defTabSz="914400" eaLnBrk="1" fontAlgn="auto" latinLnBrk="0" hangingPunct="1">
              <a:lnSpc>
                <a:spcPct val="100000"/>
              </a:lnSpc>
              <a:spcBef>
                <a:spcPts val="0"/>
              </a:spcBef>
              <a:spcAft>
                <a:spcPts val="0"/>
              </a:spcAft>
              <a:buClrTx/>
              <a:buSzTx/>
              <a:buFontTx/>
              <a:buChar char="•"/>
              <a:tabLst>
                <a:tab pos="299085" algn="l"/>
                <a:tab pos="300355" algn="l"/>
              </a:tabLst>
              <a:defRPr/>
            </a:pPr>
            <a:r>
              <a:rPr kumimoji="0" sz="1600" b="0" i="0" u="none" strike="noStrike" kern="0" cap="none" spc="0" normalizeH="0" baseline="0" noProof="0" dirty="0">
                <a:ln>
                  <a:noFill/>
                </a:ln>
                <a:solidFill>
                  <a:srgbClr val="000091"/>
                </a:solidFill>
                <a:effectLst/>
                <a:uLnTx/>
                <a:uFillTx/>
                <a:latin typeface="Arial MT"/>
                <a:cs typeface="Arial MT"/>
              </a:rPr>
              <a:t>	Partnering</a:t>
            </a:r>
            <a:r>
              <a:rPr kumimoji="0" sz="1600" b="0" i="0" u="none" strike="noStrike" kern="0" cap="none" spc="28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with</a:t>
            </a:r>
            <a:r>
              <a:rPr kumimoji="0" sz="1600" b="0" i="0" u="none" strike="noStrike" kern="0" cap="none" spc="27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knowledge</a:t>
            </a:r>
            <a:r>
              <a:rPr kumimoji="0" sz="1600" b="0" i="0" u="none" strike="noStrike" kern="0" cap="none" spc="27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centers</a:t>
            </a:r>
            <a:r>
              <a:rPr kumimoji="0" sz="1600" b="0" i="0" u="none" strike="noStrike" kern="0" cap="none" spc="27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and</a:t>
            </a:r>
            <a:r>
              <a:rPr kumimoji="0" sz="1600" b="0" i="0" u="none" strike="noStrike" kern="0" cap="none" spc="270"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start-</a:t>
            </a:r>
            <a:r>
              <a:rPr kumimoji="0" sz="1600" b="0" i="0" u="none" strike="noStrike" kern="0" cap="none" spc="0" normalizeH="0" baseline="0" noProof="0" dirty="0">
                <a:ln>
                  <a:noFill/>
                </a:ln>
                <a:solidFill>
                  <a:srgbClr val="000091"/>
                </a:solidFill>
                <a:effectLst/>
                <a:uLnTx/>
                <a:uFillTx/>
                <a:latin typeface="Arial MT"/>
                <a:cs typeface="Arial MT"/>
              </a:rPr>
              <a:t>up’s</a:t>
            </a:r>
            <a:r>
              <a:rPr kumimoji="0" sz="1600" b="0" i="0" u="none" strike="noStrike" kern="0" cap="none" spc="280" normalizeH="0" baseline="0" noProof="0" dirty="0">
                <a:ln>
                  <a:noFill/>
                </a:ln>
                <a:solidFill>
                  <a:srgbClr val="000091"/>
                </a:solidFill>
                <a:effectLst/>
                <a:uLnTx/>
                <a:uFillTx/>
                <a:latin typeface="Arial MT"/>
                <a:cs typeface="Arial MT"/>
              </a:rPr>
              <a:t> </a:t>
            </a:r>
            <a:r>
              <a:rPr kumimoji="0" sz="1600" b="1" i="0" u="none" strike="noStrike" kern="0" cap="none" spc="0" normalizeH="0" baseline="0" noProof="0" dirty="0">
                <a:ln>
                  <a:noFill/>
                </a:ln>
                <a:solidFill>
                  <a:srgbClr val="000091"/>
                </a:solidFill>
                <a:effectLst/>
                <a:uLnTx/>
                <a:uFillTx/>
                <a:latin typeface="Arial"/>
                <a:cs typeface="Arial"/>
              </a:rPr>
              <a:t>to</a:t>
            </a:r>
            <a:r>
              <a:rPr kumimoji="0" sz="1600" b="1" i="0" u="none" strike="noStrike" kern="0" cap="none" spc="265"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upscale</a:t>
            </a:r>
            <a:r>
              <a:rPr kumimoji="0" sz="1600" b="1" i="0" u="none" strike="noStrike" kern="0" cap="none" spc="270" normalizeH="0" baseline="0" noProof="0" dirty="0">
                <a:ln>
                  <a:noFill/>
                </a:ln>
                <a:solidFill>
                  <a:srgbClr val="000091"/>
                </a:solidFill>
                <a:effectLst/>
                <a:uLnTx/>
                <a:uFillTx/>
                <a:latin typeface="Arial"/>
                <a:cs typeface="Arial"/>
              </a:rPr>
              <a:t> </a:t>
            </a:r>
            <a:r>
              <a:rPr kumimoji="0" sz="1600" b="0" i="0" u="none" strike="noStrike" kern="0" cap="none" spc="-10" normalizeH="0" baseline="0" noProof="0" dirty="0">
                <a:ln>
                  <a:noFill/>
                </a:ln>
                <a:solidFill>
                  <a:srgbClr val="000091"/>
                </a:solidFill>
                <a:effectLst/>
                <a:uLnTx/>
                <a:uFillTx/>
                <a:latin typeface="Arial MT"/>
                <a:cs typeface="Arial MT"/>
              </a:rPr>
              <a:t>innovative </a:t>
            </a:r>
            <a:r>
              <a:rPr kumimoji="0" sz="1600" b="0" i="0" u="none" strike="noStrike" kern="0" cap="none" spc="0" normalizeH="0" baseline="0" noProof="0" dirty="0">
                <a:ln>
                  <a:noFill/>
                </a:ln>
                <a:solidFill>
                  <a:srgbClr val="000091"/>
                </a:solidFill>
                <a:effectLst/>
                <a:uLnTx/>
                <a:uFillTx/>
                <a:latin typeface="Arial MT"/>
                <a:cs typeface="Arial MT"/>
              </a:rPr>
              <a:t>PVD</a:t>
            </a:r>
            <a:r>
              <a:rPr kumimoji="0" sz="1600" b="0" i="0" u="none" strike="noStrike" kern="0" cap="none" spc="40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and</a:t>
            </a:r>
            <a:r>
              <a:rPr kumimoji="0" sz="1600" b="0" i="0" u="none" strike="noStrike" kern="0" cap="none" spc="40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PECVD</a:t>
            </a:r>
            <a:r>
              <a:rPr kumimoji="0" sz="1600" b="0" i="0" u="none" strike="noStrike" kern="0" cap="none" spc="430" normalizeH="0" baseline="0" noProof="0" dirty="0">
                <a:ln>
                  <a:noFill/>
                </a:ln>
                <a:solidFill>
                  <a:srgbClr val="000091"/>
                </a:solidFill>
                <a:effectLst/>
                <a:uLnTx/>
                <a:uFillTx/>
                <a:latin typeface="Arial MT"/>
                <a:cs typeface="Arial MT"/>
              </a:rPr>
              <a:t> </a:t>
            </a:r>
            <a:r>
              <a:rPr kumimoji="0" sz="1600" b="1" i="0" u="none" strike="noStrike" kern="0" cap="none" spc="0" normalizeH="0" baseline="0" noProof="0" dirty="0">
                <a:ln>
                  <a:noFill/>
                </a:ln>
                <a:solidFill>
                  <a:srgbClr val="000091"/>
                </a:solidFill>
                <a:effectLst/>
                <a:uLnTx/>
                <a:uFillTx/>
                <a:latin typeface="Arial"/>
                <a:cs typeface="Arial"/>
              </a:rPr>
              <a:t>technologies</a:t>
            </a:r>
            <a:r>
              <a:rPr kumimoji="0" sz="1600" b="1" i="0" u="none" strike="noStrike" kern="0" cap="none" spc="434"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towards</a:t>
            </a:r>
            <a:r>
              <a:rPr kumimoji="0" sz="1600" b="1" i="0" u="none" strike="noStrike" kern="0" cap="none" spc="409"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industrial</a:t>
            </a:r>
            <a:r>
              <a:rPr kumimoji="0" sz="1600" b="1" i="0" u="none" strike="noStrike" kern="0" cap="none" spc="430"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scale</a:t>
            </a:r>
            <a:r>
              <a:rPr kumimoji="0" sz="1600" b="1" i="0" u="none" strike="noStrike" kern="0" cap="none" spc="420" normalizeH="0" baseline="0" noProof="0" dirty="0">
                <a:ln>
                  <a:noFill/>
                </a:ln>
                <a:solidFill>
                  <a:srgbClr val="000091"/>
                </a:solidFill>
                <a:effectLst/>
                <a:uLnTx/>
                <a:uFillTx/>
                <a:latin typeface="Arial"/>
                <a:cs typeface="Arial"/>
              </a:rPr>
              <a:t> </a:t>
            </a:r>
            <a:r>
              <a:rPr kumimoji="0" sz="1600" b="1" i="0" u="none" strike="noStrike" kern="0" cap="none" spc="-10" normalizeH="0" baseline="0" noProof="0" dirty="0">
                <a:ln>
                  <a:noFill/>
                </a:ln>
                <a:solidFill>
                  <a:srgbClr val="000091"/>
                </a:solidFill>
                <a:effectLst/>
                <a:uLnTx/>
                <a:uFillTx/>
                <a:latin typeface="Arial"/>
                <a:cs typeface="Arial"/>
              </a:rPr>
              <a:t>equipment </a:t>
            </a:r>
            <a:r>
              <a:rPr kumimoji="0" sz="1600" b="1" i="0" u="none" strike="noStrike" kern="0" cap="none" spc="0" normalizeH="0" baseline="0" noProof="0" dirty="0">
                <a:ln>
                  <a:noFill/>
                </a:ln>
                <a:solidFill>
                  <a:srgbClr val="000091"/>
                </a:solidFill>
                <a:effectLst/>
                <a:uLnTx/>
                <a:uFillTx/>
                <a:latin typeface="Arial"/>
                <a:cs typeface="Arial"/>
              </a:rPr>
              <a:t>(</a:t>
            </a:r>
            <a:r>
              <a:rPr kumimoji="0" sz="1600" b="0" i="0" u="none" strike="noStrike" kern="0" cap="none" spc="0" normalizeH="0" baseline="0" noProof="0" dirty="0">
                <a:ln>
                  <a:noFill/>
                </a:ln>
                <a:solidFill>
                  <a:srgbClr val="000091"/>
                </a:solidFill>
                <a:effectLst/>
                <a:uLnTx/>
                <a:uFillTx/>
                <a:latin typeface="Arial MT"/>
                <a:cs typeface="Arial MT"/>
              </a:rPr>
              <a:t>engineering,</a:t>
            </a:r>
            <a:r>
              <a:rPr kumimoji="0" sz="1600" b="0" i="0" u="none" strike="noStrike" kern="0" cap="none" spc="-5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manufacturing,</a:t>
            </a:r>
            <a:r>
              <a:rPr kumimoji="0" sz="1600" b="0" i="0" u="none" strike="noStrike" kern="0" cap="none" spc="-6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installation,</a:t>
            </a:r>
            <a:r>
              <a:rPr kumimoji="0" sz="1600" b="0" i="0" u="none" strike="noStrike" kern="0" cap="none" spc="-70"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start-</a:t>
            </a:r>
            <a:r>
              <a:rPr kumimoji="0" sz="1600" b="0" i="0" u="none" strike="noStrike" kern="0" cap="none" spc="-25" normalizeH="0" baseline="0" noProof="0" dirty="0">
                <a:ln>
                  <a:noFill/>
                </a:ln>
                <a:solidFill>
                  <a:srgbClr val="000091"/>
                </a:solidFill>
                <a:effectLst/>
                <a:uLnTx/>
                <a:uFillTx/>
                <a:latin typeface="Arial MT"/>
                <a:cs typeface="Arial MT"/>
              </a:rPr>
              <a:t>up)</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0"/>
              </a:spcBef>
              <a:spcAft>
                <a:spcPts val="0"/>
              </a:spcAft>
              <a:buClr>
                <a:srgbClr val="000091"/>
              </a:buClr>
              <a:buSzTx/>
              <a:buFont typeface="Arial MT"/>
              <a:buChar char="•"/>
              <a:tabLst/>
              <a:defRPr/>
            </a:pP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160"/>
              </a:spcBef>
              <a:spcAft>
                <a:spcPts val="0"/>
              </a:spcAft>
              <a:buClr>
                <a:srgbClr val="000091"/>
              </a:buClr>
              <a:buSzTx/>
              <a:buFont typeface="Arial MT"/>
              <a:buChar char="•"/>
              <a:tabLst/>
              <a:defRPr/>
            </a:pP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286385" marR="0" lvl="0" indent="-286385" algn="ctr" defTabSz="914400" eaLnBrk="1" fontAlgn="auto" latinLnBrk="0" hangingPunct="1">
              <a:lnSpc>
                <a:spcPct val="100000"/>
              </a:lnSpc>
              <a:spcBef>
                <a:spcPts val="0"/>
              </a:spcBef>
              <a:spcAft>
                <a:spcPts val="0"/>
              </a:spcAft>
              <a:buClrTx/>
              <a:buSzTx/>
              <a:buFont typeface="Arial MT"/>
              <a:buChar char="•"/>
              <a:tabLst>
                <a:tab pos="286385" algn="l"/>
              </a:tabLst>
              <a:defRPr/>
            </a:pPr>
            <a:r>
              <a:rPr kumimoji="0" sz="1600" b="1" i="0" u="none" strike="noStrike" kern="0" cap="none" spc="0" normalizeH="0" baseline="0" noProof="0" dirty="0">
                <a:ln>
                  <a:noFill/>
                </a:ln>
                <a:solidFill>
                  <a:srgbClr val="000091"/>
                </a:solidFill>
                <a:effectLst/>
                <a:uLnTx/>
                <a:uFillTx/>
                <a:latin typeface="Arial"/>
                <a:cs typeface="Arial"/>
              </a:rPr>
              <a:t>Platinum</a:t>
            </a:r>
            <a:r>
              <a:rPr kumimoji="0" sz="1600" b="1" i="0" u="none" strike="noStrike" kern="0" cap="none" spc="20" normalizeH="0" baseline="0" noProof="0" dirty="0">
                <a:ln>
                  <a:noFill/>
                </a:ln>
                <a:solidFill>
                  <a:srgbClr val="000091"/>
                </a:solidFill>
                <a:effectLst/>
                <a:uLnTx/>
                <a:uFillTx/>
                <a:latin typeface="Arial"/>
                <a:cs typeface="Arial"/>
              </a:rPr>
              <a:t> </a:t>
            </a:r>
            <a:r>
              <a:rPr kumimoji="0" sz="1600" b="0" i="0" u="none" strike="noStrike" kern="0" cap="none" spc="0" normalizeH="0" baseline="0" noProof="0" dirty="0">
                <a:ln>
                  <a:noFill/>
                </a:ln>
                <a:solidFill>
                  <a:srgbClr val="000091"/>
                </a:solidFill>
                <a:effectLst/>
                <a:uLnTx/>
                <a:uFillTx/>
                <a:latin typeface="Arial MT"/>
                <a:cs typeface="Arial MT"/>
              </a:rPr>
              <a:t>sputtering</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capabilities</a:t>
            </a:r>
            <a:r>
              <a:rPr kumimoji="0" sz="1600" b="0" i="0" u="none" strike="noStrike" kern="0" cap="none" spc="3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as</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protective</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thin</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film</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coating</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for</a:t>
            </a:r>
            <a:r>
              <a:rPr kumimoji="0" sz="1600" b="0" i="0" u="none" strike="noStrike" kern="0" cap="none" spc="1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PTL</a:t>
            </a:r>
            <a:r>
              <a:rPr kumimoji="0" sz="1600" b="0" i="0" u="none" strike="noStrike" kern="0" cap="none" spc="-35" normalizeH="0" baseline="0" noProof="0" dirty="0">
                <a:ln>
                  <a:noFill/>
                </a:ln>
                <a:solidFill>
                  <a:srgbClr val="000091"/>
                </a:solidFill>
                <a:effectLst/>
                <a:uLnTx/>
                <a:uFillTx/>
                <a:latin typeface="Arial MT"/>
                <a:cs typeface="Arial MT"/>
              </a:rPr>
              <a:t> </a:t>
            </a:r>
            <a:r>
              <a:rPr kumimoji="0" sz="1600" b="0" i="0" u="none" strike="noStrike" kern="0" cap="none" spc="-25" normalizeH="0" baseline="0" noProof="0" dirty="0">
                <a:ln>
                  <a:noFill/>
                </a:ln>
                <a:solidFill>
                  <a:srgbClr val="000091"/>
                </a:solidFill>
                <a:effectLst/>
                <a:uLnTx/>
                <a:uFillTx/>
                <a:latin typeface="Arial MT"/>
                <a:cs typeface="Arial MT"/>
              </a:rPr>
              <a:t>and</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0" marR="41910" lvl="0" indent="0" algn="ctr" defTabSz="914400" eaLnBrk="1" fontAlgn="auto" latinLnBrk="0" hangingPunct="1">
              <a:lnSpc>
                <a:spcPct val="100000"/>
              </a:lnSpc>
              <a:spcBef>
                <a:spcPts val="5"/>
              </a:spcBef>
              <a:spcAft>
                <a:spcPts val="0"/>
              </a:spcAft>
              <a:buClrTx/>
              <a:buSzTx/>
              <a:buFontTx/>
              <a:buNone/>
              <a:tabLst/>
              <a:defRPr/>
            </a:pPr>
            <a:r>
              <a:rPr kumimoji="0" sz="1600" b="0" i="0" u="none" strike="noStrike" kern="0" cap="none" spc="0" normalizeH="0" baseline="0" noProof="0" dirty="0">
                <a:ln>
                  <a:noFill/>
                </a:ln>
                <a:solidFill>
                  <a:srgbClr val="000091"/>
                </a:solidFill>
                <a:effectLst/>
                <a:uLnTx/>
                <a:uFillTx/>
                <a:latin typeface="Arial MT"/>
                <a:cs typeface="Arial MT"/>
              </a:rPr>
              <a:t>BPP</a:t>
            </a:r>
            <a:r>
              <a:rPr kumimoji="0" sz="1600" b="0" i="0" u="none" strike="noStrike" kern="0" cap="none" spc="-6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including</a:t>
            </a:r>
            <a:r>
              <a:rPr kumimoji="0" sz="1600" b="0" i="0" u="none" strike="noStrike" kern="0" cap="none" spc="-6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glow</a:t>
            </a:r>
            <a:r>
              <a:rPr kumimoji="0" sz="1600" b="0" i="0" u="none" strike="noStrike" kern="0" cap="none" spc="-3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discharge</a:t>
            </a:r>
            <a:r>
              <a:rPr kumimoji="0" sz="1600" b="0" i="0" u="none" strike="noStrike" kern="0" cap="none" spc="-4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cleaning</a:t>
            </a:r>
            <a:r>
              <a:rPr kumimoji="0" sz="1600" b="0" i="0" u="none" strike="noStrike" kern="0" cap="none" spc="-5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of</a:t>
            </a:r>
            <a:r>
              <a:rPr kumimoji="0" sz="1600" b="0" i="0" u="none" strike="noStrike" kern="0" cap="none" spc="-2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the</a:t>
            </a:r>
            <a:r>
              <a:rPr kumimoji="0" sz="1600" b="0" i="0" u="none" strike="noStrike" kern="0" cap="none" spc="-1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substrate</a:t>
            </a:r>
            <a:r>
              <a:rPr kumimoji="0" sz="1600" b="0" i="0" u="none" strike="noStrike" kern="0" cap="none" spc="-1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prior</a:t>
            </a:r>
            <a:r>
              <a:rPr kumimoji="0" sz="1600" b="0" i="0" u="none" strike="noStrike" kern="0" cap="none" spc="-2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to</a:t>
            </a:r>
            <a:r>
              <a:rPr kumimoji="0" sz="1600" b="0" i="0" u="none" strike="noStrike" kern="0" cap="none" spc="-20"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coating.</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56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54965" marR="0" lvl="0" indent="-342265" defTabSz="914400" eaLnBrk="1" fontAlgn="auto" latinLnBrk="0" hangingPunct="1">
              <a:lnSpc>
                <a:spcPct val="100000"/>
              </a:lnSpc>
              <a:spcBef>
                <a:spcPts val="0"/>
              </a:spcBef>
              <a:spcAft>
                <a:spcPts val="0"/>
              </a:spcAft>
              <a:buClrTx/>
              <a:buSzTx/>
              <a:buFontTx/>
              <a:buChar char="•"/>
              <a:tabLst>
                <a:tab pos="354965" algn="l"/>
              </a:tabLst>
              <a:defRPr/>
            </a:pPr>
            <a:r>
              <a:rPr kumimoji="0" sz="1600" b="0" i="0" u="none" strike="noStrike" kern="0" cap="none" spc="0" normalizeH="0" baseline="0" noProof="0" dirty="0">
                <a:ln>
                  <a:noFill/>
                </a:ln>
                <a:solidFill>
                  <a:srgbClr val="000091"/>
                </a:solidFill>
                <a:effectLst/>
                <a:uLnTx/>
                <a:uFillTx/>
                <a:latin typeface="Arial MT"/>
                <a:cs typeface="Arial MT"/>
              </a:rPr>
              <a:t>Partner</a:t>
            </a:r>
            <a:r>
              <a:rPr kumimoji="0" sz="1600" b="0" i="0" u="none" strike="noStrike" kern="0" cap="none" spc="-4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in</a:t>
            </a:r>
            <a:r>
              <a:rPr kumimoji="0" sz="1600" b="0" i="0" u="none" strike="noStrike" kern="0" cap="none" spc="-5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funded</a:t>
            </a:r>
            <a:r>
              <a:rPr kumimoji="0" sz="1600" b="0" i="0" u="none" strike="noStrike" kern="0" cap="none" spc="-5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development</a:t>
            </a:r>
            <a:r>
              <a:rPr kumimoji="0" sz="1600" b="0" i="0" u="none" strike="noStrike" kern="0" cap="none" spc="-4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projects:</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812165" marR="0" lvl="1" indent="-342265" defTabSz="914400" eaLnBrk="1" fontAlgn="auto" latinLnBrk="0" hangingPunct="1">
              <a:lnSpc>
                <a:spcPct val="100000"/>
              </a:lnSpc>
              <a:spcBef>
                <a:spcPts val="0"/>
              </a:spcBef>
              <a:spcAft>
                <a:spcPts val="0"/>
              </a:spcAft>
              <a:buClrTx/>
              <a:buSzTx/>
              <a:buFont typeface="Wingdings"/>
              <a:buChar char=""/>
              <a:tabLst>
                <a:tab pos="812165" algn="l"/>
              </a:tabLst>
              <a:defRPr/>
            </a:pPr>
            <a:r>
              <a:rPr kumimoji="0" sz="1600" b="0" i="0" u="none" strike="noStrike" kern="0" cap="none" spc="0" normalizeH="0" baseline="0" noProof="0" dirty="0">
                <a:ln>
                  <a:noFill/>
                </a:ln>
                <a:solidFill>
                  <a:srgbClr val="000091"/>
                </a:solidFill>
                <a:effectLst/>
                <a:uLnTx/>
                <a:uFillTx/>
                <a:latin typeface="Arial MT"/>
                <a:cs typeface="Arial MT"/>
              </a:rPr>
              <a:t>NanoBloc</a:t>
            </a:r>
            <a:r>
              <a:rPr kumimoji="0" sz="1600" b="0" i="0" u="none" strike="noStrike" kern="0" cap="none" spc="-3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(upscaling</a:t>
            </a:r>
            <a:r>
              <a:rPr kumimoji="0" sz="1600" b="0" i="0" u="none" strike="noStrike" kern="0" cap="none" spc="-4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of</a:t>
            </a:r>
            <a:r>
              <a:rPr kumimoji="0" sz="1600" b="0" i="0" u="none" strike="noStrike" kern="0" cap="none" spc="-20"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anti-</a:t>
            </a:r>
            <a:r>
              <a:rPr kumimoji="0" sz="1600" b="0" i="0" u="none" strike="noStrike" kern="0" cap="none" spc="0" normalizeH="0" baseline="0" noProof="0" dirty="0">
                <a:ln>
                  <a:noFill/>
                </a:ln>
                <a:solidFill>
                  <a:srgbClr val="000091"/>
                </a:solidFill>
                <a:effectLst/>
                <a:uLnTx/>
                <a:uFillTx/>
                <a:latin typeface="Arial MT"/>
                <a:cs typeface="Arial MT"/>
              </a:rPr>
              <a:t>bacterial</a:t>
            </a:r>
            <a:r>
              <a:rPr kumimoji="0" sz="1600" b="0" i="0" u="none" strike="noStrike" kern="0" cap="none" spc="-1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&amp;</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anti-</a:t>
            </a:r>
            <a:r>
              <a:rPr kumimoji="0" sz="1600" b="0" i="0" u="none" strike="noStrike" kern="0" cap="none" spc="0" normalizeH="0" baseline="0" noProof="0" dirty="0">
                <a:ln>
                  <a:noFill/>
                </a:ln>
                <a:solidFill>
                  <a:srgbClr val="000091"/>
                </a:solidFill>
                <a:effectLst/>
                <a:uLnTx/>
                <a:uFillTx/>
                <a:latin typeface="Arial MT"/>
                <a:cs typeface="Arial MT"/>
              </a:rPr>
              <a:t>viral</a:t>
            </a:r>
            <a:r>
              <a:rPr kumimoji="0" sz="1600" b="0" i="0" u="none" strike="noStrike" kern="0" cap="none" spc="-2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coating)</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812165" marR="0" lvl="1" indent="-342265" defTabSz="914400" eaLnBrk="1" fontAlgn="auto" latinLnBrk="0" hangingPunct="1">
              <a:lnSpc>
                <a:spcPct val="100000"/>
              </a:lnSpc>
              <a:spcBef>
                <a:spcPts val="0"/>
              </a:spcBef>
              <a:spcAft>
                <a:spcPts val="0"/>
              </a:spcAft>
              <a:buClrTx/>
              <a:buSzTx/>
              <a:buFont typeface="Wingdings"/>
              <a:buChar char=""/>
              <a:tabLst>
                <a:tab pos="812165" algn="l"/>
              </a:tabLst>
              <a:defRPr/>
            </a:pPr>
            <a:r>
              <a:rPr kumimoji="0" sz="1600" b="0" i="0" u="none" strike="noStrike" kern="0" cap="none" spc="0" normalizeH="0" baseline="0" noProof="0" dirty="0">
                <a:ln>
                  <a:noFill/>
                </a:ln>
                <a:solidFill>
                  <a:srgbClr val="000091"/>
                </a:solidFill>
                <a:effectLst/>
                <a:uLnTx/>
                <a:uFillTx/>
                <a:latin typeface="Arial MT"/>
                <a:cs typeface="Arial MT"/>
              </a:rPr>
              <a:t>HeCO2</a:t>
            </a:r>
            <a:r>
              <a:rPr kumimoji="0" sz="1600" b="0" i="0" u="none" strike="noStrike" kern="0" cap="none" spc="-80"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(methane</a:t>
            </a:r>
            <a:r>
              <a:rPr kumimoji="0" sz="1600" b="0" i="0" u="none" strike="noStrike" kern="0" cap="none" spc="-65"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pyrolysis)</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812165" marR="0" lvl="1" indent="-342265" defTabSz="914400" eaLnBrk="1" fontAlgn="auto" latinLnBrk="0" hangingPunct="1">
              <a:lnSpc>
                <a:spcPct val="100000"/>
              </a:lnSpc>
              <a:spcBef>
                <a:spcPts val="0"/>
              </a:spcBef>
              <a:spcAft>
                <a:spcPts val="0"/>
              </a:spcAft>
              <a:buClrTx/>
              <a:buSzTx/>
              <a:buFont typeface="Wingdings"/>
              <a:buChar char=""/>
              <a:tabLst>
                <a:tab pos="812165" algn="l"/>
              </a:tabLst>
              <a:defRPr/>
            </a:pPr>
            <a:r>
              <a:rPr kumimoji="0" sz="1600" b="0" i="0" u="none" strike="noStrike" kern="0" cap="none" spc="0" normalizeH="0" baseline="0" noProof="0" dirty="0">
                <a:ln>
                  <a:noFill/>
                </a:ln>
                <a:solidFill>
                  <a:srgbClr val="000091"/>
                </a:solidFill>
                <a:effectLst/>
                <a:uLnTx/>
                <a:uFillTx/>
                <a:latin typeface="Arial MT"/>
                <a:cs typeface="Arial MT"/>
              </a:rPr>
              <a:t>Stellar</a:t>
            </a:r>
            <a:r>
              <a:rPr kumimoji="0" sz="1600" b="0" i="0" u="none" strike="noStrike" kern="0" cap="none" spc="-45" normalizeH="0" baseline="0" noProof="0" dirty="0">
                <a:ln>
                  <a:noFill/>
                </a:ln>
                <a:solidFill>
                  <a:srgbClr val="000091"/>
                </a:solidFill>
                <a:effectLst/>
                <a:uLnTx/>
                <a:uFillTx/>
                <a:latin typeface="Arial MT"/>
                <a:cs typeface="Arial MT"/>
              </a:rPr>
              <a:t> </a:t>
            </a:r>
            <a:r>
              <a:rPr kumimoji="0" sz="1600" b="0" i="0" u="none" strike="noStrike" kern="0" cap="none" spc="0" normalizeH="0" baseline="0" noProof="0" dirty="0">
                <a:ln>
                  <a:noFill/>
                </a:ln>
                <a:solidFill>
                  <a:srgbClr val="000091"/>
                </a:solidFill>
                <a:effectLst/>
                <a:uLnTx/>
                <a:uFillTx/>
                <a:latin typeface="Arial MT"/>
                <a:cs typeface="Arial MT"/>
              </a:rPr>
              <a:t>(Lithium</a:t>
            </a:r>
            <a:r>
              <a:rPr kumimoji="0" sz="1600" b="0" i="0" u="none" strike="noStrike" kern="0" cap="none" spc="-40" normalizeH="0" baseline="0" noProof="0" dirty="0">
                <a:ln>
                  <a:noFill/>
                </a:ln>
                <a:solidFill>
                  <a:srgbClr val="000091"/>
                </a:solidFill>
                <a:effectLst/>
                <a:uLnTx/>
                <a:uFillTx/>
                <a:latin typeface="Arial MT"/>
                <a:cs typeface="Arial MT"/>
              </a:rPr>
              <a:t> </a:t>
            </a:r>
            <a:r>
              <a:rPr kumimoji="0" sz="1600" b="0" i="0" u="none" strike="noStrike" kern="0" cap="none" spc="-10" normalizeH="0" baseline="0" noProof="0" dirty="0">
                <a:ln>
                  <a:noFill/>
                </a:ln>
                <a:solidFill>
                  <a:srgbClr val="000091"/>
                </a:solidFill>
                <a:effectLst/>
                <a:uLnTx/>
                <a:uFillTx/>
                <a:latin typeface="Arial MT"/>
                <a:cs typeface="Arial MT"/>
              </a:rPr>
              <a:t>evaporation)</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812165" marR="0" lvl="1" indent="-342265" defTabSz="914400" eaLnBrk="1" fontAlgn="auto" latinLnBrk="0" hangingPunct="1">
              <a:lnSpc>
                <a:spcPct val="100000"/>
              </a:lnSpc>
              <a:spcBef>
                <a:spcPts val="0"/>
              </a:spcBef>
              <a:spcAft>
                <a:spcPts val="0"/>
              </a:spcAft>
              <a:buClrTx/>
              <a:buSzTx/>
              <a:buFont typeface="Wingdings"/>
              <a:buChar char=""/>
              <a:tabLst>
                <a:tab pos="812165" algn="l"/>
              </a:tabLst>
              <a:defRPr/>
            </a:pPr>
            <a:r>
              <a:rPr kumimoji="0" sz="1600" b="0" i="0" u="none" strike="noStrike" kern="0" cap="none" spc="-50" normalizeH="0" baseline="0" noProof="0" dirty="0">
                <a:ln>
                  <a:noFill/>
                </a:ln>
                <a:solidFill>
                  <a:srgbClr val="000091"/>
                </a:solidFill>
                <a:effectLst/>
                <a:uLnTx/>
                <a:uFillTx/>
                <a:latin typeface="Arial MT"/>
                <a:cs typeface="Arial MT"/>
              </a:rPr>
              <a:t>…</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pic>
        <p:nvPicPr>
          <p:cNvPr id="5" name="object 5"/>
          <p:cNvPicPr/>
          <p:nvPr/>
        </p:nvPicPr>
        <p:blipFill>
          <a:blip r:embed="rId3" cstate="print"/>
          <a:stretch>
            <a:fillRect/>
          </a:stretch>
        </p:blipFill>
        <p:spPr>
          <a:xfrm>
            <a:off x="668832" y="3907002"/>
            <a:ext cx="3589147" cy="2401824"/>
          </a:xfrm>
          <a:prstGeom prst="rect">
            <a:avLst/>
          </a:prstGeom>
        </p:spPr>
      </p:pic>
      <p:pic>
        <p:nvPicPr>
          <p:cNvPr id="6" name="object 6"/>
          <p:cNvPicPr/>
          <p:nvPr/>
        </p:nvPicPr>
        <p:blipFill>
          <a:blip r:embed="rId4" cstate="print"/>
          <a:stretch>
            <a:fillRect/>
          </a:stretch>
        </p:blipFill>
        <p:spPr>
          <a:xfrm>
            <a:off x="668832" y="1329055"/>
            <a:ext cx="3820922" cy="24018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E59B4CB6-A543-714F-8937-323C859A01AB}"/>
              </a:ext>
            </a:extLst>
          </p:cNvPr>
          <p:cNvSpPr>
            <a:spLocks noGrp="1"/>
          </p:cNvSpPr>
          <p:nvPr>
            <p:ph type="pic" sz="quarter" idx="13"/>
          </p:nvPr>
        </p:nvSpPr>
        <p:spPr/>
        <p:txBody>
          <a:bodyPr/>
          <a:lstStyle/>
          <a:p>
            <a:endParaRPr lang="fr-FR"/>
          </a:p>
        </p:txBody>
      </p:sp>
      <p:sp>
        <p:nvSpPr>
          <p:cNvPr id="11" name="Espace réservé du numéro de diapositive 10"/>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p:cNvSpPr/>
          <p:nvPr/>
        </p:nvSpPr>
        <p:spPr>
          <a:xfrm>
            <a:off x="1077372" y="3624300"/>
            <a:ext cx="9965073" cy="584775"/>
          </a:xfrm>
          <a:prstGeom prst="rect">
            <a:avLst/>
          </a:prstGeom>
        </p:spPr>
        <p:txBody>
          <a:bodyPr wrap="square">
            <a:spAutoFit/>
          </a:bodyPr>
          <a:lstStyle/>
          <a:p>
            <a:pPr lvl="0" algn="ctr" defTabSz="1219170">
              <a:defRPr/>
            </a:pPr>
            <a:r>
              <a:rPr lang="en-US" sz="3200" b="1" dirty="0">
                <a:solidFill>
                  <a:srgbClr val="000091"/>
                </a:solidFill>
              </a:rPr>
              <a:t>CENAERO</a:t>
            </a:r>
            <a:endParaRPr kumimoji="0" lang="fr-FR" sz="3200" b="1" i="0" u="none" strike="noStrike" kern="1200" cap="none" spc="0" normalizeH="0" baseline="0" noProof="0" dirty="0">
              <a:ln>
                <a:noFill/>
              </a:ln>
              <a:solidFill>
                <a:srgbClr val="000091"/>
              </a:solidFill>
              <a:effectLst/>
              <a:uLnTx/>
              <a:uFillTx/>
              <a:latin typeface="Arial"/>
              <a:ea typeface="+mn-ea"/>
              <a:cs typeface="+mn-cs"/>
            </a:endParaRPr>
          </a:p>
        </p:txBody>
      </p:sp>
    </p:spTree>
    <p:extLst>
      <p:ext uri="{BB962C8B-B14F-4D97-AF65-F5344CB8AC3E}">
        <p14:creationId xmlns:p14="http://schemas.microsoft.com/office/powerpoint/2010/main" val="2940627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a black background&#10;&#10;Description automatically generated">
            <a:extLst>
              <a:ext uri="{FF2B5EF4-FFF2-40B4-BE49-F238E27FC236}">
                <a16:creationId xmlns:a16="http://schemas.microsoft.com/office/drawing/2014/main" id="{9A903FF2-A505-1BE2-B15F-EF94B3498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8448" y="121261"/>
            <a:ext cx="2397642" cy="957600"/>
          </a:xfrm>
          <a:prstGeom prst="rect">
            <a:avLst/>
          </a:prstGeom>
        </p:spPr>
      </p:pic>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p:cNvSpPr txBox="1">
            <a:spLocks/>
          </p:cNvSpPr>
          <p:nvPr/>
        </p:nvSpPr>
        <p:spPr>
          <a:xfrm>
            <a:off x="669257" y="1413355"/>
            <a:ext cx="5818930" cy="4763510"/>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CENAERO</a:t>
            </a: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 in a nutshell</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Belgian private nonprofit </a:t>
            </a: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Research Centre </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(RTO)</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Located in Charleroi (B) &amp; </a:t>
            </a:r>
            <a:r>
              <a:rPr kumimoji="0" lang="en-GB" altLang="fr-FR" sz="1600" b="0" i="0" u="none" strike="noStrike" kern="1200" cap="none" spc="0" normalizeH="0" baseline="0" noProof="0" dirty="0" err="1">
                <a:ln>
                  <a:noFill/>
                </a:ln>
                <a:solidFill>
                  <a:srgbClr val="000000"/>
                </a:solidFill>
                <a:effectLst/>
                <a:uLnTx/>
                <a:uFillTx/>
                <a:latin typeface="Arial"/>
                <a:ea typeface="+mn-ea"/>
                <a:cs typeface="+mn-cs"/>
              </a:rPr>
              <a:t>Moissy-Cramayel</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(F)</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85+ employees (PhD’s, skilled engineers)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Background in </a:t>
            </a: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digital simulation </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for aeronautics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Operator of a 4 </a:t>
            </a:r>
            <a:r>
              <a:rPr kumimoji="0" lang="en-GB" altLang="fr-FR" sz="1600" b="0" i="0" u="none" strike="noStrike" kern="1200" cap="none" spc="0" normalizeH="0" baseline="0" noProof="0" dirty="0" err="1">
                <a:ln>
                  <a:noFill/>
                </a:ln>
                <a:solidFill>
                  <a:srgbClr val="000000"/>
                </a:solidFill>
                <a:effectLst/>
                <a:uLnTx/>
                <a:uFillTx/>
                <a:latin typeface="Arial"/>
                <a:ea typeface="+mn-ea"/>
                <a:cs typeface="+mn-cs"/>
              </a:rPr>
              <a:t>Pflops</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a:t>
            </a: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HPC</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Pierre-Jean Fondu</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Technology Transfer Officer</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hlinkClick r:id="rId3"/>
              </a:rPr>
              <a:t>pierre-jean.fondu@cenaero.be</a:t>
            </a: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+32 470 633 475</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A1848A05-60E6-FE16-B544-2DAADBE3F43F}"/>
              </a:ext>
            </a:extLst>
          </p:cNvPr>
          <p:cNvPicPr>
            <a:picLocks noChangeAspect="1"/>
          </p:cNvPicPr>
          <p:nvPr/>
        </p:nvPicPr>
        <p:blipFill>
          <a:blip r:embed="rId4"/>
          <a:stretch>
            <a:fillRect/>
          </a:stretch>
        </p:blipFill>
        <p:spPr>
          <a:xfrm>
            <a:off x="6488187" y="1623448"/>
            <a:ext cx="5200261" cy="3611104"/>
          </a:xfrm>
          <a:prstGeom prst="rect">
            <a:avLst/>
          </a:prstGeom>
        </p:spPr>
      </p:pic>
      <p:pic>
        <p:nvPicPr>
          <p:cNvPr id="12" name="Picture 11">
            <a:extLst>
              <a:ext uri="{FF2B5EF4-FFF2-40B4-BE49-F238E27FC236}">
                <a16:creationId xmlns:a16="http://schemas.microsoft.com/office/drawing/2014/main" id="{FA6A2B2D-4BB2-55BA-A95F-ED11F8C3CC40}"/>
              </a:ext>
            </a:extLst>
          </p:cNvPr>
          <p:cNvPicPr>
            <a:picLocks noChangeAspect="1"/>
          </p:cNvPicPr>
          <p:nvPr/>
        </p:nvPicPr>
        <p:blipFill>
          <a:blip r:embed="rId5"/>
          <a:stretch>
            <a:fillRect/>
          </a:stretch>
        </p:blipFill>
        <p:spPr>
          <a:xfrm>
            <a:off x="3766738" y="3593568"/>
            <a:ext cx="1691738" cy="1058795"/>
          </a:xfrm>
          <a:prstGeom prst="rect">
            <a:avLst/>
          </a:prstGeom>
        </p:spPr>
      </p:pic>
      <p:sp>
        <p:nvSpPr>
          <p:cNvPr id="13" name="TextBox 12">
            <a:extLst>
              <a:ext uri="{FF2B5EF4-FFF2-40B4-BE49-F238E27FC236}">
                <a16:creationId xmlns:a16="http://schemas.microsoft.com/office/drawing/2014/main" id="{9EE46E64-8B60-D09C-C693-0C5F264BE0B2}"/>
              </a:ext>
            </a:extLst>
          </p:cNvPr>
          <p:cNvSpPr txBox="1"/>
          <p:nvPr/>
        </p:nvSpPr>
        <p:spPr>
          <a:xfrm>
            <a:off x="6488187" y="5838579"/>
            <a:ext cx="220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hlinkClick r:id="rId6"/>
              </a:rPr>
              <a:t>www.cenaero.be</a:t>
            </a:r>
            <a:endParaRPr kumimoji="0" lang="fr-BE"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69497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a black background&#10;&#10;Description automatically generated">
            <a:extLst>
              <a:ext uri="{FF2B5EF4-FFF2-40B4-BE49-F238E27FC236}">
                <a16:creationId xmlns:a16="http://schemas.microsoft.com/office/drawing/2014/main" id="{BFD63779-38FE-81CD-6D76-311080D06E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8448" y="121261"/>
            <a:ext cx="2397642" cy="957600"/>
          </a:xfrm>
          <a:prstGeom prst="rect">
            <a:avLst/>
          </a:prstGeom>
        </p:spPr>
      </p:pic>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Θέση περιεχομένου 2"/>
          <p:cNvSpPr txBox="1">
            <a:spLocks/>
          </p:cNvSpPr>
          <p:nvPr/>
        </p:nvSpPr>
        <p:spPr>
          <a:xfrm>
            <a:off x="669256" y="1413355"/>
            <a:ext cx="9158989" cy="4782171"/>
          </a:xfrm>
          <a:prstGeom prst="rect">
            <a:avLst/>
          </a:prstGeom>
        </p:spPr>
        <p:txBody>
          <a:bodyPr>
            <a:normAutofit fontScale="92500" lnSpcReduction="20000"/>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900" b="1" i="0" u="none" strike="noStrike" kern="1200" cap="none" spc="0" normalizeH="0" baseline="0" noProof="0" dirty="0">
                <a:ln>
                  <a:noFill/>
                </a:ln>
                <a:solidFill>
                  <a:srgbClr val="000091"/>
                </a:solidFill>
                <a:effectLst/>
                <a:uLnTx/>
                <a:uFillTx/>
                <a:latin typeface="Arial"/>
                <a:ea typeface="+mn-ea"/>
                <a:cs typeface="+mn-cs"/>
              </a:rPr>
              <a:t>Expertise and value proposal in H2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Production process optimisation </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(Steam reforming, Electrolyse)</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Multiphysics virtual prototypes based on fluid, thermal, electro-chemical models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Composite tank</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Optimisation of a manufacturing process, specific to H2 tank and reinforcement parts design (confidential)</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Reliability to impact assessment through probabilistic design (inc. delamination propagation-to-ruin)</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Health management assessment based on sensors &amp; predictive models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Critical component design</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Valves &amp; pipes : H2-tight cavity coating quality prediction</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Additive Manufacturing process control and parts optimisation (i.e. electrodes structuration)</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Conversion systems</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Engine &amp; Fuel cell design &amp; optimization</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Thermal management (incl. 2 phases flow technologies)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H2-to-buildings</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Energy digital twins in buildings / cities</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Energy management systems</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Simulation environment for sizing production, conversion &amp; storage units in (renewable) energy mix </a:t>
            </a:r>
            <a:endParaRPr kumimoji="0" lang="en-GB" altLang="fr-FR"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800" b="0" i="0" u="none" strike="noStrike" kern="1200" cap="none" spc="0" normalizeH="0" baseline="0" noProof="0" dirty="0">
              <a:ln>
                <a:noFill/>
              </a:ln>
              <a:solidFill>
                <a:srgbClr val="000091"/>
              </a:solidFill>
              <a:effectLst/>
              <a:uLnTx/>
              <a:uFillTx/>
              <a:latin typeface="Arial"/>
              <a:ea typeface="+mn-ea"/>
              <a:cs typeface="+mn-cs"/>
            </a:endParaRPr>
          </a:p>
        </p:txBody>
      </p:sp>
    </p:spTree>
    <p:extLst>
      <p:ext uri="{BB962C8B-B14F-4D97-AF65-F5344CB8AC3E}">
        <p14:creationId xmlns:p14="http://schemas.microsoft.com/office/powerpoint/2010/main" val="316296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8F3A0-A604-04F7-11F6-3AED20B629A4}"/>
            </a:ext>
          </a:extLst>
        </p:cNvPr>
        <p:cNvGrpSpPr/>
        <p:nvPr/>
      </p:nvGrpSpPr>
      <p:grpSpPr>
        <a:xfrm>
          <a:off x="0" y="0"/>
          <a:ext cx="0" cy="0"/>
          <a:chOff x="0" y="0"/>
          <a:chExt cx="0" cy="0"/>
        </a:xfrm>
      </p:grpSpPr>
      <p:pic>
        <p:nvPicPr>
          <p:cNvPr id="2" name="Picture 1" descr="A logo with a black background&#10;&#10;Description automatically generated">
            <a:extLst>
              <a:ext uri="{FF2B5EF4-FFF2-40B4-BE49-F238E27FC236}">
                <a16:creationId xmlns:a16="http://schemas.microsoft.com/office/drawing/2014/main" id="{F57394F5-7676-79E1-3967-35F63B1D50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8448" y="121261"/>
            <a:ext cx="2397642" cy="957600"/>
          </a:xfrm>
          <a:prstGeom prst="rect">
            <a:avLst/>
          </a:prstGeom>
        </p:spPr>
      </p:pic>
      <p:sp>
        <p:nvSpPr>
          <p:cNvPr id="3" name="Espace réservé de la date 2">
            <a:extLst>
              <a:ext uri="{FF2B5EF4-FFF2-40B4-BE49-F238E27FC236}">
                <a16:creationId xmlns:a16="http://schemas.microsoft.com/office/drawing/2014/main" id="{4A093BB4-0F44-9EA4-363D-CC2C6CB49A2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a:extLst>
              <a:ext uri="{FF2B5EF4-FFF2-40B4-BE49-F238E27FC236}">
                <a16:creationId xmlns:a16="http://schemas.microsoft.com/office/drawing/2014/main" id="{6A9BAAAD-18DC-D474-81FA-A49BABEBFB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Θέση περιεχομένου 2">
            <a:extLst>
              <a:ext uri="{FF2B5EF4-FFF2-40B4-BE49-F238E27FC236}">
                <a16:creationId xmlns:a16="http://schemas.microsoft.com/office/drawing/2014/main" id="{DCFE7D9F-6CAA-B008-7F22-C42AFB15D98D}"/>
              </a:ext>
            </a:extLst>
          </p:cNvPr>
          <p:cNvSpPr txBox="1">
            <a:spLocks/>
          </p:cNvSpPr>
          <p:nvPr/>
        </p:nvSpPr>
        <p:spPr>
          <a:xfrm>
            <a:off x="669257" y="1413356"/>
            <a:ext cx="9998743" cy="4402726"/>
          </a:xfrm>
          <a:prstGeom prst="rect">
            <a:avLst/>
          </a:prstGeom>
        </p:spPr>
        <p:txBody>
          <a:bodyPr>
            <a:norm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A few collaborative projects (past &amp; on going)</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IIS e-</a:t>
            </a:r>
            <a:r>
              <a:rPr kumimoji="0" lang="en-GB" altLang="fr-FR" sz="1600" b="1" i="0" u="none" strike="noStrike" kern="1200" cap="none" spc="0" normalizeH="0" baseline="0" noProof="0" dirty="0" err="1">
                <a:ln>
                  <a:noFill/>
                </a:ln>
                <a:solidFill>
                  <a:srgbClr val="000000"/>
                </a:solidFill>
                <a:effectLst/>
                <a:uLnTx/>
                <a:uFillTx/>
                <a:latin typeface="Arial"/>
                <a:ea typeface="+mn-ea"/>
                <a:cs typeface="+mn-cs"/>
              </a:rPr>
              <a:t>WallonHY</a:t>
            </a: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 </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Green H2 value chain development in Wallonia (from production to final application) : H2 to industry, H2 to mobility, H2 to building</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err="1">
                <a:ln>
                  <a:noFill/>
                </a:ln>
                <a:solidFill>
                  <a:srgbClr val="000000"/>
                </a:solidFill>
                <a:effectLst/>
                <a:uLnTx/>
                <a:uFillTx/>
                <a:latin typeface="Arial"/>
                <a:ea typeface="+mn-ea"/>
                <a:cs typeface="+mn-cs"/>
              </a:rPr>
              <a:t>Inoxypem</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 Fuel cell stack optimisation by thermochemical model</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Loop-FC</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 Fuel cell control management</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Enhance</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  Health management of composite structures (digital twin sensors/models)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err="1">
                <a:ln>
                  <a:noFill/>
                </a:ln>
                <a:solidFill>
                  <a:srgbClr val="000000"/>
                </a:solidFill>
                <a:effectLst/>
                <a:uLnTx/>
                <a:uFillTx/>
                <a:latin typeface="Arial"/>
                <a:ea typeface="+mn-ea"/>
                <a:cs typeface="+mn-cs"/>
              </a:rPr>
              <a:t>Tioc</a:t>
            </a: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-Wings</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:Impact behaviour prediction of composite structures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H2CS</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 Development of tools enabling the deployment and management of a multi-renewable energy community with hybrid storage</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Wal-e-Cities</a:t>
            </a:r>
            <a:r>
              <a:rPr kumimoji="0" lang="en-GB" altLang="fr-FR" sz="1600" b="0" i="0" u="none" strike="noStrike" kern="1200" cap="none" spc="0" normalizeH="0" baseline="0" noProof="0" dirty="0">
                <a:ln>
                  <a:noFill/>
                </a:ln>
                <a:solidFill>
                  <a:srgbClr val="000000"/>
                </a:solidFill>
                <a:effectLst/>
                <a:uLnTx/>
                <a:uFillTx/>
                <a:latin typeface="Arial"/>
                <a:ea typeface="+mn-ea"/>
                <a:cs typeface="+mn-cs"/>
              </a:rPr>
              <a:t> : Energy digital twins in cities</a:t>
            </a:r>
          </a:p>
        </p:txBody>
      </p:sp>
    </p:spTree>
    <p:extLst>
      <p:ext uri="{BB962C8B-B14F-4D97-AF65-F5344CB8AC3E}">
        <p14:creationId xmlns:p14="http://schemas.microsoft.com/office/powerpoint/2010/main" val="2171106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E59B4CB6-A543-714F-8937-323C859A01AB}"/>
              </a:ext>
            </a:extLst>
          </p:cNvPr>
          <p:cNvSpPr>
            <a:spLocks noGrp="1"/>
          </p:cNvSpPr>
          <p:nvPr>
            <p:ph type="pic" sz="quarter" idx="13"/>
          </p:nvPr>
        </p:nvSpPr>
        <p:spPr/>
        <p:txBody>
          <a:bodyPr/>
          <a:lstStyle/>
          <a:p>
            <a:endParaRPr lang="fr-FR"/>
          </a:p>
        </p:txBody>
      </p:sp>
      <p:sp>
        <p:nvSpPr>
          <p:cNvPr id="11" name="Espace réservé du numéro de diapositive 10"/>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p:cNvSpPr/>
          <p:nvPr/>
        </p:nvSpPr>
        <p:spPr>
          <a:xfrm>
            <a:off x="1077372" y="3624300"/>
            <a:ext cx="9965073"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srgbClr val="000091"/>
                </a:solidFill>
                <a:effectLst/>
                <a:uLnTx/>
                <a:uFillTx/>
                <a:latin typeface="Arial"/>
                <a:ea typeface="+mn-ea"/>
                <a:cs typeface="+mn-cs"/>
              </a:rPr>
              <a:t>GDTech</a:t>
            </a:r>
            <a:endParaRPr kumimoji="0" lang="fr-FR" sz="3200" b="1" i="0" u="none" strike="noStrike" kern="1200" cap="none" spc="0" normalizeH="0" baseline="0" noProof="0" dirty="0">
              <a:ln>
                <a:noFill/>
              </a:ln>
              <a:solidFill>
                <a:srgbClr val="000091"/>
              </a:solidFill>
              <a:effectLst/>
              <a:uLnTx/>
              <a:uFillTx/>
              <a:latin typeface="Arial"/>
              <a:ea typeface="+mn-ea"/>
              <a:cs typeface="+mn-cs"/>
            </a:endParaRPr>
          </a:p>
        </p:txBody>
      </p:sp>
    </p:spTree>
    <p:extLst>
      <p:ext uri="{BB962C8B-B14F-4D97-AF65-F5344CB8AC3E}">
        <p14:creationId xmlns:p14="http://schemas.microsoft.com/office/powerpoint/2010/main" val="198247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E59B4CB6-A543-714F-8937-323C859A01AB}"/>
              </a:ext>
            </a:extLst>
          </p:cNvPr>
          <p:cNvSpPr>
            <a:spLocks noGrp="1"/>
          </p:cNvSpPr>
          <p:nvPr>
            <p:ph type="pic" sz="quarter" idx="13"/>
          </p:nvPr>
        </p:nvSpPr>
        <p:spPr/>
        <p:txBody>
          <a:bodyPr/>
          <a:lstStyle/>
          <a:p>
            <a:endParaRPr lang="fr-FR"/>
          </a:p>
        </p:txBody>
      </p:sp>
      <p:sp>
        <p:nvSpPr>
          <p:cNvPr id="11" name="Espace réservé du numéro de diapositive 10"/>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p:cNvSpPr/>
          <p:nvPr/>
        </p:nvSpPr>
        <p:spPr>
          <a:xfrm>
            <a:off x="1077372" y="3624300"/>
            <a:ext cx="9965073" cy="584775"/>
          </a:xfrm>
          <a:prstGeom prst="rect">
            <a:avLst/>
          </a:prstGeom>
        </p:spPr>
        <p:txBody>
          <a:bodyPr wrap="square">
            <a:spAutoFit/>
          </a:bodyPr>
          <a:lstStyle/>
          <a:p>
            <a:pPr lvl="0" algn="ctr" defTabSz="1219170">
              <a:defRPr/>
            </a:pPr>
            <a:r>
              <a:rPr lang="en-US" sz="3200" b="1" dirty="0">
                <a:solidFill>
                  <a:srgbClr val="000091"/>
                </a:solidFill>
              </a:rPr>
              <a:t>AFNOR</a:t>
            </a:r>
            <a:endParaRPr kumimoji="0" lang="fr-FR" sz="3200" b="1" i="0" u="none" strike="noStrike" kern="1200" cap="none" spc="0" normalizeH="0" baseline="0" noProof="0" dirty="0">
              <a:ln>
                <a:noFill/>
              </a:ln>
              <a:solidFill>
                <a:srgbClr val="000091"/>
              </a:solidFill>
              <a:effectLst/>
              <a:uLnTx/>
              <a:uFillTx/>
              <a:latin typeface="Arial"/>
              <a:ea typeface="+mn-ea"/>
              <a:cs typeface="+mn-cs"/>
            </a:endParaRPr>
          </a:p>
        </p:txBody>
      </p:sp>
    </p:spTree>
    <p:extLst>
      <p:ext uri="{BB962C8B-B14F-4D97-AF65-F5344CB8AC3E}">
        <p14:creationId xmlns:p14="http://schemas.microsoft.com/office/powerpoint/2010/main" val="977962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p:cNvSpPr txBox="1">
            <a:spLocks/>
          </p:cNvSpPr>
          <p:nvPr/>
        </p:nvSpPr>
        <p:spPr>
          <a:xfrm>
            <a:off x="669256" y="1413355"/>
            <a:ext cx="11384199" cy="2744075"/>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Michael </a:t>
            </a:r>
            <a:r>
              <a:rPr kumimoji="0" lang="en-US" altLang="fr-FR" sz="1600" b="1" i="0" u="none" strike="noStrike" kern="1200" cap="none" spc="0" normalizeH="0" baseline="0" noProof="0" dirty="0" err="1">
                <a:ln>
                  <a:noFill/>
                </a:ln>
                <a:solidFill>
                  <a:srgbClr val="000091"/>
                </a:solidFill>
                <a:effectLst/>
                <a:uLnTx/>
                <a:uFillTx/>
                <a:latin typeface="Arial"/>
                <a:ea typeface="+mn-ea"/>
                <a:cs typeface="+mn-cs"/>
              </a:rPr>
              <a:t>Bruyneel</a:t>
            </a:r>
            <a:endParaRPr kumimoji="0" lang="en-US" altLang="fr-FR" sz="1600" b="1"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hlinkClick r:id="rId2"/>
              </a:rPr>
              <a:t>Michael.bruyneel@gdtech.eu</a:t>
            </a: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 </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Scientific director</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Global Design Technology – </a:t>
            </a:r>
            <a:r>
              <a:rPr kumimoji="0" lang="en-US" altLang="fr-FR" sz="1600" b="1" i="0" u="none" strike="noStrike" kern="1200" cap="none" spc="0" normalizeH="0" baseline="0" noProof="0" dirty="0" err="1">
                <a:ln>
                  <a:noFill/>
                </a:ln>
                <a:solidFill>
                  <a:srgbClr val="000091"/>
                </a:solidFill>
                <a:effectLst/>
                <a:uLnTx/>
                <a:uFillTx/>
                <a:latin typeface="Arial"/>
                <a:ea typeface="+mn-ea"/>
                <a:cs typeface="+mn-cs"/>
              </a:rPr>
              <a:t>GDTech</a:t>
            </a:r>
            <a:endParaRPr kumimoji="0" lang="en-US" altLang="fr-FR" sz="1600" b="1"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SME – France (Pau) and Belgium (Liège)</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hlinkClick r:id="rId3"/>
              </a:rPr>
              <a:t>www.gdtech.eu</a:t>
            </a: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 </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600" b="1"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Expertise: advanced modelling and simulation (0D/1D/2D/3D), multi-physics, digital twin, numerical optimization</a:t>
            </a:r>
            <a:endParaRPr kumimoji="0" lang="en-US" altLang="fr-FR" sz="1600" b="0" i="0" u="none" strike="noStrike" kern="1200" cap="none" spc="0" normalizeH="0" baseline="0" noProof="0" dirty="0">
              <a:ln>
                <a:noFill/>
              </a:ln>
              <a:solidFill>
                <a:srgbClr val="000091"/>
              </a:solidFill>
              <a:effectLst/>
              <a:uLnTx/>
              <a:uFillTx/>
              <a:latin typeface="Arial"/>
              <a:ea typeface="+mn-ea"/>
              <a:cs typeface="+mn-cs"/>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2731" y="70339"/>
            <a:ext cx="1268909" cy="996462"/>
          </a:xfrm>
          <a:prstGeom prst="rect">
            <a:avLst/>
          </a:prstGeom>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val="0"/>
              </a:ext>
            </a:extLst>
          </a:blip>
          <a:srcRect t="24729" r="8562" b="26724"/>
          <a:stretch/>
        </p:blipFill>
        <p:spPr>
          <a:xfrm>
            <a:off x="5423877" y="1372848"/>
            <a:ext cx="1867877" cy="2149227"/>
          </a:xfrm>
          <a:prstGeom prst="rect">
            <a:avLst/>
          </a:prstGeom>
        </p:spPr>
      </p:pic>
      <p:pic>
        <p:nvPicPr>
          <p:cNvPr id="7" name="Image 6"/>
          <p:cNvPicPr>
            <a:picLocks noChangeAspect="1"/>
          </p:cNvPicPr>
          <p:nvPr/>
        </p:nvPicPr>
        <p:blipFill>
          <a:blip r:embed="rId6"/>
          <a:stretch>
            <a:fillRect/>
          </a:stretch>
        </p:blipFill>
        <p:spPr>
          <a:xfrm>
            <a:off x="162771" y="4264089"/>
            <a:ext cx="2713852" cy="1840124"/>
          </a:xfrm>
          <a:prstGeom prst="rect">
            <a:avLst/>
          </a:prstGeom>
        </p:spPr>
      </p:pic>
      <p:pic>
        <p:nvPicPr>
          <p:cNvPr id="12" name="Image 11"/>
          <p:cNvPicPr>
            <a:picLocks noChangeAspect="1"/>
          </p:cNvPicPr>
          <p:nvPr/>
        </p:nvPicPr>
        <p:blipFill>
          <a:blip r:embed="rId7"/>
          <a:stretch>
            <a:fillRect/>
          </a:stretch>
        </p:blipFill>
        <p:spPr>
          <a:xfrm>
            <a:off x="2876623" y="4197937"/>
            <a:ext cx="2358842" cy="1877591"/>
          </a:xfrm>
          <a:prstGeom prst="rect">
            <a:avLst/>
          </a:prstGeom>
        </p:spPr>
      </p:pic>
      <p:pic>
        <p:nvPicPr>
          <p:cNvPr id="13" name="Image 12"/>
          <p:cNvPicPr>
            <a:picLocks noChangeAspect="1"/>
          </p:cNvPicPr>
          <p:nvPr/>
        </p:nvPicPr>
        <p:blipFill>
          <a:blip r:embed="rId8"/>
          <a:stretch>
            <a:fillRect/>
          </a:stretch>
        </p:blipFill>
        <p:spPr>
          <a:xfrm>
            <a:off x="5373349" y="4264089"/>
            <a:ext cx="3524171" cy="1720922"/>
          </a:xfrm>
          <a:prstGeom prst="rect">
            <a:avLst/>
          </a:prstGeom>
        </p:spPr>
      </p:pic>
      <p:pic>
        <p:nvPicPr>
          <p:cNvPr id="14" name="Image 13"/>
          <p:cNvPicPr>
            <a:picLocks noChangeAspect="1"/>
          </p:cNvPicPr>
          <p:nvPr/>
        </p:nvPicPr>
        <p:blipFill>
          <a:blip r:embed="rId9"/>
          <a:stretch>
            <a:fillRect/>
          </a:stretch>
        </p:blipFill>
        <p:spPr>
          <a:xfrm>
            <a:off x="9155430" y="4264089"/>
            <a:ext cx="2781964" cy="1720922"/>
          </a:xfrm>
          <a:prstGeom prst="rect">
            <a:avLst/>
          </a:prstGeom>
        </p:spPr>
      </p:pic>
      <p:sp>
        <p:nvSpPr>
          <p:cNvPr id="6" name="ZoneTexte 5"/>
          <p:cNvSpPr txBox="1"/>
          <p:nvPr/>
        </p:nvSpPr>
        <p:spPr>
          <a:xfrm>
            <a:off x="7485585" y="2124295"/>
            <a:ext cx="25827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000000"/>
                </a:solidFill>
                <a:effectLst/>
                <a:uLnTx/>
                <a:uFillTx/>
                <a:latin typeface="Arial"/>
                <a:ea typeface="+mn-ea"/>
                <a:cs typeface="+mn-cs"/>
              </a:rPr>
              <a:t>HYVOLUTION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err="1">
                <a:ln>
                  <a:noFill/>
                </a:ln>
                <a:solidFill>
                  <a:srgbClr val="000000"/>
                </a:solidFill>
                <a:effectLst/>
                <a:uLnTx/>
                <a:uFillTx/>
                <a:latin typeface="Arial"/>
                <a:ea typeface="+mn-ea"/>
                <a:cs typeface="+mn-cs"/>
              </a:rPr>
              <a:t>Booths</a:t>
            </a:r>
            <a:r>
              <a:rPr kumimoji="0" lang="fr-BE" sz="1800" b="0" i="0" u="none" strike="noStrike" kern="1200" cap="none" spc="0" normalizeH="0" baseline="0" noProof="0" dirty="0">
                <a:ln>
                  <a:noFill/>
                </a:ln>
                <a:solidFill>
                  <a:srgbClr val="000000"/>
                </a:solidFill>
                <a:effectLst/>
                <a:uLnTx/>
                <a:uFillTx/>
                <a:latin typeface="Arial"/>
                <a:ea typeface="+mn-ea"/>
                <a:cs typeface="+mn-cs"/>
              </a:rPr>
              <a:t> 6C22 </a:t>
            </a:r>
            <a:r>
              <a:rPr kumimoji="0" lang="fr-BE" sz="1800" b="0" i="0" u="none" strike="noStrike" kern="1200" cap="none" spc="0" normalizeH="0" baseline="0" noProof="0">
                <a:ln>
                  <a:noFill/>
                </a:ln>
                <a:solidFill>
                  <a:srgbClr val="000000"/>
                </a:solidFill>
                <a:effectLst/>
                <a:uLnTx/>
                <a:uFillTx/>
                <a:latin typeface="Arial"/>
                <a:ea typeface="+mn-ea"/>
                <a:cs typeface="+mn-cs"/>
              </a:rPr>
              <a:t>and 6D61</a:t>
            </a:r>
            <a:endParaRPr kumimoji="0" lang="fr-BE"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6826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647315" y="2845078"/>
            <a:ext cx="2785451" cy="1593424"/>
          </a:xfrm>
          <a:prstGeom prst="rect">
            <a:avLst/>
          </a:prstGeom>
        </p:spPr>
      </p:pic>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Θέση περιεχομένου 2"/>
          <p:cNvSpPr txBox="1">
            <a:spLocks/>
          </p:cNvSpPr>
          <p:nvPr/>
        </p:nvSpPr>
        <p:spPr>
          <a:xfrm>
            <a:off x="669257" y="1413356"/>
            <a:ext cx="10333360" cy="777136"/>
          </a:xfrm>
          <a:prstGeom prst="rect">
            <a:avLst/>
          </a:prstGeom>
        </p:spPr>
        <p:txBody>
          <a:bodyPr>
            <a:sp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Competence offer: advanced modeling and simulation in the context of H2</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Design and analysis of COPV (Composite Overwrapped Pressure Vessels):</a:t>
            </a:r>
            <a:endParaRPr kumimoji="0" lang="en-US" altLang="fr-FR"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2731" y="70339"/>
            <a:ext cx="1268909" cy="996462"/>
          </a:xfrm>
          <a:prstGeom prst="rect">
            <a:avLst/>
          </a:prstGeom>
        </p:spPr>
      </p:pic>
      <p:pic>
        <p:nvPicPr>
          <p:cNvPr id="6" name="Image 5"/>
          <p:cNvPicPr>
            <a:picLocks noChangeAspect="1"/>
          </p:cNvPicPr>
          <p:nvPr/>
        </p:nvPicPr>
        <p:blipFill rotWithShape="1">
          <a:blip r:embed="rId4"/>
          <a:srcRect l="18869" t="2265" b="26624"/>
          <a:stretch/>
        </p:blipFill>
        <p:spPr>
          <a:xfrm flipH="1">
            <a:off x="1426265" y="3070711"/>
            <a:ext cx="1913280" cy="3129796"/>
          </a:xfrm>
          <a:prstGeom prst="rect">
            <a:avLst/>
          </a:prstGeom>
        </p:spPr>
      </p:pic>
      <p:sp>
        <p:nvSpPr>
          <p:cNvPr id="8" name="ZoneTexte 7"/>
          <p:cNvSpPr txBox="1"/>
          <p:nvPr/>
        </p:nvSpPr>
        <p:spPr>
          <a:xfrm>
            <a:off x="1074854" y="2301596"/>
            <a:ext cx="2867441" cy="769057"/>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GB" altLang="fr-FR" sz="1466" b="0" i="0" u="sng" strike="noStrike" kern="1200" cap="none" spc="0" normalizeH="0" baseline="0" noProof="0" dirty="0">
                <a:ln>
                  <a:noFill/>
                </a:ln>
                <a:solidFill>
                  <a:srgbClr val="000000"/>
                </a:solidFill>
                <a:effectLst/>
                <a:uLnTx/>
                <a:uFillTx/>
                <a:latin typeface="Arial"/>
                <a:ea typeface="+mn-ea"/>
                <a:cs typeface="+mn-cs"/>
              </a:rPr>
              <a:t>Prediction of layer thickness</a:t>
            </a: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 interaction with the boss (axisymmetric representation)</a:t>
            </a:r>
          </a:p>
        </p:txBody>
      </p:sp>
      <p:sp>
        <p:nvSpPr>
          <p:cNvPr id="9" name="ZoneTexte 8"/>
          <p:cNvSpPr txBox="1"/>
          <p:nvPr/>
        </p:nvSpPr>
        <p:spPr>
          <a:xfrm>
            <a:off x="4580280" y="2301596"/>
            <a:ext cx="2867441" cy="543482"/>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Finite Element </a:t>
            </a:r>
            <a:r>
              <a:rPr kumimoji="0" lang="en-GB" altLang="fr-FR" sz="1466" b="0" i="0" u="sng" strike="noStrike" kern="1200" cap="none" spc="0" normalizeH="0" baseline="0" noProof="0" dirty="0">
                <a:ln>
                  <a:noFill/>
                </a:ln>
                <a:solidFill>
                  <a:srgbClr val="000000"/>
                </a:solidFill>
                <a:effectLst/>
                <a:uLnTx/>
                <a:uFillTx/>
                <a:latin typeface="Arial"/>
                <a:ea typeface="+mn-ea"/>
                <a:cs typeface="+mn-cs"/>
              </a:rPr>
              <a:t>simulation of Filament Winding </a:t>
            </a: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process </a:t>
            </a:r>
          </a:p>
        </p:txBody>
      </p:sp>
      <p:sp>
        <p:nvSpPr>
          <p:cNvPr id="10" name="ZoneTexte 9"/>
          <p:cNvSpPr txBox="1"/>
          <p:nvPr/>
        </p:nvSpPr>
        <p:spPr>
          <a:xfrm>
            <a:off x="8510796" y="2301596"/>
            <a:ext cx="3200432" cy="769057"/>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Simulation of damage propagation up to failure in </a:t>
            </a:r>
            <a:r>
              <a:rPr kumimoji="0" lang="en-GB" altLang="fr-FR" sz="1466" b="0" i="0" u="sng" strike="noStrike" kern="1200" cap="none" spc="0" normalizeH="0" baseline="0" noProof="0" dirty="0">
                <a:ln>
                  <a:noFill/>
                </a:ln>
                <a:solidFill>
                  <a:srgbClr val="000000"/>
                </a:solidFill>
                <a:effectLst/>
                <a:uLnTx/>
                <a:uFillTx/>
                <a:latin typeface="Arial"/>
                <a:ea typeface="+mn-ea"/>
                <a:cs typeface="+mn-cs"/>
              </a:rPr>
              <a:t>dome area </a:t>
            </a:r>
            <a:r>
              <a:rPr kumimoji="0" lang="en-GB" altLang="fr-FR" sz="1466" b="0" i="0" u="none" strike="noStrike" kern="1200" cap="none" spc="0" normalizeH="0" baseline="0" noProof="0" dirty="0">
                <a:ln>
                  <a:noFill/>
                </a:ln>
                <a:solidFill>
                  <a:srgbClr val="000000"/>
                </a:solidFill>
                <a:effectLst/>
                <a:uLnTx/>
                <a:uFillTx/>
                <a:latin typeface="Arial"/>
                <a:ea typeface="+mn-ea"/>
                <a:cs typeface="+mn-cs"/>
              </a:rPr>
              <a:t>(incl. characterization at coupon level)</a:t>
            </a:r>
          </a:p>
        </p:txBody>
      </p:sp>
      <p:sp>
        <p:nvSpPr>
          <p:cNvPr id="14" name="Ellipse 13"/>
          <p:cNvSpPr/>
          <p:nvPr/>
        </p:nvSpPr>
        <p:spPr>
          <a:xfrm rot="1186031">
            <a:off x="4850292" y="2895912"/>
            <a:ext cx="313083" cy="9094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orme libre 14"/>
          <p:cNvSpPr/>
          <p:nvPr/>
        </p:nvSpPr>
        <p:spPr>
          <a:xfrm>
            <a:off x="3379301" y="3283538"/>
            <a:ext cx="1480930" cy="392595"/>
          </a:xfrm>
          <a:custGeom>
            <a:avLst/>
            <a:gdLst>
              <a:gd name="connsiteX0" fmla="*/ 1480930 w 1480930"/>
              <a:gd name="connsiteY0" fmla="*/ 0 h 392595"/>
              <a:gd name="connsiteX1" fmla="*/ 765313 w 1480930"/>
              <a:gd name="connsiteY1" fmla="*/ 39756 h 392595"/>
              <a:gd name="connsiteX2" fmla="*/ 0 w 1480930"/>
              <a:gd name="connsiteY2" fmla="*/ 392595 h 392595"/>
            </a:gdLst>
            <a:ahLst/>
            <a:cxnLst>
              <a:cxn ang="0">
                <a:pos x="connsiteX0" y="connsiteY0"/>
              </a:cxn>
              <a:cxn ang="0">
                <a:pos x="connsiteX1" y="connsiteY1"/>
              </a:cxn>
              <a:cxn ang="0">
                <a:pos x="connsiteX2" y="connsiteY2"/>
              </a:cxn>
            </a:cxnLst>
            <a:rect l="l" t="t" r="r" b="b"/>
            <a:pathLst>
              <a:path w="1480930" h="392595">
                <a:moveTo>
                  <a:pt x="1480930" y="0"/>
                </a:moveTo>
                <a:lnTo>
                  <a:pt x="765313" y="39756"/>
                </a:lnTo>
                <a:cubicBezTo>
                  <a:pt x="518491" y="105189"/>
                  <a:pt x="259245" y="248892"/>
                  <a:pt x="0" y="392595"/>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5">
            <a:extLst>
              <a:ext uri="{FF2B5EF4-FFF2-40B4-BE49-F238E27FC236}">
                <a16:creationId xmlns:a16="http://schemas.microsoft.com/office/drawing/2014/main" id="{4E884536-61E8-479F-9F4B-B5982779768E}"/>
              </a:ext>
            </a:extLst>
          </p:cNvPr>
          <p:cNvPicPr/>
          <p:nvPr/>
        </p:nvPicPr>
        <p:blipFill rotWithShape="1">
          <a:blip r:embed="rId5" cstate="print">
            <a:extLst>
              <a:ext uri="{28A0092B-C50C-407E-A947-70E740481C1C}">
                <a14:useLocalDpi xmlns:a14="http://schemas.microsoft.com/office/drawing/2010/main" val="0"/>
              </a:ext>
            </a:extLst>
          </a:blip>
          <a:srcRect r="5301"/>
          <a:stretch/>
        </p:blipFill>
        <p:spPr>
          <a:xfrm>
            <a:off x="10310910" y="3181757"/>
            <a:ext cx="1704583" cy="1184221"/>
          </a:xfrm>
          <a:prstGeom prst="rect">
            <a:avLst/>
          </a:prstGeom>
        </p:spPr>
      </p:pic>
      <p:pic>
        <p:nvPicPr>
          <p:cNvPr id="17" name="Image 16"/>
          <p:cNvPicPr>
            <a:picLocks noChangeAspect="1"/>
          </p:cNvPicPr>
          <p:nvPr/>
        </p:nvPicPr>
        <p:blipFill>
          <a:blip r:embed="rId6"/>
          <a:stretch>
            <a:fillRect/>
          </a:stretch>
        </p:blipFill>
        <p:spPr>
          <a:xfrm>
            <a:off x="8821186" y="3143955"/>
            <a:ext cx="1444325" cy="1330826"/>
          </a:xfrm>
          <a:prstGeom prst="rect">
            <a:avLst/>
          </a:prstGeom>
        </p:spPr>
      </p:pic>
      <p:pic>
        <p:nvPicPr>
          <p:cNvPr id="18" name="Image 17"/>
          <p:cNvPicPr>
            <a:picLocks noChangeAspect="1"/>
          </p:cNvPicPr>
          <p:nvPr/>
        </p:nvPicPr>
        <p:blipFill>
          <a:blip r:embed="rId7"/>
          <a:stretch>
            <a:fillRect/>
          </a:stretch>
        </p:blipFill>
        <p:spPr>
          <a:xfrm>
            <a:off x="7896569" y="4607890"/>
            <a:ext cx="2776480" cy="1702462"/>
          </a:xfrm>
          <a:prstGeom prst="rect">
            <a:avLst/>
          </a:prstGeom>
        </p:spPr>
      </p:pic>
      <p:sp>
        <p:nvSpPr>
          <p:cNvPr id="20" name="ZoneTexte 19"/>
          <p:cNvSpPr txBox="1"/>
          <p:nvPr/>
        </p:nvSpPr>
        <p:spPr>
          <a:xfrm>
            <a:off x="817588" y="4795630"/>
            <a:ext cx="8659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err="1">
                <a:ln>
                  <a:noFill/>
                </a:ln>
                <a:solidFill>
                  <a:srgbClr val="000000"/>
                </a:solidFill>
                <a:effectLst/>
                <a:uLnTx/>
                <a:uFillTx/>
                <a:latin typeface="Arial"/>
                <a:ea typeface="+mn-ea"/>
                <a:cs typeface="+mn-cs"/>
              </a:rPr>
              <a:t>Prediction</a:t>
            </a:r>
            <a:endParaRPr kumimoji="0" lang="fr-B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err="1">
                <a:ln>
                  <a:noFill/>
                </a:ln>
                <a:solidFill>
                  <a:srgbClr val="FF0000"/>
                </a:solidFill>
                <a:effectLst/>
                <a:uLnTx/>
                <a:uFillTx/>
                <a:latin typeface="Arial"/>
                <a:ea typeface="+mn-ea"/>
                <a:cs typeface="+mn-cs"/>
              </a:rPr>
              <a:t>Measure</a:t>
            </a:r>
            <a:r>
              <a:rPr kumimoji="0" lang="fr-BE" sz="1200" b="0" i="0" u="none" strike="noStrike" kern="1200" cap="none" spc="0" normalizeH="0" baseline="0" noProof="0" dirty="0">
                <a:ln>
                  <a:noFill/>
                </a:ln>
                <a:solidFill>
                  <a:srgbClr val="000000"/>
                </a:solidFill>
                <a:effectLst/>
                <a:uLnTx/>
                <a:uFillTx/>
                <a:latin typeface="Arial"/>
                <a:ea typeface="+mn-ea"/>
                <a:cs typeface="+mn-cs"/>
              </a:rPr>
              <a:t> </a:t>
            </a:r>
          </a:p>
        </p:txBody>
      </p:sp>
      <p:sp>
        <p:nvSpPr>
          <p:cNvPr id="21" name="Ellipse 20"/>
          <p:cNvSpPr/>
          <p:nvPr/>
        </p:nvSpPr>
        <p:spPr>
          <a:xfrm rot="20413969" flipH="1">
            <a:off x="7012857" y="2873791"/>
            <a:ext cx="313083" cy="9094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orme libre 21"/>
          <p:cNvSpPr/>
          <p:nvPr/>
        </p:nvSpPr>
        <p:spPr>
          <a:xfrm flipH="1">
            <a:off x="7310689" y="3278271"/>
            <a:ext cx="1480930" cy="392595"/>
          </a:xfrm>
          <a:custGeom>
            <a:avLst/>
            <a:gdLst>
              <a:gd name="connsiteX0" fmla="*/ 1480930 w 1480930"/>
              <a:gd name="connsiteY0" fmla="*/ 0 h 392595"/>
              <a:gd name="connsiteX1" fmla="*/ 765313 w 1480930"/>
              <a:gd name="connsiteY1" fmla="*/ 39756 h 392595"/>
              <a:gd name="connsiteX2" fmla="*/ 0 w 1480930"/>
              <a:gd name="connsiteY2" fmla="*/ 392595 h 392595"/>
            </a:gdLst>
            <a:ahLst/>
            <a:cxnLst>
              <a:cxn ang="0">
                <a:pos x="connsiteX0" y="connsiteY0"/>
              </a:cxn>
              <a:cxn ang="0">
                <a:pos x="connsiteX1" y="connsiteY1"/>
              </a:cxn>
              <a:cxn ang="0">
                <a:pos x="connsiteX2" y="connsiteY2"/>
              </a:cxn>
            </a:cxnLst>
            <a:rect l="l" t="t" r="r" b="b"/>
            <a:pathLst>
              <a:path w="1480930" h="392595">
                <a:moveTo>
                  <a:pt x="1480930" y="0"/>
                </a:moveTo>
                <a:lnTo>
                  <a:pt x="765313" y="39756"/>
                </a:lnTo>
                <a:cubicBezTo>
                  <a:pt x="518491" y="105189"/>
                  <a:pt x="259245" y="248892"/>
                  <a:pt x="0" y="392595"/>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pic>
        <p:nvPicPr>
          <p:cNvPr id="23" name="Image 22"/>
          <p:cNvPicPr>
            <a:picLocks noChangeAspect="1"/>
          </p:cNvPicPr>
          <p:nvPr/>
        </p:nvPicPr>
        <p:blipFill>
          <a:blip r:embed="rId8"/>
          <a:stretch>
            <a:fillRect/>
          </a:stretch>
        </p:blipFill>
        <p:spPr>
          <a:xfrm>
            <a:off x="10695829" y="4365978"/>
            <a:ext cx="1496171" cy="1682680"/>
          </a:xfrm>
          <a:prstGeom prst="rect">
            <a:avLst/>
          </a:prstGeom>
        </p:spPr>
      </p:pic>
      <p:pic>
        <p:nvPicPr>
          <p:cNvPr id="11" name="Image 10"/>
          <p:cNvPicPr>
            <a:picLocks noChangeAspect="1"/>
          </p:cNvPicPr>
          <p:nvPr/>
        </p:nvPicPr>
        <p:blipFill>
          <a:blip r:embed="rId9"/>
          <a:stretch>
            <a:fillRect/>
          </a:stretch>
        </p:blipFill>
        <p:spPr>
          <a:xfrm>
            <a:off x="4580280" y="4463188"/>
            <a:ext cx="2840185" cy="1848375"/>
          </a:xfrm>
          <a:prstGeom prst="rect">
            <a:avLst/>
          </a:prstGeom>
        </p:spPr>
      </p:pic>
    </p:spTree>
    <p:extLst>
      <p:ext uri="{BB962C8B-B14F-4D97-AF65-F5344CB8AC3E}">
        <p14:creationId xmlns:p14="http://schemas.microsoft.com/office/powerpoint/2010/main" val="14536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animBg="1"/>
      <p:bldP spid="15" grpId="0" animBg="1"/>
      <p:bldP spid="20" grpId="0"/>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Θέση περιεχομένου 2"/>
          <p:cNvSpPr txBox="1">
            <a:spLocks/>
          </p:cNvSpPr>
          <p:nvPr/>
        </p:nvSpPr>
        <p:spPr>
          <a:xfrm>
            <a:off x="669257" y="1413356"/>
            <a:ext cx="10333360" cy="338554"/>
          </a:xfrm>
          <a:prstGeom prst="rect">
            <a:avLst/>
          </a:prstGeom>
        </p:spPr>
        <p:txBody>
          <a:bodyPr>
            <a:sp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Competence offer: advanced modeling and simulation in the context of H2</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2731" y="70339"/>
            <a:ext cx="1268909" cy="996462"/>
          </a:xfrm>
          <a:prstGeom prst="rect">
            <a:avLst/>
          </a:prstGeom>
        </p:spPr>
      </p:pic>
      <p:sp>
        <p:nvSpPr>
          <p:cNvPr id="6" name="Θέση περιεχομένου 2"/>
          <p:cNvSpPr txBox="1">
            <a:spLocks/>
          </p:cNvSpPr>
          <p:nvPr/>
        </p:nvSpPr>
        <p:spPr>
          <a:xfrm>
            <a:off x="463847" y="1780966"/>
            <a:ext cx="3382596" cy="905120"/>
          </a:xfrm>
          <a:prstGeom prst="rect">
            <a:avLst/>
          </a:prstGeom>
        </p:spPr>
        <p:txBody>
          <a:bodyPr wrap="square">
            <a:sp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fr-BE" altLang="fr-FR" sz="1600" b="1" i="0" u="none" strike="noStrike" kern="1200" cap="none" spc="0" normalizeH="0" baseline="0" noProof="0" dirty="0">
                <a:ln>
                  <a:noFill/>
                </a:ln>
                <a:solidFill>
                  <a:srgbClr val="000000"/>
                </a:solidFill>
                <a:effectLst/>
                <a:uLnTx/>
                <a:uFillTx/>
                <a:latin typeface="Arial"/>
                <a:ea typeface="+mn-ea"/>
                <a:cs typeface="+mn-cs"/>
              </a:rPr>
              <a:t>System </a:t>
            </a:r>
            <a:r>
              <a:rPr kumimoji="0" lang="fr-BE" altLang="fr-FR" sz="1600" b="1" i="0" u="none" strike="noStrike" kern="1200" cap="none" spc="0" normalizeH="0" baseline="0" noProof="0" dirty="0" err="1">
                <a:ln>
                  <a:noFill/>
                </a:ln>
                <a:solidFill>
                  <a:srgbClr val="000000"/>
                </a:solidFill>
                <a:effectLst/>
                <a:uLnTx/>
                <a:uFillTx/>
                <a:latin typeface="Arial"/>
                <a:ea typeface="+mn-ea"/>
                <a:cs typeface="+mn-cs"/>
              </a:rPr>
              <a:t>modeling</a:t>
            </a:r>
            <a:r>
              <a:rPr kumimoji="0" lang="fr-BE" altLang="fr-FR" sz="1600" b="1" i="0" u="none" strike="noStrike" kern="1200" cap="none" spc="0" normalizeH="0" baseline="0" noProof="0" dirty="0">
                <a:ln>
                  <a:noFill/>
                </a:ln>
                <a:solidFill>
                  <a:srgbClr val="000000"/>
                </a:solidFill>
                <a:effectLst/>
                <a:uLnTx/>
                <a:uFillTx/>
                <a:latin typeface="Arial"/>
                <a:ea typeface="+mn-ea"/>
                <a:cs typeface="+mn-cs"/>
              </a:rPr>
              <a:t> (0D/1D)</a:t>
            </a:r>
          </a:p>
          <a:p>
            <a:pPr marL="575986" marR="0" lvl="2" indent="-95998" algn="l" defTabSz="1219170" rtl="0" eaLnBrk="1" fontAlgn="auto" latinLnBrk="0" hangingPunct="1">
              <a:lnSpc>
                <a:spcPct val="100000"/>
              </a:lnSpc>
              <a:spcBef>
                <a:spcPts val="133"/>
              </a:spcBef>
              <a:spcAft>
                <a:spcPts val="133"/>
              </a:spcAft>
              <a:buClrTx/>
              <a:buSzPct val="100000"/>
              <a:buFont typeface="Arial" pitchFamily="34" charset="0"/>
              <a:buChar char="•"/>
              <a:tabLst/>
              <a:defRPr/>
            </a:pPr>
            <a:r>
              <a:rPr kumimoji="0" lang="fr-BE" altLang="fr-FR" sz="1466" b="0" i="0" u="none" strike="noStrike" kern="1200" cap="none" spc="0" normalizeH="0" baseline="0" noProof="0" dirty="0" err="1">
                <a:ln>
                  <a:noFill/>
                </a:ln>
                <a:solidFill>
                  <a:srgbClr val="000000"/>
                </a:solidFill>
                <a:effectLst/>
                <a:uLnTx/>
                <a:uFillTx/>
                <a:latin typeface="Arial"/>
                <a:ea typeface="+mn-ea"/>
                <a:cs typeface="+mn-cs"/>
              </a:rPr>
              <a:t>From</a:t>
            </a:r>
            <a:r>
              <a:rPr kumimoji="0" lang="fr-BE" altLang="fr-FR" sz="1466" b="0" i="0" u="none" strike="noStrike" kern="1200" cap="none" spc="0" normalizeH="0" baseline="0" noProof="0" dirty="0">
                <a:ln>
                  <a:noFill/>
                </a:ln>
                <a:solidFill>
                  <a:srgbClr val="000000"/>
                </a:solidFill>
                <a:effectLst/>
                <a:uLnTx/>
                <a:uFillTx/>
                <a:latin typeface="Arial"/>
                <a:ea typeface="+mn-ea"/>
                <a:cs typeface="+mn-cs"/>
              </a:rPr>
              <a:t> </a:t>
            </a:r>
            <a:r>
              <a:rPr kumimoji="0" lang="fr-BE" altLang="fr-FR" sz="1466" b="0" i="0" u="sng" strike="noStrike" kern="1200" cap="none" spc="0" normalizeH="0" baseline="0" noProof="0" dirty="0">
                <a:ln>
                  <a:noFill/>
                </a:ln>
                <a:solidFill>
                  <a:srgbClr val="000000"/>
                </a:solidFill>
                <a:effectLst/>
                <a:uLnTx/>
                <a:uFillTx/>
                <a:latin typeface="Arial"/>
                <a:ea typeface="+mn-ea"/>
                <a:cs typeface="+mn-cs"/>
              </a:rPr>
              <a:t>production</a:t>
            </a:r>
            <a:r>
              <a:rPr kumimoji="0" lang="fr-BE" altLang="fr-FR" sz="1466" b="0" i="0" u="none" strike="noStrike" kern="1200" cap="none" spc="0" normalizeH="0" baseline="0" noProof="0" dirty="0">
                <a:ln>
                  <a:noFill/>
                </a:ln>
                <a:solidFill>
                  <a:srgbClr val="000000"/>
                </a:solidFill>
                <a:effectLst/>
                <a:uLnTx/>
                <a:uFillTx/>
                <a:latin typeface="Arial"/>
                <a:ea typeface="+mn-ea"/>
                <a:cs typeface="+mn-cs"/>
              </a:rPr>
              <a:t> to </a:t>
            </a:r>
            <a:r>
              <a:rPr kumimoji="0" lang="fr-BE" altLang="fr-FR" sz="1466" b="0" i="0" u="sng" strike="noStrike" kern="1200" cap="none" spc="0" normalizeH="0" baseline="0" noProof="0" dirty="0">
                <a:ln>
                  <a:noFill/>
                </a:ln>
                <a:solidFill>
                  <a:srgbClr val="000000"/>
                </a:solidFill>
                <a:effectLst/>
                <a:uLnTx/>
                <a:uFillTx/>
                <a:latin typeface="Arial"/>
                <a:ea typeface="+mn-ea"/>
                <a:cs typeface="+mn-cs"/>
              </a:rPr>
              <a:t>final use</a:t>
            </a:r>
            <a:r>
              <a:rPr kumimoji="0" lang="fr-BE" altLang="fr-FR" sz="1466" b="0" i="0" u="none" strike="noStrike" kern="1200" cap="none" spc="0" normalizeH="0" baseline="0" noProof="0" dirty="0">
                <a:ln>
                  <a:noFill/>
                </a:ln>
                <a:solidFill>
                  <a:srgbClr val="000000"/>
                </a:solidFill>
                <a:effectLst/>
                <a:uLnTx/>
                <a:uFillTx/>
                <a:latin typeface="Arial"/>
                <a:ea typeface="+mn-ea"/>
                <a:cs typeface="+mn-cs"/>
              </a:rPr>
              <a:t>, via </a:t>
            </a:r>
            <a:r>
              <a:rPr kumimoji="0" lang="fr-BE" altLang="fr-FR" sz="1466" b="0" i="0" u="sng" strike="noStrike" kern="1200" cap="none" spc="0" normalizeH="0" baseline="0" noProof="0" dirty="0">
                <a:ln>
                  <a:noFill/>
                </a:ln>
                <a:solidFill>
                  <a:srgbClr val="000000"/>
                </a:solidFill>
                <a:effectLst/>
                <a:uLnTx/>
                <a:uFillTx/>
                <a:latin typeface="Arial"/>
                <a:ea typeface="+mn-ea"/>
                <a:cs typeface="+mn-cs"/>
              </a:rPr>
              <a:t>distribution</a:t>
            </a:r>
            <a:r>
              <a:rPr kumimoji="0" lang="fr-BE" altLang="fr-FR" sz="1466" b="0" i="0" u="none" strike="noStrike" kern="1200" cap="none" spc="0" normalizeH="0" baseline="0" noProof="0" dirty="0">
                <a:ln>
                  <a:noFill/>
                </a:ln>
                <a:solidFill>
                  <a:srgbClr val="000000"/>
                </a:solidFill>
                <a:effectLst/>
                <a:uLnTx/>
                <a:uFillTx/>
                <a:latin typeface="Arial"/>
                <a:ea typeface="+mn-ea"/>
                <a:cs typeface="+mn-cs"/>
              </a:rPr>
              <a:t> and </a:t>
            </a:r>
            <a:r>
              <a:rPr kumimoji="0" lang="fr-BE" altLang="fr-FR" sz="1466" b="0" i="0" u="sng" strike="noStrike" kern="1200" cap="none" spc="0" normalizeH="0" baseline="0" noProof="0" dirty="0" err="1">
                <a:ln>
                  <a:noFill/>
                </a:ln>
                <a:solidFill>
                  <a:srgbClr val="000000"/>
                </a:solidFill>
                <a:effectLst/>
                <a:uLnTx/>
                <a:uFillTx/>
                <a:latin typeface="Arial"/>
                <a:ea typeface="+mn-ea"/>
                <a:cs typeface="+mn-cs"/>
              </a:rPr>
              <a:t>storage</a:t>
            </a:r>
            <a:endParaRPr kumimoji="0" lang="en-GB" altLang="fr-FR" sz="1466" b="0" i="0" u="sng" strike="noStrike" kern="1200" cap="none" spc="0" normalizeH="0" baseline="0" noProof="0" dirty="0">
              <a:ln>
                <a:noFill/>
              </a:ln>
              <a:solidFill>
                <a:srgbClr val="000000"/>
              </a:solidFill>
              <a:effectLst/>
              <a:uLnTx/>
              <a:uFillTx/>
              <a:latin typeface="Arial"/>
              <a:ea typeface="+mn-ea"/>
              <a:cs typeface="+mn-cs"/>
            </a:endParaRPr>
          </a:p>
        </p:txBody>
      </p:sp>
      <p:sp>
        <p:nvSpPr>
          <p:cNvPr id="8" name="Θέση περιεχομένου 2"/>
          <p:cNvSpPr txBox="1">
            <a:spLocks/>
          </p:cNvSpPr>
          <p:nvPr/>
        </p:nvSpPr>
        <p:spPr>
          <a:xfrm>
            <a:off x="7419581" y="1780966"/>
            <a:ext cx="4442771" cy="338554"/>
          </a:xfrm>
          <a:prstGeom prst="rect">
            <a:avLst/>
          </a:prstGeom>
        </p:spPr>
        <p:txBody>
          <a:bodyPr wrap="square">
            <a:sp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GB" altLang="fr-FR" sz="1600" b="1" i="0" u="none" strike="noStrike" kern="1200" cap="none" spc="0" normalizeH="0" baseline="0" noProof="0" dirty="0">
                <a:ln>
                  <a:noFill/>
                </a:ln>
                <a:solidFill>
                  <a:srgbClr val="000000"/>
                </a:solidFill>
                <a:effectLst/>
                <a:uLnTx/>
                <a:uFillTx/>
                <a:latin typeface="Arial"/>
                <a:ea typeface="+mn-ea"/>
                <a:cs typeface="+mn-cs"/>
              </a:rPr>
              <a:t>CFD (Computational Fluid Dynamics) </a:t>
            </a:r>
            <a:endParaRPr kumimoji="0" lang="en-US" altLang="fr-FR" sz="1800" b="1"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1">
            <a:extLst>
              <a:ext uri="{FF2B5EF4-FFF2-40B4-BE49-F238E27FC236}">
                <a16:creationId xmlns:a16="http://schemas.microsoft.com/office/drawing/2014/main" id="{3E63CD82-5BDA-4AC6-BE00-4B8196F2E9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8629" y="3147469"/>
            <a:ext cx="2619236" cy="3219600"/>
          </a:xfrm>
          <a:prstGeom prst="rect">
            <a:avLst/>
          </a:prstGeom>
        </p:spPr>
      </p:pic>
      <p:pic>
        <p:nvPicPr>
          <p:cNvPr id="10" name="Picture 5">
            <a:extLst>
              <a:ext uri="{FF2B5EF4-FFF2-40B4-BE49-F238E27FC236}">
                <a16:creationId xmlns:a16="http://schemas.microsoft.com/office/drawing/2014/main" id="{E2B5660A-59D0-4EF2-90DD-3C9952D5E68D}"/>
              </a:ext>
            </a:extLst>
          </p:cNvPr>
          <p:cNvPicPr>
            <a:picLocks noChangeAspect="1"/>
          </p:cNvPicPr>
          <p:nvPr/>
        </p:nvPicPr>
        <p:blipFill>
          <a:blip r:embed="rId4"/>
          <a:stretch>
            <a:fillRect/>
          </a:stretch>
        </p:blipFill>
        <p:spPr>
          <a:xfrm>
            <a:off x="3755346" y="2242349"/>
            <a:ext cx="2834298" cy="1650979"/>
          </a:xfrm>
          <a:prstGeom prst="rect">
            <a:avLst/>
          </a:prstGeom>
        </p:spPr>
      </p:pic>
      <p:sp>
        <p:nvSpPr>
          <p:cNvPr id="12" name="Rectangle 11"/>
          <p:cNvSpPr/>
          <p:nvPr/>
        </p:nvSpPr>
        <p:spPr>
          <a:xfrm>
            <a:off x="4606816" y="1831540"/>
            <a:ext cx="241270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Prediction of the electric power delivered by the turbine </a:t>
            </a:r>
            <a:endParaRPr kumimoji="0" lang="fr-BE"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5">
            <a:extLst>
              <a:ext uri="{FF2B5EF4-FFF2-40B4-BE49-F238E27FC236}">
                <a16:creationId xmlns:a16="http://schemas.microsoft.com/office/drawing/2014/main" id="{7DCC953A-8B8B-4509-AD84-8673B02151FF}"/>
              </a:ext>
            </a:extLst>
          </p:cNvPr>
          <p:cNvPicPr>
            <a:picLocks noChangeAspect="1"/>
          </p:cNvPicPr>
          <p:nvPr/>
        </p:nvPicPr>
        <p:blipFill rotWithShape="1">
          <a:blip r:embed="rId5"/>
          <a:srcRect t="5942"/>
          <a:stretch/>
        </p:blipFill>
        <p:spPr>
          <a:xfrm>
            <a:off x="2105794" y="3198056"/>
            <a:ext cx="2439348" cy="2371422"/>
          </a:xfrm>
          <a:prstGeom prst="rect">
            <a:avLst/>
          </a:prstGeom>
        </p:spPr>
      </p:pic>
      <p:sp>
        <p:nvSpPr>
          <p:cNvPr id="2" name="Rectangle 1"/>
          <p:cNvSpPr/>
          <p:nvPr/>
        </p:nvSpPr>
        <p:spPr>
          <a:xfrm>
            <a:off x="4310229" y="4073304"/>
            <a:ext cx="20749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Prediction of behavior inside the storage system </a:t>
            </a:r>
            <a:endParaRPr kumimoji="0" lang="fr-BE"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1">
            <a:extLst>
              <a:ext uri="{FF2B5EF4-FFF2-40B4-BE49-F238E27FC236}">
                <a16:creationId xmlns:a16="http://schemas.microsoft.com/office/drawing/2014/main" id="{B343D7EC-BA37-4495-A438-EBE66E1FA1F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304225" y="4827504"/>
            <a:ext cx="2272344" cy="101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908850" y="5922929"/>
            <a:ext cx="2877711"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Compressed and </a:t>
            </a:r>
            <a:r>
              <a:rPr kumimoji="0" lang="fr-FR" sz="1200" b="0" i="0" u="none" strike="noStrike" kern="1200" cap="none" spc="0" normalizeH="0" baseline="0" noProof="0" dirty="0" err="1">
                <a:ln>
                  <a:noFill/>
                </a:ln>
                <a:solidFill>
                  <a:srgbClr val="000000"/>
                </a:solidFill>
                <a:effectLst/>
                <a:uLnTx/>
                <a:uFillTx/>
                <a:latin typeface="Arial"/>
                <a:ea typeface="+mn-ea"/>
                <a:cs typeface="+mn-cs"/>
              </a:rPr>
              <a:t>cryogenic</a:t>
            </a:r>
            <a:r>
              <a:rPr kumimoji="0" lang="fr-FR" sz="1200" b="0" i="0" u="none" strike="noStrike" kern="1200" cap="none" spc="0" normalizeH="0" baseline="0" noProof="0" dirty="0">
                <a:ln>
                  <a:noFill/>
                </a:ln>
                <a:solidFill>
                  <a:srgbClr val="000000"/>
                </a:solidFill>
                <a:effectLst/>
                <a:uLnTx/>
                <a:uFillTx/>
                <a:latin typeface="Arial"/>
                <a:ea typeface="+mn-ea"/>
                <a:cs typeface="+mn-cs"/>
              </a:rPr>
              <a:t> tank design</a:t>
            </a:r>
          </a:p>
        </p:txBody>
      </p:sp>
      <p:sp>
        <p:nvSpPr>
          <p:cNvPr id="17" name="Rectangle 16"/>
          <p:cNvSpPr/>
          <p:nvPr/>
        </p:nvSpPr>
        <p:spPr>
          <a:xfrm>
            <a:off x="10210025" y="4437793"/>
            <a:ext cx="1207382"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H2 combustion</a:t>
            </a:r>
          </a:p>
        </p:txBody>
      </p:sp>
      <p:sp>
        <p:nvSpPr>
          <p:cNvPr id="18" name="Rectangle 17"/>
          <p:cNvSpPr/>
          <p:nvPr/>
        </p:nvSpPr>
        <p:spPr>
          <a:xfrm>
            <a:off x="10210025" y="4096812"/>
            <a:ext cx="984565"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rPr>
              <a:t>H2 injection</a:t>
            </a:r>
          </a:p>
        </p:txBody>
      </p:sp>
      <p:pic>
        <p:nvPicPr>
          <p:cNvPr id="19" name="Image 18"/>
          <p:cNvPicPr>
            <a:picLocks noChangeAspect="1"/>
          </p:cNvPicPr>
          <p:nvPr/>
        </p:nvPicPr>
        <p:blipFill>
          <a:blip r:embed="rId7"/>
          <a:stretch>
            <a:fillRect/>
          </a:stretch>
        </p:blipFill>
        <p:spPr>
          <a:xfrm>
            <a:off x="7706862" y="2119519"/>
            <a:ext cx="3924708" cy="1973623"/>
          </a:xfrm>
          <a:prstGeom prst="rect">
            <a:avLst/>
          </a:prstGeom>
        </p:spPr>
      </p:pic>
      <p:pic>
        <p:nvPicPr>
          <p:cNvPr id="20" name="Image 19"/>
          <p:cNvPicPr>
            <a:picLocks noChangeAspect="1"/>
          </p:cNvPicPr>
          <p:nvPr/>
        </p:nvPicPr>
        <p:blipFill>
          <a:blip r:embed="rId8"/>
          <a:stretch>
            <a:fillRect/>
          </a:stretch>
        </p:blipFill>
        <p:spPr>
          <a:xfrm>
            <a:off x="7753516" y="4130465"/>
            <a:ext cx="2415627" cy="2191025"/>
          </a:xfrm>
          <a:prstGeom prst="rect">
            <a:avLst/>
          </a:prstGeom>
        </p:spPr>
      </p:pic>
    </p:spTree>
    <p:extLst>
      <p:ext uri="{BB962C8B-B14F-4D97-AF65-F5344CB8AC3E}">
        <p14:creationId xmlns:p14="http://schemas.microsoft.com/office/powerpoint/2010/main" val="110017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2" grpId="0"/>
      <p:bldP spid="14"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E59B4CB6-A543-714F-8937-323C859A01AB}"/>
              </a:ext>
            </a:extLst>
          </p:cNvPr>
          <p:cNvSpPr>
            <a:spLocks noGrp="1"/>
          </p:cNvSpPr>
          <p:nvPr>
            <p:ph type="pic" sz="quarter" idx="13"/>
          </p:nvPr>
        </p:nvSpPr>
        <p:spPr/>
        <p:txBody>
          <a:bodyPr/>
          <a:lstStyle/>
          <a:p>
            <a:endParaRPr lang="fr-FR"/>
          </a:p>
        </p:txBody>
      </p:sp>
      <p:sp>
        <p:nvSpPr>
          <p:cNvPr id="11" name="Espace réservé du numéro de diapositive 10"/>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p:cNvSpPr/>
          <p:nvPr/>
        </p:nvSpPr>
        <p:spPr>
          <a:xfrm>
            <a:off x="1077372" y="2788278"/>
            <a:ext cx="9965073" cy="584775"/>
          </a:xfrm>
          <a:prstGeom prst="rect">
            <a:avLst/>
          </a:prstGeom>
        </p:spPr>
        <p:txBody>
          <a:bodyPr wrap="square">
            <a:spAutoFit/>
          </a:bodyPr>
          <a:lstStyle/>
          <a:p>
            <a:pPr lvl="0" algn="ctr" defTabSz="1219170">
              <a:defRPr/>
            </a:pPr>
            <a:r>
              <a:rPr lang="en-US" sz="3200" b="1" dirty="0" err="1">
                <a:solidFill>
                  <a:srgbClr val="000091"/>
                </a:solidFill>
              </a:rPr>
              <a:t>ChemLabServices</a:t>
            </a:r>
            <a:endParaRPr lang="en-US" sz="3200" b="1" dirty="0">
              <a:solidFill>
                <a:srgbClr val="000091"/>
              </a:solidFill>
            </a:endParaRPr>
          </a:p>
        </p:txBody>
      </p:sp>
    </p:spTree>
    <p:extLst>
      <p:ext uri="{BB962C8B-B14F-4D97-AF65-F5344CB8AC3E}">
        <p14:creationId xmlns:p14="http://schemas.microsoft.com/office/powerpoint/2010/main" val="157517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3"/>
          <p:cNvSpPr txBox="1">
            <a:spLocks noGrp="1"/>
          </p:cNvSpPr>
          <p:nvPr>
            <p:ph type="sldNum" idx="12"/>
          </p:nvPr>
        </p:nvSpPr>
        <p:spPr>
          <a:xfrm>
            <a:off x="10128448" y="6405331"/>
            <a:ext cx="1560000" cy="452669"/>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2133" b="0" i="0" u="none" strike="noStrike" kern="0" cap="none" spc="0" normalizeH="0" baseline="0" noProof="0">
                <a:ln>
                  <a:noFill/>
                </a:ln>
                <a:solidFill>
                  <a:srgbClr val="00009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2133" b="0" i="0" u="none" strike="noStrike" kern="0" cap="none" spc="0" normalizeH="0" baseline="0" noProof="0">
              <a:ln>
                <a:noFill/>
              </a:ln>
              <a:solidFill>
                <a:srgbClr val="000091"/>
              </a:solidFill>
              <a:effectLst/>
              <a:uLnTx/>
              <a:uFillTx/>
              <a:latin typeface="Arial"/>
              <a:cs typeface="Arial"/>
              <a:sym typeface="Arial"/>
            </a:endParaRPr>
          </a:p>
        </p:txBody>
      </p:sp>
      <p:sp>
        <p:nvSpPr>
          <p:cNvPr id="86" name="Google Shape;86;p3"/>
          <p:cNvSpPr txBox="1"/>
          <p:nvPr/>
        </p:nvSpPr>
        <p:spPr>
          <a:xfrm>
            <a:off x="669257" y="1413355"/>
            <a:ext cx="7886700" cy="436042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91"/>
              </a:buClr>
              <a:buSzPts val="1600"/>
              <a:buFont typeface="Arial"/>
              <a:buNone/>
              <a:tabLst/>
              <a:defRPr/>
            </a:pPr>
            <a:r>
              <a:rPr kumimoji="0" lang="fr-FR" sz="1600" b="1" i="0" u="none" strike="noStrike" kern="0" cap="none" spc="0" normalizeH="0" baseline="0" noProof="0">
                <a:ln>
                  <a:noFill/>
                </a:ln>
                <a:solidFill>
                  <a:srgbClr val="000091"/>
                </a:solidFill>
                <a:effectLst/>
                <a:uLnTx/>
                <a:uFillTx/>
                <a:latin typeface="Arial"/>
                <a:cs typeface="Arial"/>
                <a:sym typeface="Arial"/>
              </a:rPr>
              <a:t>Introduction</a:t>
            </a:r>
            <a:r>
              <a:rPr kumimoji="0" lang="fr-FR" sz="1600" b="1" i="0" u="none" strike="noStrike" kern="0" cap="none" spc="0" normalizeH="0" baseline="0" noProof="0">
                <a:ln>
                  <a:noFill/>
                </a:ln>
                <a:solidFill>
                  <a:srgbClr val="000091"/>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467"/>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Delphine SCHMITT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600"/>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CHEMLABSERVICES SAS - SME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600"/>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Project Manager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600"/>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Chemical analyses expertise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0" algn="l" defTabSz="914400" rtl="0" eaLnBrk="1" fontAlgn="auto" latinLnBrk="0" hangingPunct="1">
              <a:lnSpc>
                <a:spcPct val="100000"/>
              </a:lnSpc>
              <a:spcBef>
                <a:spcPts val="160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800"/>
              </a:spcBef>
              <a:spcAft>
                <a:spcPts val="0"/>
              </a:spcAft>
              <a:buClr>
                <a:srgbClr val="000091"/>
              </a:buClr>
              <a:buSzPts val="1800"/>
              <a:buFont typeface="Arial"/>
              <a:buNone/>
              <a:tabLst/>
              <a:defRPr/>
            </a:pPr>
            <a:r>
              <a:rPr kumimoji="0" lang="fr-FR" sz="1800" b="1" i="0" u="none" strike="noStrike" kern="0" cap="none" spc="0" normalizeH="0" baseline="0" noProof="0">
                <a:ln>
                  <a:noFill/>
                </a:ln>
                <a:solidFill>
                  <a:srgbClr val="000091"/>
                </a:solidFill>
                <a:effectLst/>
                <a:uLnTx/>
                <a:uFillTx/>
                <a:latin typeface="Arial"/>
                <a:cs typeface="Arial"/>
                <a:sym typeface="Arial"/>
              </a:rPr>
              <a:t>Contact</a:t>
            </a:r>
            <a:r>
              <a:rPr kumimoji="0" lang="fr-FR" sz="1800" b="1" i="0" u="none" strike="noStrike" kern="0" cap="none" spc="0" normalizeH="0" baseline="0" noProof="0">
                <a:ln>
                  <a:noFill/>
                </a:ln>
                <a:solidFill>
                  <a:srgbClr val="000091"/>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467"/>
              </a:spcBef>
              <a:spcAft>
                <a:spcPts val="0"/>
              </a:spcAft>
              <a:buClr>
                <a:srgbClr val="000000"/>
              </a:buClr>
              <a:buSzPts val="1600"/>
              <a:buFont typeface="Arial"/>
              <a:buChar char="•"/>
              <a:tabLst/>
              <a:defRPr/>
            </a:pPr>
            <a:r>
              <a:rPr kumimoji="0" lang="fr-FR" sz="1400" b="0" i="0" u="none" strike="noStrike" kern="0" cap="none" spc="0" normalizeH="0" baseline="0" noProof="0">
                <a:ln>
                  <a:noFill/>
                </a:ln>
                <a:solidFill>
                  <a:srgbClr val="000000"/>
                </a:solidFill>
                <a:effectLst/>
                <a:uLnTx/>
                <a:uFillTx/>
                <a:latin typeface="Arial"/>
                <a:cs typeface="Arial"/>
                <a:sym typeface="Arial"/>
              </a:rPr>
              <a:t> </a:t>
            </a:r>
            <a:r>
              <a:rPr kumimoji="0" lang="fr-FR" sz="1600" b="0" i="0" u="none" strike="noStrike" kern="0" cap="none" spc="0" normalizeH="0" baseline="0" noProof="0">
                <a:ln>
                  <a:noFill/>
                </a:ln>
                <a:solidFill>
                  <a:srgbClr val="000000"/>
                </a:solidFill>
                <a:effectLst/>
                <a:uLnTx/>
                <a:uFillTx/>
                <a:latin typeface="Arial"/>
                <a:cs typeface="Arial"/>
                <a:sym typeface="Arial"/>
              </a:rPr>
              <a:t>Email</a:t>
            </a:r>
            <a:r>
              <a:rPr kumimoji="0" lang="fr-FR" sz="1400" b="0" i="0" u="none" strike="noStrike" kern="0" cap="none" spc="0" normalizeH="0" baseline="0" noProof="0">
                <a:ln>
                  <a:noFill/>
                </a:ln>
                <a:solidFill>
                  <a:srgbClr val="000000"/>
                </a:solidFill>
                <a:effectLst/>
                <a:uLnTx/>
                <a:uFillTx/>
                <a:latin typeface="Arial"/>
                <a:cs typeface="Arial"/>
                <a:sym typeface="Arial"/>
              </a:rPr>
              <a:t>: </a:t>
            </a:r>
            <a:r>
              <a:rPr kumimoji="0" lang="fr-FR" sz="1600" b="0" i="0" u="sng" strike="noStrike" kern="0" cap="none" spc="0" normalizeH="0" baseline="0" noProof="0">
                <a:ln>
                  <a:noFill/>
                </a:ln>
                <a:solidFill>
                  <a:srgbClr val="000000"/>
                </a:solidFill>
                <a:effectLst/>
                <a:uLnTx/>
                <a:uFillTx/>
                <a:latin typeface="Arial"/>
                <a:cs typeface="Arial"/>
                <a:sym typeface="Arial"/>
                <a:hlinkClick r:id="rId3"/>
              </a:rPr>
              <a:t>chemlabservices@gmail.com</a:t>
            </a:r>
            <a:r>
              <a:rPr kumimoji="0" lang="fr-FR" sz="1600" b="0" i="0" u="none" strike="noStrike" kern="0" cap="none" spc="0" normalizeH="0" baseline="0" noProof="0">
                <a:ln>
                  <a:noFill/>
                </a:ln>
                <a:solidFill>
                  <a:srgbClr val="000000"/>
                </a:solidFill>
                <a:effectLst/>
                <a:uLnTx/>
                <a:uFillTx/>
                <a:latin typeface="Arial"/>
                <a:cs typeface="Arial"/>
                <a:sym typeface="Arial"/>
              </a:rPr>
              <a:t> </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467"/>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Phone:+33 6 81 75 50 61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600"/>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a:t>
            </a:r>
            <a:r>
              <a:rPr kumimoji="0" lang="fr-FR" sz="1600" b="0" i="0" u="sng" strike="noStrike" kern="0" cap="none" spc="0" normalizeH="0" baseline="0" noProof="0">
                <a:ln>
                  <a:noFill/>
                </a:ln>
                <a:solidFill>
                  <a:srgbClr val="000000"/>
                </a:solidFill>
                <a:effectLst/>
                <a:uLnTx/>
                <a:uFillTx/>
                <a:latin typeface="Arial"/>
                <a:cs typeface="Arial"/>
                <a:sym typeface="Arial"/>
              </a:rPr>
              <a:t>https://chemlabservices.wixsite.com/chemlabservices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Google Shape;87;p3"/>
          <p:cNvPicPr preferRelativeResize="0"/>
          <p:nvPr/>
        </p:nvPicPr>
        <p:blipFill>
          <a:blip r:embed="rId4">
            <a:alphaModFix/>
          </a:blip>
          <a:stretch>
            <a:fillRect/>
          </a:stretch>
        </p:blipFill>
        <p:spPr>
          <a:xfrm>
            <a:off x="8205429" y="228923"/>
            <a:ext cx="3483025" cy="714825"/>
          </a:xfrm>
          <a:prstGeom prst="rect">
            <a:avLst/>
          </a:prstGeom>
          <a:noFill/>
          <a:ln w="25400" cap="flat" cmpd="sng">
            <a:solidFill>
              <a:srgbClr val="00402F"/>
            </a:solidFill>
            <a:prstDash val="solid"/>
            <a:round/>
            <a:headEnd type="none" w="sm" len="sm"/>
            <a:tailEnd type="none" w="sm" len="sm"/>
          </a:ln>
        </p:spPr>
      </p:pic>
      <p:pic>
        <p:nvPicPr>
          <p:cNvPr id="88" name="Google Shape;88;p3" title="Site Web_CLS"/>
          <p:cNvPicPr preferRelativeResize="0"/>
          <p:nvPr/>
        </p:nvPicPr>
        <p:blipFill>
          <a:blip r:embed="rId5">
            <a:alphaModFix/>
          </a:blip>
          <a:stretch>
            <a:fillRect/>
          </a:stretch>
        </p:blipFill>
        <p:spPr>
          <a:xfrm>
            <a:off x="8857413" y="3872775"/>
            <a:ext cx="2179049" cy="2179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5"/>
          <p:cNvSpPr txBox="1">
            <a:spLocks noGrp="1"/>
          </p:cNvSpPr>
          <p:nvPr>
            <p:ph type="sldNum" idx="12"/>
          </p:nvPr>
        </p:nvSpPr>
        <p:spPr>
          <a:xfrm>
            <a:off x="10128448" y="6405331"/>
            <a:ext cx="1560000" cy="452669"/>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2133" b="0" i="0" u="none" strike="noStrike" kern="0" cap="none" spc="0" normalizeH="0" baseline="0" noProof="0">
                <a:ln>
                  <a:noFill/>
                </a:ln>
                <a:solidFill>
                  <a:srgbClr val="00009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2133" b="0" i="0" u="none" strike="noStrike" kern="0" cap="none" spc="0" normalizeH="0" baseline="0" noProof="0">
              <a:ln>
                <a:noFill/>
              </a:ln>
              <a:solidFill>
                <a:srgbClr val="000091"/>
              </a:solidFill>
              <a:effectLst/>
              <a:uLnTx/>
              <a:uFillTx/>
              <a:latin typeface="Arial"/>
              <a:cs typeface="Arial"/>
              <a:sym typeface="Arial"/>
            </a:endParaRPr>
          </a:p>
        </p:txBody>
      </p:sp>
      <p:sp>
        <p:nvSpPr>
          <p:cNvPr id="95" name="Google Shape;95;p5"/>
          <p:cNvSpPr txBox="1"/>
          <p:nvPr/>
        </p:nvSpPr>
        <p:spPr>
          <a:xfrm>
            <a:off x="679725" y="1673400"/>
            <a:ext cx="4899000" cy="43038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91"/>
              </a:buClr>
              <a:buSzPts val="1600"/>
              <a:buFont typeface="Arial"/>
              <a:buNone/>
              <a:tabLst/>
              <a:defRPr/>
            </a:pPr>
            <a:r>
              <a:rPr kumimoji="0" lang="fr-FR" sz="1600" b="1" i="0" u="none" strike="noStrike" kern="0" cap="none" spc="0" normalizeH="0" baseline="0" noProof="0">
                <a:ln>
                  <a:noFill/>
                </a:ln>
                <a:solidFill>
                  <a:srgbClr val="000091"/>
                </a:solidFill>
                <a:effectLst/>
                <a:uLnTx/>
                <a:uFillTx/>
                <a:latin typeface="Arial"/>
                <a:ea typeface="Arial"/>
                <a:cs typeface="Arial"/>
                <a:sym typeface="Arial"/>
              </a:rPr>
              <a:t>a competence offer</a:t>
            </a:r>
            <a:r>
              <a:rPr kumimoji="0" lang="fr-FR" sz="1600" b="1" i="0" u="none" strike="noStrike" kern="0" cap="none" spc="0" normalizeH="0" baseline="0" noProof="0">
                <a:ln>
                  <a:noFill/>
                </a:ln>
                <a:solidFill>
                  <a:srgbClr val="000091"/>
                </a:solidFill>
                <a:effectLst/>
                <a:uLnTx/>
                <a:uFillTx/>
                <a:latin typeface="Arial"/>
                <a:cs typeface="Arial"/>
                <a:sym typeface="Arial"/>
              </a:rPr>
              <a:t> : </a:t>
            </a:r>
            <a:endParaRPr kumimoji="0" sz="1600" b="1" i="0" u="none" strike="noStrike" kern="0" cap="none" spc="0" normalizeH="0" baseline="0" noProof="0">
              <a:ln>
                <a:noFill/>
              </a:ln>
              <a:solidFill>
                <a:srgbClr val="000091"/>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91"/>
              </a:buClr>
              <a:buSzPts val="1600"/>
              <a:buFont typeface="Arial"/>
              <a:buNone/>
              <a:tabLst/>
              <a:defRPr/>
            </a:pPr>
            <a:endParaRPr kumimoji="0" sz="1600" b="1" i="0" u="none" strike="noStrike" kern="0" cap="none" spc="0" normalizeH="0" baseline="0" noProof="0">
              <a:ln>
                <a:noFill/>
              </a:ln>
              <a:solidFill>
                <a:srgbClr val="000091"/>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91"/>
              </a:buClr>
              <a:buSzPts val="1600"/>
              <a:buFont typeface="Arial"/>
              <a:buNone/>
              <a:tabLst/>
              <a:defRPr/>
            </a:pPr>
            <a:r>
              <a:rPr kumimoji="0" lang="fr-FR" sz="1600" b="1" i="0" u="none" strike="noStrike" kern="0" cap="none" spc="0" normalizeH="0" baseline="0" noProof="0">
                <a:ln>
                  <a:noFill/>
                </a:ln>
                <a:solidFill>
                  <a:srgbClr val="000091"/>
                </a:solidFill>
                <a:effectLst/>
                <a:uLnTx/>
                <a:uFillTx/>
                <a:latin typeface="Arial"/>
                <a:cs typeface="Arial"/>
                <a:sym typeface="Arial"/>
              </a:rPr>
              <a:t>MobHyLab, a tailor-made solution to check gas quality</a:t>
            </a:r>
            <a:endParaRPr kumimoji="0" sz="1600" b="1" i="0" u="none" strike="noStrike" kern="0" cap="none" spc="0" normalizeH="0" baseline="0" noProof="0">
              <a:ln>
                <a:noFill/>
              </a:ln>
              <a:solidFill>
                <a:srgbClr val="000091"/>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467"/>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Analytical services to support the development of hydrogen’s uses (ISO 14687 quality) for example at a hydrogen refueling station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35992" marR="0" lvl="1" indent="-101600" algn="l" defTabSz="914400" rtl="0" eaLnBrk="1" fontAlgn="auto" latinLnBrk="0" hangingPunct="1">
              <a:lnSpc>
                <a:spcPct val="100000"/>
              </a:lnSpc>
              <a:spcBef>
                <a:spcPts val="1600"/>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Service transferable to other gases (biogas, CO2 capture and storage, etc.)</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335992" marR="0" lvl="1" indent="-101600" algn="l" defTabSz="914400" rtl="0" eaLnBrk="1" fontAlgn="auto" latinLnBrk="0" hangingPunct="1">
              <a:lnSpc>
                <a:spcPct val="100000"/>
              </a:lnSpc>
              <a:spcBef>
                <a:spcPts val="1600"/>
              </a:spcBef>
              <a:spcAft>
                <a:spcPts val="0"/>
              </a:spcAft>
              <a:buClr>
                <a:srgbClr val="000000"/>
              </a:buClr>
              <a:buSzPts val="1600"/>
              <a:buFont typeface="Arial"/>
              <a:buChar char="•"/>
              <a:tabLst/>
              <a:defRPr/>
            </a:pPr>
            <a:r>
              <a:rPr kumimoji="0" lang="fr-FR" sz="1600" b="0" i="0" u="none" strike="noStrike" kern="0" cap="none" spc="0" normalizeH="0" baseline="0" noProof="0">
                <a:ln>
                  <a:noFill/>
                </a:ln>
                <a:solidFill>
                  <a:srgbClr val="000000"/>
                </a:solidFill>
                <a:effectLst/>
                <a:uLnTx/>
                <a:uFillTx/>
                <a:latin typeface="Arial"/>
                <a:cs typeface="Arial"/>
                <a:sym typeface="Arial"/>
              </a:rPr>
              <a:t> First time participation to call for projects</a:t>
            </a: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800"/>
              </a:spcBef>
              <a:spcAft>
                <a:spcPts val="0"/>
              </a:spcAft>
              <a:buClr>
                <a:srgbClr val="000091"/>
              </a:buClr>
              <a:buSzPts val="1800"/>
              <a:buFont typeface="Arial"/>
              <a:buNone/>
              <a:tabLst/>
              <a:defRPr/>
            </a:pPr>
            <a:endParaRPr kumimoji="0" sz="1800" b="1" i="0" u="none" strike="noStrike" kern="0" cap="none" spc="0" normalizeH="0" baseline="0" noProof="0">
              <a:ln>
                <a:noFill/>
              </a:ln>
              <a:solidFill>
                <a:srgbClr val="00009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67"/>
              </a:spcBef>
              <a:spcAft>
                <a:spcPts val="0"/>
              </a:spcAft>
              <a:buClr>
                <a:srgbClr val="000091"/>
              </a:buClr>
              <a:buSzPts val="1800"/>
              <a:buFont typeface="Arial"/>
              <a:buNone/>
              <a:tabLst/>
              <a:defRPr/>
            </a:pPr>
            <a:endParaRPr kumimoji="0" sz="1800" b="0" i="0" u="none" strike="noStrike" kern="0" cap="none" spc="0" normalizeH="0" baseline="0" noProof="0">
              <a:ln>
                <a:noFill/>
              </a:ln>
              <a:solidFill>
                <a:srgbClr val="000091"/>
              </a:solidFill>
              <a:effectLst/>
              <a:uLnTx/>
              <a:uFillTx/>
              <a:latin typeface="Arial"/>
              <a:ea typeface="Arial"/>
              <a:cs typeface="Arial"/>
              <a:sym typeface="Arial"/>
            </a:endParaRPr>
          </a:p>
        </p:txBody>
      </p:sp>
      <p:pic>
        <p:nvPicPr>
          <p:cNvPr id="96" name="Google Shape;96;p5"/>
          <p:cNvPicPr preferRelativeResize="0"/>
          <p:nvPr/>
        </p:nvPicPr>
        <p:blipFill>
          <a:blip r:embed="rId3">
            <a:alphaModFix/>
          </a:blip>
          <a:stretch>
            <a:fillRect/>
          </a:stretch>
        </p:blipFill>
        <p:spPr>
          <a:xfrm>
            <a:off x="8205429" y="228923"/>
            <a:ext cx="3483025" cy="714825"/>
          </a:xfrm>
          <a:prstGeom prst="rect">
            <a:avLst/>
          </a:prstGeom>
          <a:noFill/>
          <a:ln w="25400" cap="flat" cmpd="sng">
            <a:solidFill>
              <a:srgbClr val="00402F"/>
            </a:solidFill>
            <a:prstDash val="solid"/>
            <a:round/>
            <a:headEnd type="none" w="sm" len="sm"/>
            <a:tailEnd type="none" w="sm" len="sm"/>
          </a:ln>
        </p:spPr>
      </p:pic>
      <p:pic>
        <p:nvPicPr>
          <p:cNvPr id="97" name="Google Shape;97;p5"/>
          <p:cNvPicPr preferRelativeResize="0"/>
          <p:nvPr/>
        </p:nvPicPr>
        <p:blipFill>
          <a:blip r:embed="rId4">
            <a:alphaModFix/>
          </a:blip>
          <a:stretch>
            <a:fillRect/>
          </a:stretch>
        </p:blipFill>
        <p:spPr>
          <a:xfrm>
            <a:off x="6168600" y="1641950"/>
            <a:ext cx="5505512" cy="4144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g3269131396e_0_6"/>
          <p:cNvSpPr txBox="1">
            <a:spLocks noGrp="1"/>
          </p:cNvSpPr>
          <p:nvPr>
            <p:ph type="sldNum" idx="12"/>
          </p:nvPr>
        </p:nvSpPr>
        <p:spPr>
          <a:xfrm>
            <a:off x="10128448" y="6405331"/>
            <a:ext cx="1560000" cy="4527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2133" b="0" i="0" u="none" strike="noStrike" kern="0" cap="none" spc="0" normalizeH="0" baseline="0" noProof="0">
                <a:ln>
                  <a:noFill/>
                </a:ln>
                <a:solidFill>
                  <a:srgbClr val="00009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2133" b="0" i="0" u="none" strike="noStrike" kern="0" cap="none" spc="0" normalizeH="0" baseline="0" noProof="0">
              <a:ln>
                <a:noFill/>
              </a:ln>
              <a:solidFill>
                <a:srgbClr val="000091"/>
              </a:solidFill>
              <a:effectLst/>
              <a:uLnTx/>
              <a:uFillTx/>
              <a:latin typeface="Arial"/>
              <a:cs typeface="Arial"/>
              <a:sym typeface="Arial"/>
            </a:endParaRPr>
          </a:p>
        </p:txBody>
      </p:sp>
      <p:sp>
        <p:nvSpPr>
          <p:cNvPr id="104" name="Google Shape;104;g3269131396e_0_6"/>
          <p:cNvSpPr txBox="1"/>
          <p:nvPr/>
        </p:nvSpPr>
        <p:spPr>
          <a:xfrm>
            <a:off x="669257" y="1413356"/>
            <a:ext cx="7886700" cy="32634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91"/>
              </a:buClr>
              <a:buSzPts val="1600"/>
              <a:buFont typeface="Arial"/>
              <a:buNone/>
              <a:tabLst/>
              <a:defRPr/>
            </a:pPr>
            <a:r>
              <a:rPr kumimoji="0" lang="fr-FR" sz="1600" b="1" i="0" u="none" strike="noStrike" kern="0" cap="none" spc="0" normalizeH="0" baseline="0" noProof="0">
                <a:ln>
                  <a:noFill/>
                </a:ln>
                <a:solidFill>
                  <a:srgbClr val="000091"/>
                </a:solidFill>
                <a:effectLst/>
                <a:uLnTx/>
                <a:uFillTx/>
                <a:latin typeface="Arial"/>
                <a:ea typeface="Arial"/>
                <a:cs typeface="Arial"/>
                <a:sym typeface="Arial"/>
              </a:rPr>
              <a:t>a competence offer</a:t>
            </a:r>
            <a:r>
              <a:rPr kumimoji="0" lang="fr-FR" sz="1600" b="1" i="0" u="none" strike="noStrike" kern="0" cap="none" spc="0" normalizeH="0" baseline="0" noProof="0">
                <a:ln>
                  <a:noFill/>
                </a:ln>
                <a:solidFill>
                  <a:srgbClr val="000091"/>
                </a:solidFill>
                <a:effectLst/>
                <a:uLnTx/>
                <a:uFillTx/>
                <a:latin typeface="Arial"/>
                <a:cs typeface="Arial"/>
                <a:sym typeface="Arial"/>
              </a:rPr>
              <a:t> : MobHyLab, a tailor-made solution to check gas quality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800"/>
              </a:spcBef>
              <a:spcAft>
                <a:spcPts val="0"/>
              </a:spcAft>
              <a:buClr>
                <a:srgbClr val="000091"/>
              </a:buClr>
              <a:buSzPts val="1800"/>
              <a:buFont typeface="Arial"/>
              <a:buNone/>
              <a:tabLst/>
              <a:defRPr/>
            </a:pPr>
            <a:endParaRPr kumimoji="0" sz="1800" b="1" i="0" u="none" strike="noStrike" kern="0" cap="none" spc="0" normalizeH="0" baseline="0" noProof="0">
              <a:ln>
                <a:noFill/>
              </a:ln>
              <a:solidFill>
                <a:srgbClr val="00009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67"/>
              </a:spcBef>
              <a:spcAft>
                <a:spcPts val="0"/>
              </a:spcAft>
              <a:buClr>
                <a:srgbClr val="000091"/>
              </a:buClr>
              <a:buSzPts val="1800"/>
              <a:buFont typeface="Arial"/>
              <a:buNone/>
              <a:tabLst/>
              <a:defRPr/>
            </a:pPr>
            <a:endParaRPr kumimoji="0" sz="1800" b="0" i="0" u="none" strike="noStrike" kern="0" cap="none" spc="0" normalizeH="0" baseline="0" noProof="0">
              <a:ln>
                <a:noFill/>
              </a:ln>
              <a:solidFill>
                <a:srgbClr val="000091"/>
              </a:solidFill>
              <a:effectLst/>
              <a:uLnTx/>
              <a:uFillTx/>
              <a:latin typeface="Arial"/>
              <a:ea typeface="Arial"/>
              <a:cs typeface="Arial"/>
              <a:sym typeface="Arial"/>
            </a:endParaRPr>
          </a:p>
        </p:txBody>
      </p:sp>
      <p:pic>
        <p:nvPicPr>
          <p:cNvPr id="105" name="Google Shape;105;g3269131396e_0_6"/>
          <p:cNvPicPr preferRelativeResize="0"/>
          <p:nvPr/>
        </p:nvPicPr>
        <p:blipFill>
          <a:blip r:embed="rId3">
            <a:alphaModFix/>
          </a:blip>
          <a:stretch>
            <a:fillRect/>
          </a:stretch>
        </p:blipFill>
        <p:spPr>
          <a:xfrm>
            <a:off x="8205429" y="228923"/>
            <a:ext cx="3483025" cy="714825"/>
          </a:xfrm>
          <a:prstGeom prst="rect">
            <a:avLst/>
          </a:prstGeom>
          <a:noFill/>
          <a:ln w="25400" cap="flat" cmpd="sng">
            <a:solidFill>
              <a:srgbClr val="00402F"/>
            </a:solidFill>
            <a:prstDash val="solid"/>
            <a:round/>
            <a:headEnd type="none" w="sm" len="sm"/>
            <a:tailEnd type="none" w="sm" len="sm"/>
          </a:ln>
        </p:spPr>
      </p:pic>
      <p:pic>
        <p:nvPicPr>
          <p:cNvPr id="106" name="Google Shape;106;g3269131396e_0_6"/>
          <p:cNvPicPr preferRelativeResize="0"/>
          <p:nvPr/>
        </p:nvPicPr>
        <p:blipFill>
          <a:blip r:embed="rId4">
            <a:alphaModFix/>
          </a:blip>
          <a:stretch>
            <a:fillRect/>
          </a:stretch>
        </p:blipFill>
        <p:spPr>
          <a:xfrm>
            <a:off x="1961750" y="1916175"/>
            <a:ext cx="7886700" cy="423737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F9D9A-9B41-FA2E-7046-B32D3CB5EA1B}"/>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412448A2-84C7-D0E6-4795-FBF13CFD72D9}"/>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60EAA6E7-1B24-418B-311C-94FCA50605F5}"/>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27</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047BAFEF-2A70-C7AB-7313-0D34C077F8E6}"/>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a:solidFill>
                  <a:srgbClr val="000091"/>
                </a:solidFill>
              </a:rPr>
              <a:t>CRM Group</a:t>
            </a:r>
          </a:p>
        </p:txBody>
      </p:sp>
    </p:spTree>
    <p:extLst>
      <p:ext uri="{BB962C8B-B14F-4D97-AF65-F5344CB8AC3E}">
        <p14:creationId xmlns:p14="http://schemas.microsoft.com/office/powerpoint/2010/main" val="1152332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Θέση περιεχομένου 2"/>
          <p:cNvSpPr txBox="1">
            <a:spLocks/>
          </p:cNvSpPr>
          <p:nvPr/>
        </p:nvSpPr>
        <p:spPr>
          <a:xfrm>
            <a:off x="404950" y="1413355"/>
            <a:ext cx="11283498" cy="4360427"/>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fr-FR" altLang="fr-FR" sz="2000" b="0"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Ce </a:t>
            </a:r>
            <a:r>
              <a:rPr kumimoji="0" lang="fr-FR" altLang="fr-FR" sz="2000" b="0" i="0" u="none" strike="noStrike" kern="1200" cap="none" spc="0" normalizeH="0" baseline="0" noProof="0" dirty="0" err="1">
                <a:ln>
                  <a:noFill/>
                </a:ln>
                <a:solidFill>
                  <a:srgbClr val="000091"/>
                </a:solidFill>
                <a:effectLst/>
                <a:uLnTx/>
                <a:uFillTx/>
                <a:latin typeface="Arial"/>
                <a:ea typeface="+mn-ea"/>
                <a:cs typeface="+mn-cs"/>
              </a:rPr>
              <a:t>template</a:t>
            </a: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 doit être rempli </a:t>
            </a:r>
            <a:r>
              <a:rPr kumimoji="0" lang="fr-FR" altLang="fr-FR" sz="2000" b="1" i="0" u="sng" strike="noStrike" kern="1200" cap="none" spc="0" normalizeH="0" baseline="0" noProof="0" dirty="0">
                <a:ln>
                  <a:noFill/>
                </a:ln>
                <a:solidFill>
                  <a:srgbClr val="000091"/>
                </a:solidFill>
                <a:effectLst/>
                <a:uLnTx/>
                <a:uFillTx/>
                <a:latin typeface="Arial"/>
                <a:ea typeface="+mn-ea"/>
                <a:cs typeface="+mn-cs"/>
              </a:rPr>
              <a:t>en anglais </a:t>
            </a: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afin de pouvoir être ensuite facilement disséminé au plus grand nombre. </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fr-FR" altLang="fr-FR" sz="2000" b="0"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Pour rappel, vous devez remplir cette présentation et la renvoyer au PCN (</a:t>
            </a:r>
            <a:r>
              <a:rPr kumimoji="0" lang="fr-FR" altLang="fr-FR" sz="2000" b="0" i="0" u="none" strike="noStrike" kern="1200" cap="none" spc="0" normalizeH="0" baseline="0" noProof="0" dirty="0">
                <a:ln>
                  <a:noFill/>
                </a:ln>
                <a:solidFill>
                  <a:srgbClr val="000091"/>
                </a:solidFill>
                <a:effectLst/>
                <a:uLnTx/>
                <a:uFillTx/>
                <a:latin typeface="Arial"/>
                <a:ea typeface="+mn-ea"/>
                <a:cs typeface="+mn-cs"/>
                <a:hlinkClick r:id="rId2"/>
              </a:rPr>
              <a:t>pcn-climat-energie@recherche.gouv.fr</a:t>
            </a: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 </a:t>
            </a:r>
            <a:r>
              <a:rPr kumimoji="0" lang="fr-FR" altLang="fr-FR" sz="2000" b="1" i="0" u="sng" strike="noStrike" kern="1200" cap="none" spc="0" normalizeH="0" baseline="0" noProof="0" dirty="0">
                <a:ln>
                  <a:noFill/>
                </a:ln>
                <a:solidFill>
                  <a:srgbClr val="000091"/>
                </a:solidFill>
                <a:effectLst/>
                <a:uLnTx/>
                <a:uFillTx/>
                <a:latin typeface="Arial"/>
                <a:ea typeface="+mn-ea"/>
                <a:cs typeface="+mn-cs"/>
              </a:rPr>
              <a:t>avant le 24 janvier 2025</a:t>
            </a: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 17H00 (UTC+1). </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fr-FR" altLang="fr-FR" sz="2000" b="0"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En cas d'un grand nombre de demandes, la sélection des </a:t>
            </a:r>
            <a:r>
              <a:rPr kumimoji="0" lang="fr-FR" altLang="fr-FR" sz="2000" b="0" i="0" u="none" strike="noStrike" kern="1200" cap="none" spc="0" normalizeH="0" baseline="0" noProof="0" dirty="0" err="1">
                <a:ln>
                  <a:noFill/>
                </a:ln>
                <a:solidFill>
                  <a:srgbClr val="000091"/>
                </a:solidFill>
                <a:effectLst/>
                <a:uLnTx/>
                <a:uFillTx/>
                <a:latin typeface="Arial"/>
                <a:ea typeface="+mn-ea"/>
                <a:cs typeface="+mn-cs"/>
              </a:rPr>
              <a:t>pitchs</a:t>
            </a:r>
            <a:r>
              <a:rPr kumimoji="0" lang="fr-FR" altLang="fr-FR" sz="2000" b="0" i="0" u="none" strike="noStrike" kern="1200" cap="none" spc="0" normalizeH="0" baseline="0" noProof="0" dirty="0">
                <a:ln>
                  <a:noFill/>
                </a:ln>
                <a:solidFill>
                  <a:srgbClr val="000091"/>
                </a:solidFill>
                <a:effectLst/>
                <a:uLnTx/>
                <a:uFillTx/>
                <a:latin typeface="Arial"/>
                <a:ea typeface="+mn-ea"/>
                <a:cs typeface="+mn-cs"/>
              </a:rPr>
              <a:t> sera faite en fonction de la date de réception des présentations.</a:t>
            </a:r>
          </a:p>
        </p:txBody>
      </p:sp>
    </p:spTree>
    <p:extLst>
      <p:ext uri="{BB962C8B-B14F-4D97-AF65-F5344CB8AC3E}">
        <p14:creationId xmlns:p14="http://schemas.microsoft.com/office/powerpoint/2010/main" val="327431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BFFFA-2417-A907-EA71-F6E6C483543E}"/>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0F22035-FA39-6CF3-ECAC-354AFD4B44E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a:extLst>
              <a:ext uri="{FF2B5EF4-FFF2-40B4-BE49-F238E27FC236}">
                <a16:creationId xmlns:a16="http://schemas.microsoft.com/office/drawing/2014/main" id="{62DBB604-DE33-35C2-09D5-61D784740E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a:extLst>
              <a:ext uri="{FF2B5EF4-FFF2-40B4-BE49-F238E27FC236}">
                <a16:creationId xmlns:a16="http://schemas.microsoft.com/office/drawing/2014/main" id="{506B5D61-DEDC-BAE6-D859-59EA81B4677E}"/>
              </a:ext>
            </a:extLst>
          </p:cNvPr>
          <p:cNvSpPr txBox="1">
            <a:spLocks/>
          </p:cNvSpPr>
          <p:nvPr/>
        </p:nvSpPr>
        <p:spPr>
          <a:xfrm>
            <a:off x="402062" y="1710238"/>
            <a:ext cx="7886700" cy="4360427"/>
          </a:xfrm>
          <a:prstGeom prst="rect">
            <a:avLst/>
          </a:prstGeom>
        </p:spPr>
        <p:txBody>
          <a:bodyPr lIns="91440" tIns="45720" rIns="91440" bIns="45720" anchor="t">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35915" marR="0" lvl="1" indent="-95885"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91"/>
                </a:solidFill>
                <a:effectLst/>
                <a:uLnTx/>
                <a:uFillTx/>
                <a:latin typeface="Arial"/>
                <a:ea typeface="+mn-ea"/>
                <a:cs typeface="+mn-cs"/>
              </a:rPr>
              <a:t> Name :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Maïwenn LARNICOL</a:t>
            </a:r>
            <a:endParaRPr kumimoji="0" lang="en-US" sz="1267" b="0" i="0" u="none" strike="noStrike" kern="1200" cap="none" spc="0" normalizeH="0" baseline="0" noProof="0" dirty="0">
              <a:ln>
                <a:noFill/>
              </a:ln>
              <a:solidFill>
                <a:srgbClr val="000000"/>
              </a:solidFill>
              <a:effectLst/>
              <a:uLnTx/>
              <a:uFillTx/>
              <a:latin typeface="Arial"/>
              <a:ea typeface="+mn-ea"/>
              <a:cs typeface="+mn-cs"/>
            </a:endParaRPr>
          </a:p>
          <a:p>
            <a:pPr marL="335915" marR="0" lvl="1" indent="-95885"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91"/>
                </a:solidFill>
                <a:effectLst/>
                <a:uLnTx/>
                <a:uFillTx/>
                <a:latin typeface="Arial"/>
                <a:ea typeface="+mn-ea"/>
                <a:cs typeface="+mn-cs"/>
              </a:rPr>
              <a:t> Organization :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CRM Group, ASBL, R&amp;D </a:t>
            </a:r>
            <a:r>
              <a:rPr kumimoji="0" lang="en-US" altLang="fr-FR" sz="1600" b="0" i="0" u="none" strike="noStrike" kern="1200" cap="none" spc="0" normalizeH="0" baseline="0" noProof="0" dirty="0" err="1">
                <a:ln>
                  <a:noFill/>
                </a:ln>
                <a:solidFill>
                  <a:srgbClr val="000000"/>
                </a:solidFill>
                <a:effectLst/>
                <a:uLnTx/>
                <a:uFillTx/>
                <a:latin typeface="Arial"/>
                <a:ea typeface="+mn-ea"/>
                <a:cs typeface="+mn-cs"/>
              </a:rPr>
              <a:t>centre</a:t>
            </a:r>
            <a:endParaRPr kumimoji="0" lang="en-US" altLang="fr-FR" sz="1600" b="0" i="0" u="none" strike="noStrike" kern="1200" cap="none" spc="0" normalizeH="0" baseline="0" noProof="0" dirty="0">
              <a:ln>
                <a:noFill/>
              </a:ln>
              <a:solidFill>
                <a:srgbClr val="000091"/>
              </a:solidFill>
              <a:effectLst/>
              <a:uLnTx/>
              <a:uFillTx/>
              <a:latin typeface="Arial"/>
              <a:ea typeface="+mn-ea"/>
              <a:cs typeface="Arial"/>
            </a:endParaRPr>
          </a:p>
          <a:p>
            <a:pPr marL="335915" marR="0" lvl="1" indent="-95885"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91"/>
                </a:solidFill>
                <a:effectLst/>
                <a:uLnTx/>
                <a:uFillTx/>
                <a:latin typeface="Arial"/>
                <a:ea typeface="+mn-ea"/>
                <a:cs typeface="+mn-cs"/>
              </a:rPr>
              <a:t> Department :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A3S/Hydrogen &amp; Electrochemistry</a:t>
            </a: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335915" marR="0" lvl="1" indent="-95885"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91"/>
                </a:solidFill>
                <a:effectLst/>
                <a:uLnTx/>
                <a:uFillTx/>
                <a:latin typeface="Arial"/>
                <a:ea typeface="+mn-ea"/>
                <a:cs typeface="+mn-cs"/>
              </a:rPr>
              <a:t> The Expertise of this Department / team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a:t>
            </a: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575945" marR="0" lvl="2" indent="-95885"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
              <a:tabLst/>
              <a:defRPr/>
            </a:pPr>
            <a:r>
              <a:rPr kumimoji="0" lang="en-US" altLang="fr-FR" sz="1466" b="0" i="0" u="none" strike="noStrike" kern="1200" cap="none" spc="0" normalizeH="0" baseline="0" noProof="0" dirty="0">
                <a:ln>
                  <a:noFill/>
                </a:ln>
                <a:solidFill>
                  <a:srgbClr val="000000">
                    <a:lumMod val="65000"/>
                    <a:lumOff val="35000"/>
                  </a:srgbClr>
                </a:solidFill>
                <a:effectLst/>
                <a:uLnTx/>
                <a:uFillTx/>
                <a:latin typeface="Arial"/>
                <a:ea typeface="+mn-ea"/>
                <a:cs typeface="+mn-cs"/>
              </a:rPr>
              <a:t> </a:t>
            </a: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Product and process development : prototypes at pilot scale</a:t>
            </a:r>
            <a:endParaRPr kumimoji="0" lang="en-US" altLang="fr-FR" sz="1466" b="0" i="0" u="none" strike="noStrike" kern="1200" cap="none" spc="0" normalizeH="0" baseline="0" noProof="0" dirty="0">
              <a:ln>
                <a:noFill/>
              </a:ln>
              <a:solidFill>
                <a:srgbClr val="000000"/>
              </a:solidFill>
              <a:effectLst/>
              <a:uLnTx/>
              <a:uFillTx/>
              <a:latin typeface="Arial"/>
              <a:ea typeface="+mn-ea"/>
              <a:cs typeface="Arial"/>
            </a:endParaRPr>
          </a:p>
          <a:p>
            <a:pPr marL="575945" marR="0" lvl="2" indent="-95885"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
              <a:tabLst/>
              <a:defRPr/>
            </a:pP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 Development of components for </a:t>
            </a:r>
            <a:r>
              <a:rPr kumimoji="0" lang="en-US" altLang="fr-FR" sz="1466" b="0" i="0" u="none" strike="noStrike" kern="1200" cap="none" spc="0" normalizeH="0" baseline="0" noProof="0" dirty="0" err="1">
                <a:ln>
                  <a:noFill/>
                </a:ln>
                <a:solidFill>
                  <a:srgbClr val="000000"/>
                </a:solidFill>
                <a:effectLst/>
                <a:uLnTx/>
                <a:uFillTx/>
                <a:latin typeface="Arial"/>
                <a:ea typeface="+mn-ea"/>
                <a:cs typeface="+mn-cs"/>
              </a:rPr>
              <a:t>electrolyzers</a:t>
            </a:r>
            <a:endParaRPr kumimoji="0" lang="en-US" altLang="fr-FR" sz="1466" b="0" i="0" u="none" strike="noStrike" kern="1200" cap="none" spc="0" normalizeH="0" baseline="0" noProof="0" dirty="0">
              <a:ln>
                <a:noFill/>
              </a:ln>
              <a:solidFill>
                <a:srgbClr val="000000"/>
              </a:solidFill>
              <a:effectLst/>
              <a:uLnTx/>
              <a:uFillTx/>
              <a:latin typeface="Arial"/>
              <a:ea typeface="+mn-ea"/>
              <a:cs typeface="Arial"/>
            </a:endParaRPr>
          </a:p>
          <a:p>
            <a:pPr marL="575945" marR="0" lvl="2" indent="-95885"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
              <a:tabLst/>
              <a:defRPr/>
            </a:pPr>
            <a:r>
              <a:rPr kumimoji="0" lang="en-US" altLang="fr-FR" sz="1450" b="0" i="0" u="none" strike="noStrike" kern="1200" cap="none" spc="0" normalizeH="0" baseline="0" noProof="0" dirty="0">
                <a:ln>
                  <a:noFill/>
                </a:ln>
                <a:solidFill>
                  <a:srgbClr val="000000"/>
                </a:solidFill>
                <a:effectLst/>
                <a:uLnTx/>
                <a:uFillTx/>
                <a:latin typeface="Arial"/>
                <a:ea typeface="+mn-ea"/>
                <a:cs typeface="+mn-cs"/>
              </a:rPr>
              <a:t> Measurement of diffusible/total hydrogen, gas-metal interaction</a:t>
            </a:r>
            <a:endParaRPr kumimoji="0" lang="en-US" altLang="fr-FR" sz="1450" b="0" i="0" u="none" strike="noStrike" kern="1200" cap="none" spc="0" normalizeH="0" baseline="0" noProof="0" dirty="0">
              <a:ln>
                <a:noFill/>
              </a:ln>
              <a:solidFill>
                <a:srgbClr val="000000"/>
              </a:solidFill>
              <a:effectLst/>
              <a:uLnTx/>
              <a:uFillTx/>
              <a:latin typeface="Arial"/>
              <a:ea typeface="+mn-ea"/>
              <a:cs typeface="Arial"/>
            </a:endParaRPr>
          </a:p>
          <a:p>
            <a:pPr marL="575945" marR="0" lvl="2" indent="-95885"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
              <a:tabLst/>
              <a:defRPr/>
            </a:pP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 Mechanical and corrosion characterization under hydrogen</a:t>
            </a:r>
            <a:endParaRPr kumimoji="0" lang="en-US" altLang="fr-FR" sz="1332" b="0" i="0" u="none" strike="noStrike" kern="1200" cap="none" spc="0" normalizeH="0" baseline="0" noProof="0" dirty="0">
              <a:ln>
                <a:noFill/>
              </a:ln>
              <a:solidFill>
                <a:srgbClr val="000000"/>
              </a:solidFill>
              <a:effectLst/>
              <a:uLnTx/>
              <a:uFillTx/>
              <a:latin typeface="Arial"/>
              <a:ea typeface="+mn-ea"/>
              <a:cs typeface="Arial"/>
            </a:endParaRPr>
          </a:p>
          <a:p>
            <a:pPr marL="575945" marR="0" lvl="2" indent="-95885"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
              <a:tabLst/>
              <a:defRPr/>
            </a:pPr>
            <a:r>
              <a:rPr kumimoji="0" lang="en-US" altLang="fr-FR" sz="1450" b="0" i="0" u="none" strike="noStrike" kern="1200" cap="none" spc="0" normalizeH="0" baseline="0" noProof="0" dirty="0">
                <a:ln>
                  <a:noFill/>
                </a:ln>
                <a:solidFill>
                  <a:srgbClr val="000000"/>
                </a:solidFill>
                <a:effectLst/>
                <a:uLnTx/>
                <a:uFillTx/>
                <a:latin typeface="Arial"/>
                <a:ea typeface="+mn-ea"/>
                <a:cs typeface="Arial"/>
              </a:rPr>
              <a:t> Materials and components characterizations</a:t>
            </a:r>
          </a:p>
          <a:p>
            <a:pPr marL="335915" marR="0" lvl="1" indent="-95885"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91"/>
                </a:solidFill>
                <a:effectLst/>
                <a:uLnTx/>
                <a:uFillTx/>
                <a:latin typeface="Arial"/>
                <a:ea typeface="+mn-ea"/>
                <a:cs typeface="+mn-cs"/>
              </a:rPr>
              <a:t> Contact :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hlinkClick r:id="rId2"/>
              </a:rPr>
              <a:t>maiwenn.larnicol@crmgroup.be</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(+32 474 24 52 12) </a:t>
            </a: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335915" marR="0" lvl="1" indent="-95885"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91"/>
                </a:solidFill>
                <a:effectLst/>
                <a:uLnTx/>
                <a:uFillTx/>
                <a:latin typeface="Arial"/>
                <a:ea typeface="+mn-ea"/>
                <a:cs typeface="+mn-cs"/>
              </a:rPr>
              <a:t> Web page :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http://www.crmgroup.be/</a:t>
            </a: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79D62D48-D09A-0290-BE7F-1D883E8AA7A0}"/>
              </a:ext>
            </a:extLst>
          </p:cNvPr>
          <p:cNvSpPr/>
          <p:nvPr/>
        </p:nvSpPr>
        <p:spPr>
          <a:xfrm>
            <a:off x="10068544" y="121261"/>
            <a:ext cx="1679807" cy="9564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000000"/>
                </a:solidFill>
                <a:effectLst/>
                <a:uLnTx/>
                <a:uFillTx/>
                <a:latin typeface="Arial"/>
                <a:ea typeface="+mn-ea"/>
                <a:cs typeface="+mn-cs"/>
              </a:rPr>
              <a:t>LOGO</a:t>
            </a:r>
          </a:p>
        </p:txBody>
      </p:sp>
      <p:pic>
        <p:nvPicPr>
          <p:cNvPr id="1026" name="Picture 2">
            <a:extLst>
              <a:ext uri="{FF2B5EF4-FFF2-40B4-BE49-F238E27FC236}">
                <a16:creationId xmlns:a16="http://schemas.microsoft.com/office/drawing/2014/main" id="{7DD1E209-0C7D-7C82-A39A-DA56D6736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173" y="1977433"/>
            <a:ext cx="5102497" cy="340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C7B4121-9EEB-DAFD-FB1F-2B211CC1E8CB}"/>
              </a:ext>
            </a:extLst>
          </p:cNvPr>
          <p:cNvPicPr>
            <a:picLocks noChangeAspect="1"/>
          </p:cNvPicPr>
          <p:nvPr/>
        </p:nvPicPr>
        <p:blipFill>
          <a:blip r:embed="rId4"/>
          <a:stretch>
            <a:fillRect/>
          </a:stretch>
        </p:blipFill>
        <p:spPr>
          <a:xfrm>
            <a:off x="10145760" y="163936"/>
            <a:ext cx="1602591" cy="871078"/>
          </a:xfrm>
          <a:prstGeom prst="rect">
            <a:avLst/>
          </a:prstGeom>
        </p:spPr>
      </p:pic>
    </p:spTree>
    <p:extLst>
      <p:ext uri="{BB962C8B-B14F-4D97-AF65-F5344CB8AC3E}">
        <p14:creationId xmlns:p14="http://schemas.microsoft.com/office/powerpoint/2010/main" val="287697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a:ln>
                  <a:noFill/>
                </a:ln>
                <a:solidFill>
                  <a:srgbClr val="000000"/>
                </a:solidFill>
                <a:effectLst/>
                <a:uLnTx/>
                <a:uFillTx/>
                <a:latin typeface="Arial"/>
                <a:ea typeface="+mn-ea"/>
                <a:cs typeface="+mn-cs"/>
              </a:rPr>
              <a:t>29/01/2025</a:t>
            </a:r>
            <a:endParaRPr kumimoji="0" lang="fr-FR" sz="1000" b="0" i="0" u="none" strike="noStrike" kern="1200" cap="all" spc="0" normalizeH="0" baseline="0" noProof="0" dirty="0">
              <a:ln>
                <a:noFill/>
              </a:ln>
              <a:solidFill>
                <a:srgbClr val="000000"/>
              </a:solidFill>
              <a:effectLst/>
              <a:uLnTx/>
              <a:uFillTx/>
              <a:latin typeface="Arial"/>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p:cNvSpPr txBox="1">
            <a:spLocks/>
          </p:cNvSpPr>
          <p:nvPr/>
        </p:nvSpPr>
        <p:spPr>
          <a:xfrm>
            <a:off x="669257" y="1413355"/>
            <a:ext cx="10442088" cy="4360427"/>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39994"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r>
              <a:rPr kumimoji="0" lang="en-US" altLang="fr-FR" sz="2800" b="1" i="0" u="none" strike="noStrike" kern="1200" cap="none" spc="0" normalizeH="0" baseline="0" noProof="0" dirty="0">
                <a:ln>
                  <a:noFill/>
                </a:ln>
                <a:solidFill>
                  <a:srgbClr val="000091"/>
                </a:solidFill>
                <a:effectLst/>
                <a:uLnTx/>
                <a:uFillTx/>
                <a:latin typeface="Arial"/>
                <a:ea typeface="+mn-ea"/>
                <a:cs typeface="+mn-cs"/>
              </a:rPr>
              <a:t>Alexandre COLOMBIER</a:t>
            </a:r>
          </a:p>
          <a:p>
            <a:pPr marL="239994"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r>
              <a:rPr kumimoji="0" lang="en-US" altLang="fr-FR" sz="2000" b="0" i="0" u="none" strike="noStrike" kern="1200" cap="none" spc="0" normalizeH="0" baseline="0" noProof="0" dirty="0">
                <a:ln>
                  <a:noFill/>
                </a:ln>
                <a:solidFill>
                  <a:srgbClr val="000091"/>
                </a:solidFill>
                <a:effectLst/>
                <a:uLnTx/>
                <a:uFillTx/>
                <a:latin typeface="Arial"/>
                <a:ea typeface="+mn-ea"/>
                <a:cs typeface="+mn-cs"/>
              </a:rPr>
              <a:t>+33 7 72 20 26 47 – </a:t>
            </a:r>
            <a:r>
              <a:rPr kumimoji="0" lang="en-US" altLang="fr-FR" sz="2000" b="0" i="0" u="none" strike="noStrike" kern="1200" cap="none" spc="0" normalizeH="0" baseline="0" noProof="0" dirty="0">
                <a:ln>
                  <a:noFill/>
                </a:ln>
                <a:solidFill>
                  <a:srgbClr val="000091"/>
                </a:solidFill>
                <a:effectLst/>
                <a:uLnTx/>
                <a:uFillTx/>
                <a:latin typeface="Arial"/>
                <a:ea typeface="+mn-ea"/>
                <a:cs typeface="+mn-cs"/>
                <a:hlinkClick r:id="rId2">
                  <a:extLst>
                    <a:ext uri="{A12FA001-AC4F-418D-AE19-62706E023703}">
                      <ahyp:hlinkClr xmlns:ahyp="http://schemas.microsoft.com/office/drawing/2018/hyperlinkcolor" val="tx"/>
                    </a:ext>
                  </a:extLst>
                </a:hlinkClick>
              </a:rPr>
              <a:t>alexandre.colombier@afnor.org</a:t>
            </a:r>
            <a:endParaRPr kumimoji="0" lang="en-US" altLang="fr-FR" sz="2000" b="0" i="0" u="none" strike="noStrike" kern="1200" cap="none" spc="0" normalizeH="0" baseline="0" noProof="0" dirty="0">
              <a:ln>
                <a:noFill/>
              </a:ln>
              <a:solidFill>
                <a:srgbClr val="000091"/>
              </a:solidFill>
              <a:effectLst/>
              <a:uLnTx/>
              <a:uFillTx/>
              <a:latin typeface="Arial"/>
              <a:ea typeface="+mn-ea"/>
              <a:cs typeface="+mn-cs"/>
            </a:endParaRPr>
          </a:p>
          <a:p>
            <a:pPr marL="239994"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r>
              <a:rPr kumimoji="0" lang="en-US" altLang="fr-FR" sz="2000" b="0" i="0" u="none" strike="noStrike" kern="1200" cap="none" spc="0" normalizeH="0" baseline="0" noProof="0" dirty="0">
                <a:ln>
                  <a:noFill/>
                </a:ln>
                <a:solidFill>
                  <a:srgbClr val="000091"/>
                </a:solidFill>
                <a:effectLst/>
                <a:uLnTx/>
                <a:uFillTx/>
                <a:latin typeface="Arial"/>
                <a:ea typeface="+mn-ea"/>
                <a:cs typeface="+mn-cs"/>
              </a:rPr>
              <a:t>AFNOR, French National Standardization Body - NGO</a:t>
            </a:r>
          </a:p>
          <a:p>
            <a:pPr marL="239994"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r>
              <a:rPr kumimoji="0" lang="en-US" altLang="fr-FR" sz="2000" b="0" i="0" u="none" strike="noStrike" kern="1200" cap="none" spc="0" normalizeH="0" baseline="0" noProof="0" dirty="0">
                <a:ln>
                  <a:noFill/>
                </a:ln>
                <a:solidFill>
                  <a:srgbClr val="000091"/>
                </a:solidFill>
                <a:effectLst/>
                <a:uLnTx/>
                <a:uFillTx/>
                <a:latin typeface="Arial"/>
                <a:ea typeface="+mn-ea"/>
                <a:cs typeface="+mn-cs"/>
              </a:rPr>
              <a:t>Innovation and Development for Standardization in the Field of Energy Production and Efficiency</a:t>
            </a:r>
          </a:p>
          <a:p>
            <a:pPr marL="239994"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r>
              <a:rPr kumimoji="0" lang="en-US" altLang="fr-FR" sz="2000" b="0" i="0" u="none" strike="noStrike" kern="1200" cap="none" spc="0" normalizeH="0" baseline="0" noProof="0" dirty="0">
                <a:ln>
                  <a:noFill/>
                </a:ln>
                <a:solidFill>
                  <a:srgbClr val="000091"/>
                </a:solidFill>
                <a:effectLst/>
                <a:uLnTx/>
                <a:uFillTx/>
                <a:latin typeface="Arial"/>
                <a:ea typeface="+mn-ea"/>
                <a:cs typeface="+mn-cs"/>
              </a:rPr>
              <a:t>More information on </a:t>
            </a:r>
            <a:r>
              <a:rPr kumimoji="0" lang="en-US" altLang="fr-FR" sz="2000" b="0" i="0" u="none" strike="noStrike" kern="1200" cap="none" spc="0" normalizeH="0" baseline="0" noProof="0" dirty="0">
                <a:ln>
                  <a:noFill/>
                </a:ln>
                <a:solidFill>
                  <a:srgbClr val="000091"/>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https://normalisation.afnor.org/</a:t>
            </a:r>
            <a:r>
              <a:rPr kumimoji="0" lang="en-US" altLang="fr-FR" sz="2000" b="0" i="0" u="none" strike="noStrike" kern="1200" cap="none" spc="0" normalizeH="0" baseline="0" noProof="0" dirty="0">
                <a:ln>
                  <a:noFill/>
                </a:ln>
                <a:solidFill>
                  <a:srgbClr val="000091"/>
                </a:solidFill>
                <a:effectLst/>
                <a:uLnTx/>
                <a:uFillTx/>
                <a:latin typeface="Arial"/>
                <a:ea typeface="+mn-ea"/>
                <a:cs typeface="+mn-cs"/>
              </a:rPr>
              <a:t> and </a:t>
            </a:r>
            <a:r>
              <a:rPr kumimoji="0" lang="en-US" altLang="fr-FR" sz="2000" b="0" i="0" u="none" strike="noStrike" kern="1200" cap="none" spc="0" normalizeH="0" baseline="0" noProof="0" dirty="0">
                <a:ln>
                  <a:noFill/>
                </a:ln>
                <a:solidFill>
                  <a:srgbClr val="000091"/>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https://www.hsbooster.eu/</a:t>
            </a:r>
            <a:r>
              <a:rPr kumimoji="0" lang="en-US" altLang="fr-FR" sz="2000" b="0" i="0" u="none" strike="noStrike" kern="1200" cap="none" spc="0" normalizeH="0" baseline="0" noProof="0" dirty="0">
                <a:ln>
                  <a:noFill/>
                </a:ln>
                <a:solidFill>
                  <a:srgbClr val="000091"/>
                </a:solidFill>
                <a:effectLst/>
                <a:uLnTx/>
                <a:uFillTx/>
                <a:latin typeface="Arial"/>
                <a:ea typeface="+mn-ea"/>
                <a:cs typeface="+mn-cs"/>
              </a:rPr>
              <a:t> </a:t>
            </a:r>
          </a:p>
        </p:txBody>
      </p:sp>
      <p:pic>
        <p:nvPicPr>
          <p:cNvPr id="5" name="Image 4">
            <a:extLst>
              <a:ext uri="{FF2B5EF4-FFF2-40B4-BE49-F238E27FC236}">
                <a16:creationId xmlns:a16="http://schemas.microsoft.com/office/drawing/2014/main" id="{AA9979EC-C307-46BF-94FF-6CB84DB90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8544" y="241329"/>
            <a:ext cx="1679807" cy="692521"/>
          </a:xfrm>
          <a:prstGeom prst="rect">
            <a:avLst/>
          </a:prstGeom>
        </p:spPr>
      </p:pic>
    </p:spTree>
    <p:extLst>
      <p:ext uri="{BB962C8B-B14F-4D97-AF65-F5344CB8AC3E}">
        <p14:creationId xmlns:p14="http://schemas.microsoft.com/office/powerpoint/2010/main" val="2714791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C6C4-A435-03C7-2E71-63B045B917F7}"/>
              </a:ext>
            </a:extLst>
          </p:cNvPr>
          <p:cNvSpPr>
            <a:spLocks noGrp="1"/>
          </p:cNvSpPr>
          <p:nvPr>
            <p:ph type="title"/>
          </p:nvPr>
        </p:nvSpPr>
        <p:spPr/>
        <p:txBody>
          <a:bodyPr/>
          <a:lstStyle/>
          <a:p>
            <a:r>
              <a:rPr lang="en-US" sz="3600" b="1" i="0" dirty="0">
                <a:effectLst/>
                <a:latin typeface="Segoe UI"/>
                <a:cs typeface="Segoe UI"/>
              </a:rPr>
              <a:t>Test benches and R&amp;D activities for addressing </a:t>
            </a:r>
            <a:br>
              <a:rPr lang="en-US" sz="3600" b="1" i="0" dirty="0">
                <a:effectLst/>
                <a:latin typeface="Segoe UI" panose="020B0502040204020203" pitchFamily="34" charset="0"/>
              </a:rPr>
            </a:br>
            <a:r>
              <a:rPr lang="en-US" sz="3600" b="1" i="0" dirty="0">
                <a:effectLst/>
                <a:latin typeface="Segoe UI"/>
                <a:cs typeface="Segoe UI"/>
              </a:rPr>
              <a:t>hydrogen challenges</a:t>
            </a:r>
            <a:r>
              <a:rPr lang="en-US" sz="3600" dirty="0">
                <a:latin typeface="Segoe UI"/>
                <a:cs typeface="Segoe UI"/>
              </a:rPr>
              <a:t> GH2 et LH2</a:t>
            </a:r>
            <a:endParaRPr lang="fr-BE" sz="3600" dirty="0"/>
          </a:p>
        </p:txBody>
      </p:sp>
      <p:sp>
        <p:nvSpPr>
          <p:cNvPr id="6" name="Date Placeholder 5">
            <a:extLst>
              <a:ext uri="{FF2B5EF4-FFF2-40B4-BE49-F238E27FC236}">
                <a16:creationId xmlns:a16="http://schemas.microsoft.com/office/drawing/2014/main" id="{E4935DCD-38DF-3A0F-6D1C-1C724A787CC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7" name="Slide Number Placeholder 6">
            <a:extLst>
              <a:ext uri="{FF2B5EF4-FFF2-40B4-BE49-F238E27FC236}">
                <a16:creationId xmlns:a16="http://schemas.microsoft.com/office/drawing/2014/main" id="{544231AE-9D11-F961-4A11-B2F7C51CB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8" name="Espace réservé de la date 2">
            <a:extLst>
              <a:ext uri="{FF2B5EF4-FFF2-40B4-BE49-F238E27FC236}">
                <a16:creationId xmlns:a16="http://schemas.microsoft.com/office/drawing/2014/main" id="{55A633A8-D9A2-1570-BDA3-B7B438E7BE9D}"/>
              </a:ext>
            </a:extLst>
          </p:cNvPr>
          <p:cNvSpPr txBox="1">
            <a:spLocks/>
          </p:cNvSpPr>
          <p:nvPr/>
        </p:nvSpPr>
        <p:spPr bwMode="gray">
          <a:xfrm>
            <a:off x="837617" y="6403277"/>
            <a:ext cx="2743200" cy="365125"/>
          </a:xfrm>
          <a:prstGeom prst="rect">
            <a:avLst/>
          </a:prstGeom>
        </p:spPr>
        <p:txBody>
          <a:bodyPr/>
          <a:lstStyle>
            <a:defPPr>
              <a:defRPr lang="fr-FR"/>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DD5BEE3-2677-41C9-94B4-58FE152B99C0}" type="datetime1">
              <a:rPr kumimoji="0" lang="en-US" sz="1400" b="1" i="0" u="none" strike="noStrike" kern="1200" cap="none" spc="0" normalizeH="0" baseline="0" noProof="0" smtClean="0">
                <a:ln>
                  <a:noFill/>
                </a:ln>
                <a:solidFill>
                  <a:prstClr val="white"/>
                </a:solidFill>
                <a:effectLst/>
                <a:uLnTx/>
                <a:uFillTx/>
                <a:latin typeface="Montserrat"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400" b="1" i="0" u="none" strike="noStrike" kern="1200" cap="none" spc="0" normalizeH="0" baseline="0" noProof="0">
              <a:ln>
                <a:noFill/>
              </a:ln>
              <a:solidFill>
                <a:prstClr val="white"/>
              </a:solidFill>
              <a:effectLst/>
              <a:uLnTx/>
              <a:uFillTx/>
              <a:latin typeface="Montserrat" charset="0"/>
              <a:ea typeface="+mn-ea"/>
              <a:cs typeface="+mn-cs"/>
            </a:endParaRPr>
          </a:p>
        </p:txBody>
      </p:sp>
      <p:sp>
        <p:nvSpPr>
          <p:cNvPr id="9" name="Espace réservé du numéro de diapositive 3">
            <a:extLst>
              <a:ext uri="{FF2B5EF4-FFF2-40B4-BE49-F238E27FC236}">
                <a16:creationId xmlns:a16="http://schemas.microsoft.com/office/drawing/2014/main" id="{59AE3F7A-8FB9-ACEC-08FA-2BF26638877D}"/>
              </a:ext>
            </a:extLst>
          </p:cNvPr>
          <p:cNvSpPr txBox="1">
            <a:spLocks/>
          </p:cNvSpPr>
          <p:nvPr/>
        </p:nvSpPr>
        <p:spPr bwMode="gray">
          <a:xfrm>
            <a:off x="8610600" y="6356350"/>
            <a:ext cx="1390650" cy="365125"/>
          </a:xfrm>
          <a:prstGeom prst="rect">
            <a:avLst/>
          </a:prstGeom>
        </p:spPr>
        <p:txBody>
          <a:bodyPr/>
          <a:lstStyle>
            <a:defPPr>
              <a:defRPr lang="fr-FR"/>
            </a:defPPr>
            <a:lvl1pPr marL="0" algn="r" defTabSz="914400" rtl="0" eaLnBrk="1" latinLnBrk="0" hangingPunct="1">
              <a:defRPr sz="2133"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C80CE1-CC32-8442-8E7B-91C88DFBF1B6}" type="slidenum">
              <a:rPr kumimoji="0" lang="en-US" sz="1400" b="1" i="0" u="none" strike="noStrike" kern="1200" cap="none" spc="0" normalizeH="0" baseline="0" noProof="0" smtClean="0">
                <a:ln>
                  <a:noFill/>
                </a:ln>
                <a:solidFill>
                  <a:prstClr val="white"/>
                </a:solidFill>
                <a:effectLst/>
                <a:uLnTx/>
                <a:uFillTx/>
                <a:latin typeface="Montserra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1" i="0" u="none" strike="noStrike" kern="1200" cap="none" spc="0" normalizeH="0" baseline="0" noProof="0">
              <a:ln>
                <a:noFill/>
              </a:ln>
              <a:solidFill>
                <a:prstClr val="white"/>
              </a:solidFill>
              <a:effectLst/>
              <a:uLnTx/>
              <a:uFillTx/>
              <a:latin typeface="Montserrat" charset="0"/>
              <a:ea typeface="+mn-ea"/>
              <a:cs typeface="+mn-cs"/>
            </a:endParaRPr>
          </a:p>
        </p:txBody>
      </p:sp>
      <p:sp>
        <p:nvSpPr>
          <p:cNvPr id="32" name="ZoneTexte 31">
            <a:extLst>
              <a:ext uri="{FF2B5EF4-FFF2-40B4-BE49-F238E27FC236}">
                <a16:creationId xmlns:a16="http://schemas.microsoft.com/office/drawing/2014/main" id="{F072FBF6-3FD8-243B-FD92-FEF99F0DCBFA}"/>
              </a:ext>
            </a:extLst>
          </p:cNvPr>
          <p:cNvSpPr txBox="1"/>
          <p:nvPr/>
        </p:nvSpPr>
        <p:spPr>
          <a:xfrm>
            <a:off x="3155285" y="5398070"/>
            <a:ext cx="271757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Dynamic Tube Rupture Test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                             at 10-100 bars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High Pressure permeation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                             up to 1000 bars</a:t>
            </a:r>
            <a:endParaRPr kumimoji="0" lang="fr-FR" sz="1000" b="0" i="0" u="none" strike="noStrike" kern="1200" cap="none" spc="0" normalizeH="0" baseline="0" noProof="0" dirty="0">
              <a:ln>
                <a:noFill/>
              </a:ln>
              <a:solidFill>
                <a:srgbClr val="000000"/>
              </a:solidFill>
              <a:effectLst/>
              <a:uLnTx/>
              <a:uFillTx/>
              <a:latin typeface="Arial 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High </a:t>
            </a:r>
            <a:r>
              <a:rPr kumimoji="0" lang="fr-FR" sz="1000" b="0" i="0" u="none" strike="noStrike" kern="1200" cap="none" spc="0" normalizeH="0" baseline="0" noProof="0" dirty="0" err="1">
                <a:ln>
                  <a:noFill/>
                </a:ln>
                <a:solidFill>
                  <a:srgbClr val="000000"/>
                </a:solidFill>
                <a:effectLst/>
                <a:uLnTx/>
                <a:uFillTx/>
                <a:latin typeface="Arial Black"/>
                <a:ea typeface="Calibri"/>
                <a:cs typeface="Calibri"/>
              </a:rPr>
              <a:t>Temperature</a:t>
            </a: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 permeation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                             up to 800°C</a:t>
            </a:r>
          </a:p>
        </p:txBody>
      </p:sp>
      <p:sp>
        <p:nvSpPr>
          <p:cNvPr id="35" name="ZoneTexte 34">
            <a:extLst>
              <a:ext uri="{FF2B5EF4-FFF2-40B4-BE49-F238E27FC236}">
                <a16:creationId xmlns:a16="http://schemas.microsoft.com/office/drawing/2014/main" id="{8A72C689-7451-42D1-FA17-507823084C89}"/>
              </a:ext>
            </a:extLst>
          </p:cNvPr>
          <p:cNvSpPr txBox="1"/>
          <p:nvPr/>
        </p:nvSpPr>
        <p:spPr>
          <a:xfrm>
            <a:off x="2498445" y="4171831"/>
            <a:ext cx="225258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a:ea typeface="+mn-ea"/>
                <a:cs typeface="+mn-cs"/>
              </a:rPr>
              <a:t>Coating</a:t>
            </a:r>
            <a:r>
              <a:rPr kumimoji="0" lang="fr-FR" sz="1000" b="0" i="0" u="none" strike="noStrike" kern="1200" cap="none" spc="0" normalizeH="0" baseline="0" noProof="0" dirty="0">
                <a:ln>
                  <a:noFill/>
                </a:ln>
                <a:solidFill>
                  <a:srgbClr val="000000"/>
                </a:solidFill>
                <a:effectLst/>
                <a:uLnTx/>
                <a:uFillTx/>
                <a:latin typeface="Arial Black"/>
                <a:ea typeface="+mn-ea"/>
                <a:cs typeface="+mn-cs"/>
              </a:rPr>
              <a:t> technologies </a:t>
            </a:r>
            <a:r>
              <a:rPr kumimoji="0" lang="fr-FR" sz="1000" b="0" i="0" u="none" strike="noStrike" kern="1200" cap="none" spc="0" normalizeH="0" baseline="0" noProof="0" dirty="0" err="1">
                <a:ln>
                  <a:noFill/>
                </a:ln>
                <a:solidFill>
                  <a:srgbClr val="000000"/>
                </a:solidFill>
                <a:effectLst/>
                <a:uLnTx/>
                <a:uFillTx/>
                <a:latin typeface="Arial Black"/>
                <a:ea typeface="+mn-ea"/>
                <a:cs typeface="+mn-cs"/>
              </a:rPr>
              <a:t>booths</a:t>
            </a:r>
            <a:r>
              <a:rPr kumimoji="0" lang="fr-FR" sz="1000" b="0" i="0" u="none" strike="noStrike" kern="1200" cap="none" spc="0" normalizeH="0" baseline="0" noProof="0" dirty="0">
                <a:ln>
                  <a:noFill/>
                </a:ln>
                <a:solidFill>
                  <a:srgbClr val="000000"/>
                </a:solidFill>
                <a:effectLst/>
                <a:uLnTx/>
                <a:uFillTx/>
                <a:latin typeface="Arial Black"/>
                <a:ea typeface="+mn-ea"/>
                <a:cs typeface="+mn-cs"/>
              </a:rPr>
              <a:t> Roll-to-roll pilot </a:t>
            </a:r>
            <a:r>
              <a:rPr kumimoji="0" lang="fr-FR" sz="1000" b="0" i="0" u="none" strike="noStrike" kern="1200" cap="none" spc="0" normalizeH="0" baseline="0" noProof="0" dirty="0" err="1">
                <a:ln>
                  <a:noFill/>
                </a:ln>
                <a:solidFill>
                  <a:srgbClr val="000000"/>
                </a:solidFill>
                <a:effectLst/>
                <a:uLnTx/>
                <a:uFillTx/>
                <a:latin typeface="Arial Black"/>
                <a:ea typeface="+mn-ea"/>
                <a:cs typeface="+mn-cs"/>
              </a:rPr>
              <a:t>lines</a:t>
            </a:r>
            <a:endParaRPr kumimoji="0" lang="fr-FR" sz="1000" b="0" i="0" u="none" strike="noStrike" kern="1200" cap="none" spc="0" normalizeH="0" baseline="0" noProof="0" dirty="0">
              <a:ln>
                <a:noFill/>
              </a:ln>
              <a:solidFill>
                <a:srgbClr val="000000"/>
              </a:solidFill>
              <a:effectLst/>
              <a:uLnTx/>
              <a:uFillTx/>
              <a:latin typeface="Arial Blac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Laser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treatment</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Tensile</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-fatigue machines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Hydroforming</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press</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p:txBody>
      </p:sp>
      <p:sp>
        <p:nvSpPr>
          <p:cNvPr id="36" name="ZoneTexte 35">
            <a:extLst>
              <a:ext uri="{FF2B5EF4-FFF2-40B4-BE49-F238E27FC236}">
                <a16:creationId xmlns:a16="http://schemas.microsoft.com/office/drawing/2014/main" id="{302D051F-5C52-EE9A-859F-45DD178C6C41}"/>
              </a:ext>
            </a:extLst>
          </p:cNvPr>
          <p:cNvSpPr txBox="1"/>
          <p:nvPr/>
        </p:nvSpPr>
        <p:spPr>
          <a:xfrm>
            <a:off x="479999" y="5745240"/>
            <a:ext cx="29492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Alkaline</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Electrolyzer</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mn-ea"/>
                <a:cs typeface="+mn-cs"/>
              </a:rPr>
              <a:t>cells</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and stack</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Electrochemical</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devices</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 &amp;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methods</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Membrane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development</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p:txBody>
      </p:sp>
      <p:sp>
        <p:nvSpPr>
          <p:cNvPr id="37" name="ZoneTexte 36">
            <a:extLst>
              <a:ext uri="{FF2B5EF4-FFF2-40B4-BE49-F238E27FC236}">
                <a16:creationId xmlns:a16="http://schemas.microsoft.com/office/drawing/2014/main" id="{7EEA3DB5-B405-796A-9736-A8E0AE9C5453}"/>
              </a:ext>
            </a:extLst>
          </p:cNvPr>
          <p:cNvSpPr txBox="1"/>
          <p:nvPr/>
        </p:nvSpPr>
        <p:spPr>
          <a:xfrm>
            <a:off x="59245" y="4113816"/>
            <a:ext cx="228054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mn-ea"/>
                <a:cs typeface="+mn-cs"/>
              </a:rPr>
              <a:t>Thermal </a:t>
            </a:r>
            <a:r>
              <a:rPr kumimoji="0" lang="fr-FR" sz="1000" b="0" i="0" u="none" strike="noStrike" kern="1200" cap="none" spc="0" normalizeH="0" baseline="0" noProof="0" dirty="0" err="1">
                <a:ln>
                  <a:noFill/>
                </a:ln>
                <a:solidFill>
                  <a:srgbClr val="000000"/>
                </a:solidFill>
                <a:effectLst/>
                <a:uLnTx/>
                <a:uFillTx/>
                <a:latin typeface="Arial Black"/>
                <a:ea typeface="+mn-ea"/>
                <a:cs typeface="+mn-cs"/>
              </a:rPr>
              <a:t>Desorption</a:t>
            </a:r>
            <a:r>
              <a:rPr kumimoji="0" lang="fr-FR" sz="1000" b="0" i="0" u="none" strike="noStrike" kern="1200" cap="none" spc="0" normalizeH="0" baseline="0" noProof="0" dirty="0">
                <a:ln>
                  <a:noFill/>
                </a:ln>
                <a:solidFill>
                  <a:srgbClr val="000000"/>
                </a:solidFill>
                <a:effectLst/>
                <a:uLnTx/>
                <a:uFillTx/>
                <a:latin typeface="Arial Black"/>
                <a:ea typeface="+mn-ea"/>
                <a:cs typeface="+mn-cs"/>
              </a:rPr>
              <a:t> </a:t>
            </a:r>
            <a:r>
              <a:rPr kumimoji="0" lang="fr-FR" sz="1000" b="0" i="0" u="none" strike="noStrike" kern="1200" cap="none" spc="0" normalizeH="0" baseline="0" noProof="0" dirty="0" err="1">
                <a:ln>
                  <a:noFill/>
                </a:ln>
                <a:solidFill>
                  <a:srgbClr val="000000"/>
                </a:solidFill>
                <a:effectLst/>
                <a:uLnTx/>
                <a:uFillTx/>
                <a:latin typeface="Arial Black"/>
                <a:ea typeface="+mn-ea"/>
                <a:cs typeface="+mn-cs"/>
              </a:rPr>
              <a:t>Analysis</a:t>
            </a:r>
            <a:r>
              <a:rPr kumimoji="0" lang="fr-FR" sz="1000" b="0" i="0" u="none" strike="noStrike" kern="1200" cap="none" spc="0" normalizeH="0" baseline="0" noProof="0" dirty="0">
                <a:ln>
                  <a:noFill/>
                </a:ln>
                <a:solidFill>
                  <a:srgbClr val="000000"/>
                </a:solidFill>
                <a:effectLst/>
                <a:uLnTx/>
                <a:uFillTx/>
                <a:latin typeface="Arial Black"/>
                <a:ea typeface="+mn-ea"/>
                <a:cs typeface="+mn-cs"/>
              </a:rPr>
              <a:t> Embrittlement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Electrolytic</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 &amp;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gaseous</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charging</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Electrolytic</a:t>
            </a:r>
            <a:r>
              <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rPr>
              <a:t> </a:t>
            </a: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permeation</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rgbClr val="000000"/>
                </a:solidFill>
                <a:effectLst/>
                <a:uLnTx/>
                <a:uFillTx/>
                <a:latin typeface="Arial Black" panose="020B0A04020102020204" pitchFamily="34" charset="0"/>
                <a:ea typeface="Calibri"/>
                <a:cs typeface="Calibri"/>
              </a:rPr>
              <a:t>Electroplating</a:t>
            </a:r>
            <a:endParaRPr kumimoji="0" lang="fr-FR" sz="1000" b="0" i="0" u="none" strike="noStrike" kern="1200" cap="none" spc="0" normalizeH="0" baseline="0" noProof="0" dirty="0">
              <a:ln>
                <a:noFill/>
              </a:ln>
              <a:solidFill>
                <a:srgbClr val="000000"/>
              </a:solidFill>
              <a:effectLst/>
              <a:uLnTx/>
              <a:uFillTx/>
              <a:latin typeface="Arial Black" panose="020B0A0402010202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High </a:t>
            </a:r>
            <a:r>
              <a:rPr kumimoji="0" lang="fr-FR" sz="1000" b="0" i="0" u="none" strike="noStrike" kern="1200" cap="none" spc="0" normalizeH="0" baseline="0" noProof="0" dirty="0" err="1">
                <a:ln>
                  <a:noFill/>
                </a:ln>
                <a:solidFill>
                  <a:srgbClr val="000000"/>
                </a:solidFill>
                <a:effectLst/>
                <a:uLnTx/>
                <a:uFillTx/>
                <a:latin typeface="Arial Black"/>
                <a:ea typeface="Calibri"/>
                <a:cs typeface="Calibri"/>
              </a:rPr>
              <a:t>Temperature</a:t>
            </a: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 H</a:t>
            </a:r>
            <a:r>
              <a:rPr kumimoji="0" lang="fr-FR" sz="1000" b="0" i="0" u="none" strike="noStrike" kern="1200" cap="none" spc="0" normalizeH="0" baseline="-25000" noProof="0" dirty="0">
                <a:ln>
                  <a:noFill/>
                </a:ln>
                <a:solidFill>
                  <a:srgbClr val="000000"/>
                </a:solidFill>
                <a:effectLst/>
                <a:uLnTx/>
                <a:uFillTx/>
                <a:latin typeface="Arial Black"/>
                <a:ea typeface="Calibri"/>
                <a:cs typeface="Calibri"/>
              </a:rPr>
              <a:t>2</a:t>
            </a: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/H</a:t>
            </a:r>
            <a:r>
              <a:rPr kumimoji="0" lang="fr-FR" sz="1000" b="0" i="0" u="none" strike="noStrike" kern="1200" cap="none" spc="0" normalizeH="0" baseline="-25000" noProof="0" dirty="0">
                <a:ln>
                  <a:noFill/>
                </a:ln>
                <a:solidFill>
                  <a:srgbClr val="000000"/>
                </a:solidFill>
                <a:effectLst/>
                <a:uLnTx/>
                <a:uFillTx/>
                <a:latin typeface="Arial Black"/>
                <a:ea typeface="Calibri"/>
                <a:cs typeface="Calibri"/>
              </a:rPr>
              <a:t>2</a:t>
            </a: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O </a:t>
            </a:r>
            <a:r>
              <a:rPr kumimoji="0" lang="fr-FR" sz="1000" b="0" i="0" u="none" strike="noStrike" kern="1200" cap="none" spc="0" normalizeH="0" baseline="0" noProof="0" dirty="0" err="1">
                <a:ln>
                  <a:noFill/>
                </a:ln>
                <a:solidFill>
                  <a:srgbClr val="000000"/>
                </a:solidFill>
                <a:effectLst/>
                <a:uLnTx/>
                <a:uFillTx/>
                <a:latin typeface="Arial Black"/>
                <a:ea typeface="Calibri"/>
                <a:cs typeface="Calibri"/>
              </a:rPr>
              <a:t>steam</a:t>
            </a: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 interactions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Arial Black"/>
                <a:ea typeface="Calibri"/>
                <a:cs typeface="Calibri"/>
              </a:rPr>
              <a:t>Corrosion tests</a:t>
            </a: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3C6F5E9B-DAD3-25D8-66A2-6D0D4A7B21CF}"/>
              </a:ext>
            </a:extLst>
          </p:cNvPr>
          <p:cNvGrpSpPr/>
          <p:nvPr/>
        </p:nvGrpSpPr>
        <p:grpSpPr>
          <a:xfrm>
            <a:off x="160831" y="2612232"/>
            <a:ext cx="5681947" cy="3111647"/>
            <a:chOff x="103090" y="2631138"/>
            <a:chExt cx="8581015" cy="4193627"/>
          </a:xfrm>
        </p:grpSpPr>
        <p:pic>
          <p:nvPicPr>
            <p:cNvPr id="10" name="Image 7" descr="Une image contenant carte, Photographie aérienne, Conception urbaine, intersection&#10;&#10;Description générée automatiquement">
              <a:extLst>
                <a:ext uri="{FF2B5EF4-FFF2-40B4-BE49-F238E27FC236}">
                  <a16:creationId xmlns:a16="http://schemas.microsoft.com/office/drawing/2014/main" id="{10DD6231-9D59-E8CB-94E3-A39975028A8A}"/>
                </a:ext>
              </a:extLst>
            </p:cNvPr>
            <p:cNvPicPr>
              <a:picLocks noChangeAspect="1"/>
            </p:cNvPicPr>
            <p:nvPr/>
          </p:nvPicPr>
          <p:blipFill>
            <a:blip r:embed="rId2"/>
            <a:srcRect l="30643" t="13725" r="-272" b="11911"/>
            <a:stretch/>
          </p:blipFill>
          <p:spPr>
            <a:xfrm>
              <a:off x="6596730" y="2631138"/>
              <a:ext cx="2087375" cy="1837287"/>
            </a:xfrm>
            <a:prstGeom prst="rect">
              <a:avLst/>
            </a:prstGeom>
          </p:spPr>
        </p:pic>
        <p:pic>
          <p:nvPicPr>
            <p:cNvPr id="11" name="Image 10" descr="Une image contenant carte, Photographie aérienne, Conception urbaine, Vue plongeante&#10;&#10;Description générée automatiquement">
              <a:extLst>
                <a:ext uri="{FF2B5EF4-FFF2-40B4-BE49-F238E27FC236}">
                  <a16:creationId xmlns:a16="http://schemas.microsoft.com/office/drawing/2014/main" id="{32838DBD-16DF-821F-12F1-DA4582C8D308}"/>
                </a:ext>
              </a:extLst>
            </p:cNvPr>
            <p:cNvPicPr>
              <a:picLocks noChangeAspect="1"/>
            </p:cNvPicPr>
            <p:nvPr/>
          </p:nvPicPr>
          <p:blipFill>
            <a:blip r:embed="rId3"/>
            <a:stretch>
              <a:fillRect/>
            </a:stretch>
          </p:blipFill>
          <p:spPr>
            <a:xfrm rot="10800000">
              <a:off x="103090" y="2631138"/>
              <a:ext cx="2107563" cy="1838828"/>
            </a:xfrm>
            <a:prstGeom prst="rect">
              <a:avLst/>
            </a:prstGeom>
          </p:spPr>
        </p:pic>
        <p:pic>
          <p:nvPicPr>
            <p:cNvPr id="12" name="Image 12" descr="Une image contenant carte, Photographie aérienne, Vue plongeante, Conception urbaine&#10;&#10;Description générée automatiquement">
              <a:extLst>
                <a:ext uri="{FF2B5EF4-FFF2-40B4-BE49-F238E27FC236}">
                  <a16:creationId xmlns:a16="http://schemas.microsoft.com/office/drawing/2014/main" id="{8BF23371-03A7-5C21-1409-63F384C5D0CA}"/>
                </a:ext>
              </a:extLst>
            </p:cNvPr>
            <p:cNvPicPr>
              <a:picLocks noChangeAspect="1"/>
            </p:cNvPicPr>
            <p:nvPr/>
          </p:nvPicPr>
          <p:blipFill>
            <a:blip r:embed="rId4"/>
            <a:stretch>
              <a:fillRect/>
            </a:stretch>
          </p:blipFill>
          <p:spPr>
            <a:xfrm>
              <a:off x="4118031" y="2632076"/>
              <a:ext cx="2511420" cy="1838053"/>
            </a:xfrm>
            <a:prstGeom prst="rect">
              <a:avLst/>
            </a:prstGeom>
          </p:spPr>
        </p:pic>
        <p:pic>
          <p:nvPicPr>
            <p:cNvPr id="14" name="Image 16" descr="Une image contenant Photographie aérienne, Vue plongeante, plein air, Conception urbaine&#10;&#10;Description générée automatiquement">
              <a:extLst>
                <a:ext uri="{FF2B5EF4-FFF2-40B4-BE49-F238E27FC236}">
                  <a16:creationId xmlns:a16="http://schemas.microsoft.com/office/drawing/2014/main" id="{F88BC18B-8E0E-114C-6286-61EE81A21F5A}"/>
                </a:ext>
              </a:extLst>
            </p:cNvPr>
            <p:cNvPicPr>
              <a:picLocks noChangeAspect="1"/>
            </p:cNvPicPr>
            <p:nvPr/>
          </p:nvPicPr>
          <p:blipFill>
            <a:blip r:embed="rId5"/>
            <a:srcRect l="68" t="-24" r="92" b="-166"/>
            <a:stretch/>
          </p:blipFill>
          <p:spPr>
            <a:xfrm>
              <a:off x="1818048" y="2631400"/>
              <a:ext cx="2473357" cy="1838730"/>
            </a:xfrm>
            <a:prstGeom prst="rect">
              <a:avLst/>
            </a:prstGeom>
          </p:spPr>
        </p:pic>
        <p:cxnSp>
          <p:nvCxnSpPr>
            <p:cNvPr id="46" name="Straight Connector 45">
              <a:extLst>
                <a:ext uri="{FF2B5EF4-FFF2-40B4-BE49-F238E27FC236}">
                  <a16:creationId xmlns:a16="http://schemas.microsoft.com/office/drawing/2014/main" id="{D51B17AB-E23A-3724-3FD4-CC25C6A8316E}"/>
                </a:ext>
              </a:extLst>
            </p:cNvPr>
            <p:cNvCxnSpPr>
              <a:cxnSpLocks/>
            </p:cNvCxnSpPr>
            <p:nvPr/>
          </p:nvCxnSpPr>
          <p:spPr>
            <a:xfrm>
              <a:off x="1035512" y="4523793"/>
              <a:ext cx="0" cy="164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FBED64-83A5-D23B-D37C-4BABE7A9E079}"/>
                </a:ext>
              </a:extLst>
            </p:cNvPr>
            <p:cNvCxnSpPr>
              <a:cxnSpLocks/>
            </p:cNvCxnSpPr>
            <p:nvPr/>
          </p:nvCxnSpPr>
          <p:spPr>
            <a:xfrm flipH="1">
              <a:off x="3253125" y="4523793"/>
              <a:ext cx="7972" cy="230097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11B28EF-E795-A694-84B9-E5AA5C8C6E59}"/>
                </a:ext>
              </a:extLst>
            </p:cNvPr>
            <p:cNvCxnSpPr>
              <a:cxnSpLocks/>
            </p:cNvCxnSpPr>
            <p:nvPr/>
          </p:nvCxnSpPr>
          <p:spPr>
            <a:xfrm>
              <a:off x="7168028" y="4535874"/>
              <a:ext cx="0" cy="1801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BDA750F4-8165-F78F-F8C0-C3FE4609369B}"/>
              </a:ext>
            </a:extLst>
          </p:cNvPr>
          <p:cNvGrpSpPr/>
          <p:nvPr/>
        </p:nvGrpSpPr>
        <p:grpSpPr>
          <a:xfrm>
            <a:off x="5689359" y="2463920"/>
            <a:ext cx="6281719" cy="3651538"/>
            <a:chOff x="5745611" y="2781660"/>
            <a:chExt cx="6446389" cy="3568958"/>
          </a:xfrm>
        </p:grpSpPr>
        <p:pic>
          <p:nvPicPr>
            <p:cNvPr id="54" name="Picture 53">
              <a:extLst>
                <a:ext uri="{FF2B5EF4-FFF2-40B4-BE49-F238E27FC236}">
                  <a16:creationId xmlns:a16="http://schemas.microsoft.com/office/drawing/2014/main" id="{FD970BC5-7485-EA4E-9CBB-59DC63EA6B82}"/>
                </a:ext>
              </a:extLst>
            </p:cNvPr>
            <p:cNvPicPr>
              <a:picLocks noChangeAspect="1"/>
            </p:cNvPicPr>
            <p:nvPr/>
          </p:nvPicPr>
          <p:blipFill>
            <a:blip r:embed="rId6"/>
            <a:stretch>
              <a:fillRect/>
            </a:stretch>
          </p:blipFill>
          <p:spPr>
            <a:xfrm>
              <a:off x="5745611" y="2781660"/>
              <a:ext cx="6446389" cy="3568958"/>
            </a:xfrm>
            <a:prstGeom prst="rect">
              <a:avLst/>
            </a:prstGeom>
          </p:spPr>
        </p:pic>
        <p:pic>
          <p:nvPicPr>
            <p:cNvPr id="13" name="Image 14" descr="Une image contenant carte, Photographie aérienne, capture d’écran, aérien&#10;&#10;Description générée automatiquement">
              <a:extLst>
                <a:ext uri="{FF2B5EF4-FFF2-40B4-BE49-F238E27FC236}">
                  <a16:creationId xmlns:a16="http://schemas.microsoft.com/office/drawing/2014/main" id="{0C1AAE9F-9FD2-9686-FCAF-9D00C9077C63}"/>
                </a:ext>
              </a:extLst>
            </p:cNvPr>
            <p:cNvPicPr>
              <a:picLocks noChangeAspect="1"/>
            </p:cNvPicPr>
            <p:nvPr/>
          </p:nvPicPr>
          <p:blipFill>
            <a:blip r:embed="rId7"/>
            <a:srcRect l="7733" t="7500" r="6621" b="17500"/>
            <a:stretch/>
          </p:blipFill>
          <p:spPr>
            <a:xfrm>
              <a:off x="5930652" y="3274423"/>
              <a:ext cx="2220962" cy="1333544"/>
            </a:xfrm>
            <a:prstGeom prst="rect">
              <a:avLst/>
            </a:prstGeom>
          </p:spPr>
        </p:pic>
      </p:grpSp>
      <p:cxnSp>
        <p:nvCxnSpPr>
          <p:cNvPr id="73" name="Straight Connector 72">
            <a:extLst>
              <a:ext uri="{FF2B5EF4-FFF2-40B4-BE49-F238E27FC236}">
                <a16:creationId xmlns:a16="http://schemas.microsoft.com/office/drawing/2014/main" id="{93DE988C-B5A6-9485-1539-6492B0772E11}"/>
              </a:ext>
            </a:extLst>
          </p:cNvPr>
          <p:cNvCxnSpPr>
            <a:cxnSpLocks/>
          </p:cNvCxnSpPr>
          <p:nvPr/>
        </p:nvCxnSpPr>
        <p:spPr>
          <a:xfrm>
            <a:off x="3413858" y="4016570"/>
            <a:ext cx="0" cy="121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6" name="Picture 75" descr="A black background with blue and grey text&#10;&#10;Description automatically generated">
            <a:extLst>
              <a:ext uri="{FF2B5EF4-FFF2-40B4-BE49-F238E27FC236}">
                <a16:creationId xmlns:a16="http://schemas.microsoft.com/office/drawing/2014/main" id="{8FA0C514-EFDE-3AAB-BF56-0E03C52A7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2272" y="5742190"/>
            <a:ext cx="1285574" cy="571366"/>
          </a:xfrm>
          <a:prstGeom prst="rect">
            <a:avLst/>
          </a:prstGeom>
        </p:spPr>
      </p:pic>
      <p:pic>
        <p:nvPicPr>
          <p:cNvPr id="78" name="Picture 77">
            <a:extLst>
              <a:ext uri="{FF2B5EF4-FFF2-40B4-BE49-F238E27FC236}">
                <a16:creationId xmlns:a16="http://schemas.microsoft.com/office/drawing/2014/main" id="{6B505B85-AEF0-BC9C-B35B-B4E6A9A9D816}"/>
              </a:ext>
            </a:extLst>
          </p:cNvPr>
          <p:cNvPicPr>
            <a:picLocks noChangeAspect="1"/>
          </p:cNvPicPr>
          <p:nvPr/>
        </p:nvPicPr>
        <p:blipFill>
          <a:blip r:embed="rId9"/>
          <a:stretch>
            <a:fillRect/>
          </a:stretch>
        </p:blipFill>
        <p:spPr>
          <a:xfrm>
            <a:off x="5395410" y="6080338"/>
            <a:ext cx="1063938" cy="260981"/>
          </a:xfrm>
          <a:prstGeom prst="rect">
            <a:avLst/>
          </a:prstGeom>
        </p:spPr>
      </p:pic>
      <p:pic>
        <p:nvPicPr>
          <p:cNvPr id="5" name="Picture 4" descr="A logo with blue dots&#10;&#10;AI-generated content may be incorrect.">
            <a:extLst>
              <a:ext uri="{FF2B5EF4-FFF2-40B4-BE49-F238E27FC236}">
                <a16:creationId xmlns:a16="http://schemas.microsoft.com/office/drawing/2014/main" id="{61148EAA-1456-E4C1-5526-485C56A30233}"/>
              </a:ext>
            </a:extLst>
          </p:cNvPr>
          <p:cNvPicPr>
            <a:picLocks noChangeAspect="1"/>
          </p:cNvPicPr>
          <p:nvPr/>
        </p:nvPicPr>
        <p:blipFill>
          <a:blip r:embed="rId10"/>
          <a:stretch>
            <a:fillRect/>
          </a:stretch>
        </p:blipFill>
        <p:spPr>
          <a:xfrm>
            <a:off x="4867154" y="5033419"/>
            <a:ext cx="644325" cy="331085"/>
          </a:xfrm>
          <a:prstGeom prst="rect">
            <a:avLst/>
          </a:prstGeom>
        </p:spPr>
      </p:pic>
    </p:spTree>
    <p:extLst>
      <p:ext uri="{BB962C8B-B14F-4D97-AF65-F5344CB8AC3E}">
        <p14:creationId xmlns:p14="http://schemas.microsoft.com/office/powerpoint/2010/main" val="2856277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8B6B-3E9A-D2CA-96C7-6C4D46D1A254}"/>
              </a:ext>
            </a:extLst>
          </p:cNvPr>
          <p:cNvSpPr>
            <a:spLocks noGrp="1"/>
          </p:cNvSpPr>
          <p:nvPr>
            <p:ph type="title"/>
          </p:nvPr>
        </p:nvSpPr>
        <p:spPr/>
        <p:txBody>
          <a:bodyPr/>
          <a:lstStyle/>
          <a:p>
            <a:r>
              <a:rPr lang="fr-BE" dirty="0"/>
              <a:t>CHP25 : </a:t>
            </a:r>
            <a:r>
              <a:rPr lang="fr-BE" dirty="0" err="1"/>
              <a:t>search</a:t>
            </a:r>
            <a:r>
              <a:rPr lang="fr-BE" dirty="0"/>
              <a:t> of </a:t>
            </a:r>
            <a:r>
              <a:rPr lang="fr-BE" dirty="0" err="1"/>
              <a:t>partners</a:t>
            </a:r>
            <a:r>
              <a:rPr lang="fr-BE" dirty="0"/>
              <a:t> / consortium to </a:t>
            </a:r>
            <a:r>
              <a:rPr lang="fr-BE" dirty="0" err="1"/>
              <a:t>join</a:t>
            </a:r>
            <a:endParaRPr lang="fr-BE" dirty="0"/>
          </a:p>
        </p:txBody>
      </p:sp>
      <p:sp>
        <p:nvSpPr>
          <p:cNvPr id="3" name="Text Placeholder 2">
            <a:extLst>
              <a:ext uri="{FF2B5EF4-FFF2-40B4-BE49-F238E27FC236}">
                <a16:creationId xmlns:a16="http://schemas.microsoft.com/office/drawing/2014/main" id="{24FB5810-730E-EBCA-0D8A-7CCF3101B3CD}"/>
              </a:ext>
            </a:extLst>
          </p:cNvPr>
          <p:cNvSpPr>
            <a:spLocks noGrp="1"/>
          </p:cNvSpPr>
          <p:nvPr>
            <p:ph type="body" sz="quarter" idx="13"/>
          </p:nvPr>
        </p:nvSpPr>
        <p:spPr>
          <a:xfrm>
            <a:off x="479999" y="2235659"/>
            <a:ext cx="3630449" cy="3834214"/>
          </a:xfrm>
        </p:spPr>
        <p:txBody>
          <a:bodyPr/>
          <a:lstStyle/>
          <a:p>
            <a:pPr marL="0" indent="0">
              <a:spcBef>
                <a:spcPts val="0"/>
              </a:spcBef>
              <a:spcAft>
                <a:spcPts val="0"/>
              </a:spcAft>
              <a:buNone/>
            </a:pPr>
            <a:r>
              <a:rPr lang="en-US" dirty="0">
                <a:latin typeface="+mj-lt"/>
              </a:rPr>
              <a:t>HORIZON-JU-CLEANH2-2025-01-03: Scale-up and </a:t>
            </a:r>
            <a:r>
              <a:rPr lang="en-US" err="1">
                <a:latin typeface="+mj-lt"/>
              </a:rPr>
              <a:t>Optimisation</a:t>
            </a:r>
            <a:r>
              <a:rPr lang="en-US" dirty="0">
                <a:latin typeface="+mj-lt"/>
              </a:rPr>
              <a:t> of manufacturing processes for </a:t>
            </a:r>
            <a:r>
              <a:rPr lang="en-US" err="1">
                <a:latin typeface="+mj-lt"/>
              </a:rPr>
              <a:t>electrolyser</a:t>
            </a:r>
            <a:r>
              <a:rPr lang="en-US" dirty="0">
                <a:latin typeface="+mj-lt"/>
              </a:rPr>
              <a:t> materials, cells, or stacks</a:t>
            </a:r>
          </a:p>
          <a:p>
            <a:pPr marL="0" indent="0">
              <a:spcBef>
                <a:spcPts val="300"/>
              </a:spcBef>
              <a:spcAft>
                <a:spcPts val="300"/>
              </a:spcAft>
              <a:buNone/>
            </a:pPr>
            <a:endParaRPr lang="fr-BE" sz="1100" dirty="0">
              <a:latin typeface="+mj-lt"/>
            </a:endParaRPr>
          </a:p>
          <a:p>
            <a:pPr marL="0" indent="0">
              <a:spcBef>
                <a:spcPts val="300"/>
              </a:spcBef>
              <a:spcAft>
                <a:spcPts val="300"/>
              </a:spcAft>
              <a:buNone/>
            </a:pPr>
            <a:r>
              <a:rPr lang="fr-BE" sz="1100" dirty="0">
                <a:latin typeface="+mj-lt"/>
              </a:rPr>
              <a:t>CRM </a:t>
            </a:r>
            <a:r>
              <a:rPr lang="fr-BE" sz="1100" u="none" strike="noStrike" dirty="0" err="1">
                <a:effectLst/>
                <a:latin typeface="+mj-lt"/>
              </a:rPr>
              <a:t>Research</a:t>
            </a:r>
            <a:r>
              <a:rPr lang="fr-BE" sz="1100" u="none" strike="noStrike" dirty="0">
                <a:effectLst/>
                <a:latin typeface="+mj-lt"/>
              </a:rPr>
              <a:t> </a:t>
            </a:r>
            <a:r>
              <a:rPr lang="fr-BE" sz="1100" u="none" strike="noStrike" dirty="0" err="1">
                <a:effectLst/>
                <a:latin typeface="+mj-lt"/>
              </a:rPr>
              <a:t>activities</a:t>
            </a:r>
            <a:endParaRPr lang="fr-BE" sz="1100" b="0" dirty="0">
              <a:solidFill>
                <a:schemeClr val="tx1"/>
              </a:solidFill>
              <a:latin typeface="+mj-lt"/>
            </a:endParaRPr>
          </a:p>
          <a:p>
            <a:pPr marL="171450" indent="-171450">
              <a:spcBef>
                <a:spcPts val="300"/>
              </a:spcBef>
              <a:spcAft>
                <a:spcPts val="300"/>
              </a:spcAft>
              <a:buFont typeface="Arial" panose="020B0604020202020204" pitchFamily="34" charset="0"/>
              <a:buChar char="•"/>
            </a:pPr>
            <a:r>
              <a:rPr lang="fr-BE" sz="1000" b="0" u="none" strike="noStrike" dirty="0" err="1">
                <a:solidFill>
                  <a:schemeClr val="tx1"/>
                </a:solidFill>
                <a:effectLst/>
                <a:latin typeface="+mj-lt"/>
              </a:rPr>
              <a:t>Development</a:t>
            </a:r>
            <a:r>
              <a:rPr lang="fr-BE" sz="1000" b="0" u="none" strike="noStrike" dirty="0">
                <a:solidFill>
                  <a:schemeClr val="tx1"/>
                </a:solidFill>
                <a:effectLst/>
                <a:latin typeface="+mj-lt"/>
              </a:rPr>
              <a:t> of innovative </a:t>
            </a:r>
            <a:r>
              <a:rPr lang="fr-BE" sz="1000" b="0" u="none" strike="noStrike" dirty="0" err="1">
                <a:solidFill>
                  <a:schemeClr val="tx1"/>
                </a:solidFill>
                <a:effectLst/>
                <a:latin typeface="+mj-lt"/>
              </a:rPr>
              <a:t>products</a:t>
            </a:r>
            <a:r>
              <a:rPr lang="fr-BE" sz="1000" b="0" u="none" strike="noStrike" dirty="0">
                <a:solidFill>
                  <a:schemeClr val="tx1"/>
                </a:solidFill>
                <a:effectLst/>
                <a:latin typeface="+mj-lt"/>
              </a:rPr>
              <a:t> to </a:t>
            </a:r>
            <a:r>
              <a:rPr lang="fr-BE" sz="1000" b="0" u="none" strike="noStrike" dirty="0" err="1">
                <a:solidFill>
                  <a:schemeClr val="tx1"/>
                </a:solidFill>
                <a:effectLst/>
                <a:latin typeface="+mj-lt"/>
              </a:rPr>
              <a:t>accompany</a:t>
            </a:r>
            <a:r>
              <a:rPr lang="fr-BE" sz="1000" b="0" u="none" strike="noStrike" dirty="0">
                <a:solidFill>
                  <a:schemeClr val="tx1"/>
                </a:solidFill>
                <a:effectLst/>
                <a:latin typeface="+mj-lt"/>
              </a:rPr>
              <a:t> </a:t>
            </a:r>
            <a:r>
              <a:rPr lang="fr-BE" sz="1000" b="0" u="none" strike="noStrike" dirty="0" err="1">
                <a:solidFill>
                  <a:schemeClr val="tx1"/>
                </a:solidFill>
                <a:effectLst/>
                <a:latin typeface="+mj-lt"/>
              </a:rPr>
              <a:t>industrial</a:t>
            </a:r>
            <a:r>
              <a:rPr lang="fr-BE" sz="1000" b="0" u="none" strike="noStrike" dirty="0">
                <a:solidFill>
                  <a:schemeClr val="tx1"/>
                </a:solidFill>
                <a:effectLst/>
                <a:latin typeface="+mj-lt"/>
              </a:rPr>
              <a:t> </a:t>
            </a:r>
            <a:r>
              <a:rPr lang="fr-BE" sz="1000" b="0" u="none" strike="noStrike" dirty="0" err="1">
                <a:solidFill>
                  <a:schemeClr val="tx1"/>
                </a:solidFill>
                <a:effectLst/>
                <a:latin typeface="+mj-lt"/>
              </a:rPr>
              <a:t>implementation</a:t>
            </a:r>
            <a:r>
              <a:rPr lang="fr-BE" sz="1000" b="0" dirty="0">
                <a:solidFill>
                  <a:schemeClr val="tx1"/>
                </a:solidFill>
                <a:latin typeface="+mj-lt"/>
              </a:rPr>
              <a:t>: </a:t>
            </a:r>
            <a:r>
              <a:rPr lang="fr-BE" sz="1000" b="0" dirty="0" err="1">
                <a:solidFill>
                  <a:schemeClr val="tx1"/>
                </a:solidFill>
                <a:latin typeface="+mj-lt"/>
              </a:rPr>
              <a:t>electrolyzer</a:t>
            </a:r>
            <a:r>
              <a:rPr lang="fr-BE" sz="1000" b="0" u="none" strike="noStrike" dirty="0">
                <a:solidFill>
                  <a:schemeClr val="tx1"/>
                </a:solidFill>
                <a:effectLst/>
                <a:latin typeface="+mj-lt"/>
              </a:rPr>
              <a:t> and fuel </a:t>
            </a:r>
            <a:r>
              <a:rPr lang="fr-BE" sz="1000" b="0" u="none" strike="noStrike" dirty="0" err="1">
                <a:solidFill>
                  <a:schemeClr val="tx1"/>
                </a:solidFill>
                <a:effectLst/>
                <a:latin typeface="+mj-lt"/>
              </a:rPr>
              <a:t>cell</a:t>
            </a:r>
            <a:r>
              <a:rPr lang="fr-BE" sz="1000" b="0" u="none" strike="noStrike" dirty="0">
                <a:solidFill>
                  <a:schemeClr val="tx1"/>
                </a:solidFill>
                <a:effectLst/>
                <a:latin typeface="+mj-lt"/>
              </a:rPr>
              <a:t> components; protocoles; </a:t>
            </a:r>
            <a:endParaRPr lang="fr-BE" sz="1000" b="0" u="none" strike="noStrike" dirty="0">
              <a:solidFill>
                <a:schemeClr val="tx1"/>
              </a:solidFill>
              <a:effectLst/>
              <a:latin typeface="+mj-lt"/>
              <a:cs typeface="Arial"/>
            </a:endParaRPr>
          </a:p>
          <a:p>
            <a:pPr marL="171450" indent="-171450">
              <a:spcBef>
                <a:spcPts val="300"/>
              </a:spcBef>
              <a:spcAft>
                <a:spcPts val="300"/>
              </a:spcAft>
              <a:buFont typeface="Arial" panose="020B0604020202020204" pitchFamily="34" charset="0"/>
              <a:buChar char="•"/>
            </a:pPr>
            <a:r>
              <a:rPr lang="fr-BE" sz="1000" b="0" dirty="0" err="1">
                <a:solidFill>
                  <a:schemeClr val="tx1"/>
                </a:solidFill>
                <a:latin typeface="+mj-lt"/>
              </a:rPr>
              <a:t>Development</a:t>
            </a:r>
            <a:r>
              <a:rPr lang="fr-BE" sz="1000" b="0" dirty="0">
                <a:solidFill>
                  <a:schemeClr val="tx1"/>
                </a:solidFill>
                <a:latin typeface="+mj-lt"/>
              </a:rPr>
              <a:t> of </a:t>
            </a:r>
            <a:r>
              <a:rPr lang="fr-BE" sz="1000" b="0" dirty="0" err="1">
                <a:solidFill>
                  <a:schemeClr val="tx1"/>
                </a:solidFill>
                <a:latin typeface="+mj-lt"/>
              </a:rPr>
              <a:t>barriers</a:t>
            </a:r>
            <a:r>
              <a:rPr lang="fr-BE" sz="1000" b="0" dirty="0">
                <a:solidFill>
                  <a:schemeClr val="tx1"/>
                </a:solidFill>
                <a:latin typeface="+mj-lt"/>
              </a:rPr>
              <a:t> to </a:t>
            </a:r>
            <a:r>
              <a:rPr lang="fr-BE" sz="1000" b="0" dirty="0" err="1">
                <a:solidFill>
                  <a:schemeClr val="tx1"/>
                </a:solidFill>
                <a:latin typeface="+mj-lt"/>
              </a:rPr>
              <a:t>hydrogen</a:t>
            </a:r>
            <a:endParaRPr lang="fr-BE" sz="1100" b="0" dirty="0">
              <a:solidFill>
                <a:schemeClr val="tx1"/>
              </a:solidFill>
              <a:latin typeface="+mj-lt"/>
            </a:endParaRPr>
          </a:p>
          <a:p>
            <a:pPr marL="171450" indent="-171450">
              <a:spcBef>
                <a:spcPts val="300"/>
              </a:spcBef>
              <a:spcAft>
                <a:spcPts val="300"/>
              </a:spcAft>
              <a:buFont typeface="Arial" panose="020B0604020202020204" pitchFamily="34" charset="0"/>
              <a:buChar char="•"/>
            </a:pPr>
            <a:r>
              <a:rPr lang="fr-BE" sz="1000" b="0" dirty="0" err="1">
                <a:solidFill>
                  <a:schemeClr val="tx1"/>
                </a:solidFill>
                <a:latin typeface="+mj-lt"/>
              </a:rPr>
              <a:t>M</a:t>
            </a:r>
            <a:r>
              <a:rPr lang="fr-BE" sz="1000" b="0" u="none" strike="noStrike" dirty="0" err="1">
                <a:solidFill>
                  <a:schemeClr val="tx1"/>
                </a:solidFill>
                <a:effectLst/>
                <a:latin typeface="+mj-lt"/>
              </a:rPr>
              <a:t>etal-hydrogen</a:t>
            </a:r>
            <a:r>
              <a:rPr lang="fr-BE" sz="1000" b="0" u="none" strike="noStrike" dirty="0">
                <a:solidFill>
                  <a:schemeClr val="tx1"/>
                </a:solidFill>
                <a:effectLst/>
                <a:latin typeface="+mj-lt"/>
              </a:rPr>
              <a:t> and </a:t>
            </a:r>
            <a:r>
              <a:rPr lang="fr-BE" sz="1000" b="0" u="none" strike="noStrike" dirty="0" err="1">
                <a:solidFill>
                  <a:schemeClr val="tx1"/>
                </a:solidFill>
                <a:effectLst/>
                <a:latin typeface="+mj-lt"/>
              </a:rPr>
              <a:t>metal-gas</a:t>
            </a:r>
            <a:r>
              <a:rPr lang="fr-BE" sz="1000" b="0" u="none" strike="noStrike" dirty="0">
                <a:solidFill>
                  <a:schemeClr val="tx1"/>
                </a:solidFill>
                <a:effectLst/>
                <a:latin typeface="+mj-lt"/>
              </a:rPr>
              <a:t> interactions</a:t>
            </a:r>
          </a:p>
          <a:p>
            <a:pPr marL="171450" indent="-171450">
              <a:spcBef>
                <a:spcPts val="300"/>
              </a:spcBef>
              <a:spcAft>
                <a:spcPts val="300"/>
              </a:spcAft>
              <a:buFont typeface="Arial" panose="020B0604020202020204" pitchFamily="34" charset="0"/>
              <a:buChar char="•"/>
            </a:pPr>
            <a:endParaRPr lang="fr-BE" sz="1000" b="0" u="none" strike="noStrike" dirty="0">
              <a:solidFill>
                <a:schemeClr val="tx1"/>
              </a:solidFill>
              <a:effectLst/>
              <a:latin typeface="+mj-lt"/>
            </a:endParaRPr>
          </a:p>
          <a:p>
            <a:pPr marL="0" indent="0">
              <a:spcBef>
                <a:spcPts val="300"/>
              </a:spcBef>
              <a:spcAft>
                <a:spcPts val="300"/>
              </a:spcAft>
              <a:buNone/>
            </a:pPr>
            <a:r>
              <a:rPr lang="fr-BE" sz="1100" u="none" strike="noStrike" dirty="0">
                <a:effectLst/>
                <a:latin typeface="+mj-lt"/>
              </a:rPr>
              <a:t>Our </a:t>
            </a:r>
            <a:r>
              <a:rPr lang="fr-BE" sz="1100" u="none" strike="noStrike" dirty="0" err="1">
                <a:effectLst/>
                <a:latin typeface="+mj-lt"/>
              </a:rPr>
              <a:t>technical</a:t>
            </a:r>
            <a:r>
              <a:rPr lang="fr-BE" sz="1100" u="none" strike="noStrike" dirty="0">
                <a:effectLst/>
                <a:latin typeface="+mj-lt"/>
              </a:rPr>
              <a:t> expertise</a:t>
            </a:r>
            <a:endParaRPr lang="fr-BE" sz="1100" dirty="0">
              <a:latin typeface="+mj-lt"/>
            </a:endParaRPr>
          </a:p>
          <a:p>
            <a:pPr marL="171450" indent="-171450">
              <a:spcBef>
                <a:spcPts val="300"/>
              </a:spcBef>
              <a:spcAft>
                <a:spcPts val="300"/>
              </a:spcAft>
              <a:buFont typeface="Arial" panose="020B0604020202020204" pitchFamily="34" charset="0"/>
              <a:buChar char="•"/>
            </a:pPr>
            <a:r>
              <a:rPr lang="fr-BE" sz="1000" err="1">
                <a:solidFill>
                  <a:schemeClr val="tx1"/>
                </a:solidFill>
                <a:latin typeface="+mj-lt"/>
              </a:rPr>
              <a:t>Upscaling</a:t>
            </a:r>
            <a:r>
              <a:rPr lang="fr-BE" sz="1000" dirty="0">
                <a:solidFill>
                  <a:schemeClr val="tx1"/>
                </a:solidFill>
                <a:latin typeface="+mj-lt"/>
              </a:rPr>
              <a:t> </a:t>
            </a:r>
            <a:r>
              <a:rPr lang="fr-BE" sz="1000" err="1">
                <a:solidFill>
                  <a:schemeClr val="tx1"/>
                </a:solidFill>
                <a:latin typeface="+mj-lt"/>
              </a:rPr>
              <a:t>technology</a:t>
            </a:r>
            <a:r>
              <a:rPr lang="fr-BE" sz="1000" dirty="0">
                <a:solidFill>
                  <a:schemeClr val="tx1"/>
                </a:solidFill>
                <a:latin typeface="+mj-lt"/>
              </a:rPr>
              <a:t> : </a:t>
            </a:r>
            <a:r>
              <a:rPr lang="fr-BE" sz="1000" err="1">
                <a:solidFill>
                  <a:schemeClr val="tx1"/>
                </a:solidFill>
                <a:latin typeface="+mj-lt"/>
              </a:rPr>
              <a:t>electrolyzer</a:t>
            </a:r>
            <a:r>
              <a:rPr lang="fr-BE" sz="1000" dirty="0">
                <a:solidFill>
                  <a:schemeClr val="tx1"/>
                </a:solidFill>
                <a:latin typeface="+mj-lt"/>
              </a:rPr>
              <a:t> test </a:t>
            </a:r>
            <a:r>
              <a:rPr lang="fr-BE" sz="1000" err="1">
                <a:solidFill>
                  <a:schemeClr val="tx1"/>
                </a:solidFill>
                <a:latin typeface="+mj-lt"/>
              </a:rPr>
              <a:t>benches</a:t>
            </a:r>
            <a:endParaRPr lang="fr-BE" sz="1000">
              <a:solidFill>
                <a:schemeClr val="tx1"/>
              </a:solidFill>
              <a:latin typeface="+mj-lt"/>
              <a:cs typeface="Arial"/>
            </a:endParaRPr>
          </a:p>
          <a:p>
            <a:pPr marL="171450" indent="-171450">
              <a:spcBef>
                <a:spcPts val="300"/>
              </a:spcBef>
              <a:spcAft>
                <a:spcPts val="300"/>
              </a:spcAft>
              <a:buFont typeface="Arial" panose="020B0604020202020204" pitchFamily="34" charset="0"/>
              <a:buChar char="•"/>
            </a:pPr>
            <a:r>
              <a:rPr lang="fr-BE" sz="1000" b="0" dirty="0" err="1">
                <a:solidFill>
                  <a:schemeClr val="tx1"/>
                </a:solidFill>
                <a:latin typeface="+mj-lt"/>
              </a:rPr>
              <a:t>Electrochemical</a:t>
            </a:r>
            <a:r>
              <a:rPr lang="fr-BE" sz="1000" b="0" dirty="0">
                <a:solidFill>
                  <a:schemeClr val="tx1"/>
                </a:solidFill>
                <a:latin typeface="+mj-lt"/>
              </a:rPr>
              <a:t> </a:t>
            </a:r>
            <a:r>
              <a:rPr lang="fr-BE" sz="1000" b="0" dirty="0" err="1">
                <a:solidFill>
                  <a:schemeClr val="tx1"/>
                </a:solidFill>
                <a:latin typeface="+mj-lt"/>
              </a:rPr>
              <a:t>characterizations</a:t>
            </a:r>
            <a:r>
              <a:rPr lang="fr-BE" sz="1000" b="0" dirty="0">
                <a:solidFill>
                  <a:schemeClr val="tx1"/>
                </a:solidFill>
                <a:latin typeface="+mj-lt"/>
              </a:rPr>
              <a:t>, benchmark of solutions</a:t>
            </a:r>
          </a:p>
          <a:p>
            <a:pPr marL="171450" indent="-171450">
              <a:spcBef>
                <a:spcPts val="300"/>
              </a:spcBef>
              <a:spcAft>
                <a:spcPts val="300"/>
              </a:spcAft>
              <a:buFont typeface="Arial" panose="020B0604020202020204" pitchFamily="34" charset="0"/>
              <a:buChar char="•"/>
            </a:pPr>
            <a:r>
              <a:rPr lang="fr-BE" sz="1000" b="0" u="none" strike="noStrike" dirty="0" err="1">
                <a:solidFill>
                  <a:schemeClr val="tx1"/>
                </a:solidFill>
                <a:effectLst/>
                <a:latin typeface="+mj-lt"/>
              </a:rPr>
              <a:t>Coating</a:t>
            </a:r>
            <a:r>
              <a:rPr lang="fr-BE" sz="1000" b="0" u="none" strike="noStrike" dirty="0">
                <a:solidFill>
                  <a:schemeClr val="tx1"/>
                </a:solidFill>
                <a:effectLst/>
                <a:latin typeface="+mj-lt"/>
              </a:rPr>
              <a:t> </a:t>
            </a:r>
            <a:r>
              <a:rPr lang="fr-BE" sz="1000" b="0" u="none" strike="noStrike" dirty="0" err="1">
                <a:solidFill>
                  <a:schemeClr val="tx1"/>
                </a:solidFill>
                <a:effectLst/>
                <a:latin typeface="+mj-lt"/>
              </a:rPr>
              <a:t>deposition</a:t>
            </a:r>
            <a:r>
              <a:rPr lang="fr-BE" sz="1000" b="0" u="none" strike="noStrike" dirty="0">
                <a:solidFill>
                  <a:schemeClr val="tx1"/>
                </a:solidFill>
                <a:effectLst/>
                <a:latin typeface="+mj-lt"/>
              </a:rPr>
              <a:t> : </a:t>
            </a:r>
            <a:r>
              <a:rPr lang="fr-BE" sz="1000" b="0" dirty="0">
                <a:solidFill>
                  <a:schemeClr val="tx1"/>
                </a:solidFill>
                <a:latin typeface="+mj-lt"/>
              </a:rPr>
              <a:t>roll-to-roll</a:t>
            </a:r>
            <a:r>
              <a:rPr lang="fr-BE" sz="1000" b="0" u="none" strike="noStrike" dirty="0">
                <a:solidFill>
                  <a:schemeClr val="tx1"/>
                </a:solidFill>
                <a:effectLst/>
                <a:latin typeface="+mj-lt"/>
              </a:rPr>
              <a:t> PL and 3D </a:t>
            </a:r>
            <a:r>
              <a:rPr lang="fr-BE" sz="1000" b="0" u="none" strike="noStrike" dirty="0" err="1">
                <a:solidFill>
                  <a:schemeClr val="tx1"/>
                </a:solidFill>
                <a:effectLst/>
                <a:latin typeface="+mj-lt"/>
              </a:rPr>
              <a:t>equipment</a:t>
            </a:r>
            <a:endParaRPr lang="fr-BE" sz="1000" b="0" u="none" strike="noStrike" dirty="0">
              <a:solidFill>
                <a:schemeClr val="tx1"/>
              </a:solidFill>
              <a:effectLst/>
              <a:latin typeface="+mj-lt"/>
            </a:endParaRPr>
          </a:p>
          <a:p>
            <a:pPr marL="171450" indent="-171450">
              <a:spcBef>
                <a:spcPts val="300"/>
              </a:spcBef>
              <a:spcAft>
                <a:spcPts val="300"/>
              </a:spcAft>
              <a:buFont typeface="Arial" panose="020B0604020202020204" pitchFamily="34" charset="0"/>
              <a:buChar char="•"/>
            </a:pPr>
            <a:r>
              <a:rPr lang="fr-BE" sz="1000" b="0" u="none" strike="noStrike" dirty="0">
                <a:solidFill>
                  <a:schemeClr val="tx1"/>
                </a:solidFill>
                <a:effectLst/>
                <a:latin typeface="+mj-lt"/>
              </a:rPr>
              <a:t>Surface </a:t>
            </a:r>
            <a:r>
              <a:rPr lang="fr-BE" sz="1000" b="0" u="none" strike="noStrike" dirty="0" err="1">
                <a:solidFill>
                  <a:schemeClr val="tx1"/>
                </a:solidFill>
                <a:effectLst/>
                <a:latin typeface="+mj-lt"/>
              </a:rPr>
              <a:t>finishing</a:t>
            </a:r>
            <a:endParaRPr lang="fr-BE" sz="1000" b="0" u="none" strike="noStrike">
              <a:solidFill>
                <a:schemeClr val="tx1"/>
              </a:solidFill>
              <a:effectLst/>
              <a:latin typeface="+mj-lt"/>
            </a:endParaRPr>
          </a:p>
          <a:p>
            <a:pPr marL="171450" indent="-171450">
              <a:spcBef>
                <a:spcPts val="300"/>
              </a:spcBef>
              <a:spcAft>
                <a:spcPts val="300"/>
              </a:spcAft>
              <a:buFont typeface="Arial" panose="020B0604020202020204" pitchFamily="34" charset="0"/>
              <a:buChar char="•"/>
            </a:pPr>
            <a:r>
              <a:rPr lang="fr-BE" sz="1000" b="0" u="none" strike="noStrike" dirty="0" err="1">
                <a:solidFill>
                  <a:schemeClr val="tx1"/>
                </a:solidFill>
                <a:effectLst/>
                <a:latin typeface="+mj-lt"/>
              </a:rPr>
              <a:t>Experimental</a:t>
            </a:r>
            <a:r>
              <a:rPr lang="fr-BE" sz="1000" b="0" u="none" strike="noStrike" dirty="0">
                <a:solidFill>
                  <a:schemeClr val="tx1"/>
                </a:solidFill>
                <a:effectLst/>
                <a:latin typeface="+mj-lt"/>
              </a:rPr>
              <a:t> data </a:t>
            </a:r>
            <a:r>
              <a:rPr lang="fr-BE" sz="1000" b="0" u="none" strike="noStrike" dirty="0" err="1">
                <a:solidFill>
                  <a:schemeClr val="tx1"/>
                </a:solidFill>
                <a:effectLst/>
                <a:latin typeface="+mj-lt"/>
              </a:rPr>
              <a:t>supply</a:t>
            </a:r>
            <a:r>
              <a:rPr lang="fr-BE" sz="1000" b="0" u="none" strike="noStrike" dirty="0">
                <a:solidFill>
                  <a:schemeClr val="tx1"/>
                </a:solidFill>
                <a:effectLst/>
                <a:latin typeface="+mj-lt"/>
              </a:rPr>
              <a:t> for </a:t>
            </a:r>
            <a:r>
              <a:rPr lang="fr-BE" sz="1000" b="0" dirty="0" err="1">
                <a:solidFill>
                  <a:schemeClr val="tx1"/>
                </a:solidFill>
                <a:latin typeface="+mj-lt"/>
              </a:rPr>
              <a:t>l</a:t>
            </a:r>
            <a:r>
              <a:rPr lang="fr-BE" sz="1000" b="0" u="none" strike="noStrike" dirty="0" err="1">
                <a:solidFill>
                  <a:schemeClr val="tx1"/>
                </a:solidFill>
                <a:effectLst/>
                <a:latin typeface="+mj-lt"/>
              </a:rPr>
              <a:t>ifetime</a:t>
            </a:r>
            <a:r>
              <a:rPr lang="fr-BE" sz="1000" b="0" u="none" strike="noStrike" dirty="0">
                <a:solidFill>
                  <a:schemeClr val="tx1"/>
                </a:solidFill>
                <a:effectLst/>
                <a:latin typeface="+mj-lt"/>
              </a:rPr>
              <a:t> </a:t>
            </a:r>
            <a:r>
              <a:rPr lang="fr-BE" sz="1000" b="0" u="none" strike="noStrike" dirty="0" err="1">
                <a:solidFill>
                  <a:schemeClr val="tx1"/>
                </a:solidFill>
                <a:effectLst/>
                <a:latin typeface="+mj-lt"/>
              </a:rPr>
              <a:t>assesment</a:t>
            </a:r>
            <a:r>
              <a:rPr lang="fr-BE" sz="1000" b="0" u="none" strike="noStrike" dirty="0">
                <a:solidFill>
                  <a:schemeClr val="tx1"/>
                </a:solidFill>
                <a:effectLst/>
                <a:latin typeface="+mj-lt"/>
              </a:rPr>
              <a:t> </a:t>
            </a:r>
            <a:endParaRPr lang="fr-BE" sz="1000" b="0" u="none" strike="noStrike" dirty="0">
              <a:solidFill>
                <a:schemeClr val="tx1"/>
              </a:solidFill>
              <a:effectLst/>
              <a:latin typeface="+mj-lt"/>
              <a:cs typeface="Arial"/>
            </a:endParaRPr>
          </a:p>
        </p:txBody>
      </p:sp>
      <p:sp>
        <p:nvSpPr>
          <p:cNvPr id="4" name="Text Placeholder 3">
            <a:extLst>
              <a:ext uri="{FF2B5EF4-FFF2-40B4-BE49-F238E27FC236}">
                <a16:creationId xmlns:a16="http://schemas.microsoft.com/office/drawing/2014/main" id="{9E0E0EE6-ABAA-2221-20AC-54FC06B6B9FF}"/>
              </a:ext>
            </a:extLst>
          </p:cNvPr>
          <p:cNvSpPr>
            <a:spLocks noGrp="1"/>
          </p:cNvSpPr>
          <p:nvPr>
            <p:ph type="body" sz="quarter" idx="14"/>
          </p:nvPr>
        </p:nvSpPr>
        <p:spPr>
          <a:xfrm>
            <a:off x="4345577" y="2215867"/>
            <a:ext cx="3430422" cy="4116607"/>
          </a:xfrm>
        </p:spPr>
        <p:txBody>
          <a:bodyPr/>
          <a:lstStyle/>
          <a:p>
            <a:pPr marL="0" indent="0">
              <a:spcBef>
                <a:spcPts val="0"/>
              </a:spcBef>
              <a:spcAft>
                <a:spcPts val="0"/>
              </a:spcAft>
              <a:buNone/>
            </a:pPr>
            <a:r>
              <a:rPr lang="en-US" dirty="0">
                <a:latin typeface="+mj-lt"/>
              </a:rPr>
              <a:t>HORIZON-JU-CLEANH2-2025-02-01: Development of mined, lined rock cavern for gaseous hydrogen storage</a:t>
            </a:r>
          </a:p>
          <a:p>
            <a:pPr marL="0" indent="0">
              <a:spcBef>
                <a:spcPts val="0"/>
              </a:spcBef>
              <a:spcAft>
                <a:spcPts val="0"/>
              </a:spcAft>
              <a:buNone/>
            </a:pPr>
            <a:endParaRPr lang="fr-BE" sz="1100" u="none" strike="noStrike" dirty="0">
              <a:effectLst/>
              <a:latin typeface="+mj-lt"/>
            </a:endParaRPr>
          </a:p>
          <a:p>
            <a:pPr marL="0" indent="0">
              <a:spcBef>
                <a:spcPts val="0"/>
              </a:spcBef>
              <a:spcAft>
                <a:spcPts val="0"/>
              </a:spcAft>
              <a:buNone/>
            </a:pPr>
            <a:r>
              <a:rPr lang="fr-BE" sz="1100" u="none" strike="noStrike" dirty="0">
                <a:effectLst/>
                <a:latin typeface="+mj-lt"/>
              </a:rPr>
              <a:t>CRM </a:t>
            </a:r>
            <a:r>
              <a:rPr lang="fr-BE" sz="1100" u="none" strike="noStrike" dirty="0" err="1">
                <a:effectLst/>
                <a:latin typeface="+mj-lt"/>
              </a:rPr>
              <a:t>Research</a:t>
            </a:r>
            <a:r>
              <a:rPr lang="fr-BE" sz="1100" u="none" strike="noStrike" dirty="0">
                <a:effectLst/>
                <a:latin typeface="+mj-lt"/>
              </a:rPr>
              <a:t> </a:t>
            </a:r>
            <a:r>
              <a:rPr lang="fr-BE" sz="1100" u="none" strike="noStrike" dirty="0" err="1">
                <a:effectLst/>
                <a:latin typeface="+mj-lt"/>
              </a:rPr>
              <a:t>activities</a:t>
            </a:r>
            <a:endParaRPr lang="fr-BE" sz="1100" b="0" dirty="0">
              <a:solidFill>
                <a:schemeClr val="tx1"/>
              </a:solidFill>
              <a:latin typeface="+mj-lt"/>
            </a:endParaRPr>
          </a:p>
          <a:p>
            <a:pPr marL="171450" indent="-171450">
              <a:spcBef>
                <a:spcPts val="300"/>
              </a:spcBef>
              <a:spcAft>
                <a:spcPts val="300"/>
              </a:spcAft>
              <a:buFont typeface="Arial" panose="020B0604020202020204" pitchFamily="34" charset="0"/>
              <a:buChar char="•"/>
            </a:pPr>
            <a:r>
              <a:rPr lang="en-US" sz="1000" b="0" dirty="0">
                <a:solidFill>
                  <a:schemeClr val="tx1"/>
                </a:solidFill>
                <a:latin typeface="+mj-lt"/>
              </a:rPr>
              <a:t>Understanding the impact of hydrogen on steel, including fatigue and fracture (capacity to perform low-cycle fatigue with large strain) and to deliver data to validate simulation based on rupture mechanics, fracture propagation, plasticity theory.</a:t>
            </a:r>
            <a:endParaRPr lang="en-US" sz="1000" b="0" dirty="0">
              <a:solidFill>
                <a:schemeClr val="tx1"/>
              </a:solidFill>
              <a:latin typeface="+mj-lt"/>
              <a:cs typeface="Arial"/>
            </a:endParaRPr>
          </a:p>
          <a:p>
            <a:pPr marL="171450" indent="-171450">
              <a:spcBef>
                <a:spcPts val="300"/>
              </a:spcBef>
              <a:spcAft>
                <a:spcPts val="300"/>
              </a:spcAft>
              <a:buFont typeface="Arial" panose="020B0604020202020204" pitchFamily="34" charset="0"/>
              <a:buChar char="•"/>
            </a:pPr>
            <a:r>
              <a:rPr lang="en-US" sz="1000" b="0" dirty="0">
                <a:solidFill>
                  <a:schemeClr val="tx1"/>
                </a:solidFill>
                <a:latin typeface="+mj-lt"/>
              </a:rPr>
              <a:t>Research on steel corrosion, crevice corrosion, and hydrogen quality after storage and withdrawal.</a:t>
            </a:r>
            <a:endParaRPr lang="fr-BE" sz="1000" b="0" u="none" strike="noStrike" dirty="0">
              <a:solidFill>
                <a:schemeClr val="tx1"/>
              </a:solidFill>
              <a:effectLst/>
              <a:latin typeface="+mj-lt"/>
            </a:endParaRPr>
          </a:p>
          <a:p>
            <a:pPr marL="0" indent="0">
              <a:spcBef>
                <a:spcPts val="0"/>
              </a:spcBef>
              <a:spcAft>
                <a:spcPts val="0"/>
              </a:spcAft>
              <a:buNone/>
            </a:pPr>
            <a:endParaRPr lang="fr-BE" sz="1100" u="none" strike="noStrike" dirty="0">
              <a:effectLst/>
              <a:latin typeface="+mj-lt"/>
            </a:endParaRPr>
          </a:p>
          <a:p>
            <a:pPr marL="0" indent="0">
              <a:spcBef>
                <a:spcPts val="0"/>
              </a:spcBef>
              <a:spcAft>
                <a:spcPts val="0"/>
              </a:spcAft>
              <a:buNone/>
            </a:pPr>
            <a:r>
              <a:rPr lang="fr-BE" sz="1100" u="none" strike="noStrike" dirty="0">
                <a:effectLst/>
                <a:latin typeface="+mj-lt"/>
              </a:rPr>
              <a:t>Our </a:t>
            </a:r>
            <a:r>
              <a:rPr lang="fr-BE" sz="1100" u="none" strike="noStrike" dirty="0" err="1">
                <a:effectLst/>
                <a:latin typeface="+mj-lt"/>
              </a:rPr>
              <a:t>technical</a:t>
            </a:r>
            <a:r>
              <a:rPr lang="fr-BE" sz="1100" u="none" strike="noStrike" dirty="0">
                <a:effectLst/>
                <a:latin typeface="+mj-lt"/>
              </a:rPr>
              <a:t> expertise</a:t>
            </a:r>
            <a:endParaRPr lang="fr-BE" sz="1100" dirty="0">
              <a:solidFill>
                <a:schemeClr val="tx1"/>
              </a:solidFill>
              <a:latin typeface="+mj-lt"/>
            </a:endParaRPr>
          </a:p>
          <a:p>
            <a:pPr marL="171450" indent="-171450">
              <a:spcBef>
                <a:spcPts val="300"/>
              </a:spcBef>
              <a:spcAft>
                <a:spcPts val="300"/>
              </a:spcAft>
              <a:buFont typeface="Arial" panose="020B0604020202020204" pitchFamily="34" charset="0"/>
              <a:buChar char="•"/>
            </a:pPr>
            <a:r>
              <a:rPr lang="fr-BE" sz="1000" b="0" dirty="0" err="1">
                <a:solidFill>
                  <a:schemeClr val="tx1"/>
                </a:solidFill>
                <a:latin typeface="+mj-lt"/>
              </a:rPr>
              <a:t>Determining</a:t>
            </a:r>
            <a:r>
              <a:rPr lang="fr-BE" sz="1000" b="0" dirty="0">
                <a:solidFill>
                  <a:schemeClr val="tx1"/>
                </a:solidFill>
                <a:latin typeface="+mj-lt"/>
              </a:rPr>
              <a:t> </a:t>
            </a:r>
            <a:r>
              <a:rPr lang="fr-BE" sz="1000" b="0" dirty="0" err="1">
                <a:solidFill>
                  <a:schemeClr val="tx1"/>
                </a:solidFill>
                <a:latin typeface="+mj-lt"/>
              </a:rPr>
              <a:t>appropriate</a:t>
            </a:r>
            <a:r>
              <a:rPr lang="fr-BE" sz="1000" b="0" dirty="0">
                <a:solidFill>
                  <a:schemeClr val="tx1"/>
                </a:solidFill>
                <a:latin typeface="+mj-lt"/>
              </a:rPr>
              <a:t> </a:t>
            </a:r>
            <a:r>
              <a:rPr lang="fr-BE" sz="1000" b="0" dirty="0" err="1">
                <a:solidFill>
                  <a:schemeClr val="tx1"/>
                </a:solidFill>
                <a:latin typeface="+mj-lt"/>
              </a:rPr>
              <a:t>steel</a:t>
            </a:r>
            <a:r>
              <a:rPr lang="fr-BE" sz="1000" b="0" dirty="0">
                <a:solidFill>
                  <a:schemeClr val="tx1"/>
                </a:solidFill>
                <a:latin typeface="+mj-lt"/>
              </a:rPr>
              <a:t> grades for </a:t>
            </a:r>
            <a:r>
              <a:rPr lang="fr-BE" sz="1000" b="0" dirty="0" err="1">
                <a:solidFill>
                  <a:schemeClr val="tx1"/>
                </a:solidFill>
                <a:latin typeface="+mj-lt"/>
              </a:rPr>
              <a:t>hydrogen</a:t>
            </a:r>
            <a:r>
              <a:rPr lang="fr-BE" sz="1000" b="0" dirty="0">
                <a:solidFill>
                  <a:schemeClr val="tx1"/>
                </a:solidFill>
                <a:latin typeface="+mj-lt"/>
              </a:rPr>
              <a:t> </a:t>
            </a:r>
            <a:r>
              <a:rPr lang="fr-BE" sz="1000" b="0" dirty="0" err="1">
                <a:solidFill>
                  <a:schemeClr val="tx1"/>
                </a:solidFill>
                <a:latin typeface="+mj-lt"/>
              </a:rPr>
              <a:t>storage</a:t>
            </a:r>
            <a:r>
              <a:rPr lang="fr-BE" sz="1000" b="0" dirty="0">
                <a:solidFill>
                  <a:schemeClr val="tx1"/>
                </a:solidFill>
                <a:latin typeface="+mj-lt"/>
              </a:rPr>
              <a:t>, </a:t>
            </a:r>
            <a:r>
              <a:rPr lang="fr-BE" sz="1000" b="0" dirty="0" err="1">
                <a:solidFill>
                  <a:schemeClr val="tx1"/>
                </a:solidFill>
                <a:latin typeface="+mj-lt"/>
              </a:rPr>
              <a:t>including</a:t>
            </a:r>
            <a:r>
              <a:rPr lang="fr-BE" sz="1000" b="0" dirty="0">
                <a:solidFill>
                  <a:schemeClr val="tx1"/>
                </a:solidFill>
                <a:latin typeface="+mj-lt"/>
              </a:rPr>
              <a:t> </a:t>
            </a:r>
            <a:r>
              <a:rPr lang="fr-BE" sz="1000" b="0" dirty="0" err="1">
                <a:solidFill>
                  <a:schemeClr val="tx1"/>
                </a:solidFill>
                <a:latin typeface="+mj-lt"/>
              </a:rPr>
              <a:t>testing</a:t>
            </a:r>
            <a:r>
              <a:rPr lang="fr-BE" sz="1000" b="0" dirty="0">
                <a:solidFill>
                  <a:schemeClr val="tx1"/>
                </a:solidFill>
                <a:latin typeface="+mj-lt"/>
              </a:rPr>
              <a:t> the impact of </a:t>
            </a:r>
            <a:r>
              <a:rPr lang="fr-BE" sz="1000" b="0" dirty="0" err="1">
                <a:solidFill>
                  <a:schemeClr val="tx1"/>
                </a:solidFill>
                <a:latin typeface="+mj-lt"/>
              </a:rPr>
              <a:t>welds</a:t>
            </a:r>
            <a:r>
              <a:rPr lang="fr-BE" sz="1000" b="0" dirty="0">
                <a:solidFill>
                  <a:schemeClr val="tx1"/>
                </a:solidFill>
                <a:latin typeface="+mj-lt"/>
              </a:rPr>
              <a:t> and </a:t>
            </a:r>
            <a:r>
              <a:rPr lang="fr-BE" sz="1000" b="0" dirty="0" err="1">
                <a:solidFill>
                  <a:schemeClr val="tx1"/>
                </a:solidFill>
                <a:latin typeface="+mj-lt"/>
              </a:rPr>
              <a:t>residual</a:t>
            </a:r>
            <a:r>
              <a:rPr lang="fr-BE" sz="1000" b="0" dirty="0">
                <a:solidFill>
                  <a:schemeClr val="tx1"/>
                </a:solidFill>
                <a:latin typeface="+mj-lt"/>
              </a:rPr>
              <a:t> stresses</a:t>
            </a:r>
            <a:endParaRPr lang="fr-BE" sz="1000" b="0" u="none" strike="noStrike" dirty="0">
              <a:solidFill>
                <a:schemeClr val="tx1"/>
              </a:solidFill>
              <a:effectLst/>
              <a:latin typeface="+mj-lt"/>
            </a:endParaRPr>
          </a:p>
          <a:p>
            <a:pPr marL="171450" indent="-171450">
              <a:spcBef>
                <a:spcPts val="300"/>
              </a:spcBef>
              <a:spcAft>
                <a:spcPts val="300"/>
              </a:spcAft>
              <a:buFont typeface="Arial" panose="020B0604020202020204" pitchFamily="34" charset="0"/>
              <a:buChar char="•"/>
            </a:pPr>
            <a:r>
              <a:rPr lang="fr-BE" sz="1000" b="0" dirty="0" err="1">
                <a:solidFill>
                  <a:schemeClr val="tx1"/>
                </a:solidFill>
                <a:latin typeface="+mj-lt"/>
              </a:rPr>
              <a:t>Thermomechanical</a:t>
            </a:r>
            <a:r>
              <a:rPr lang="fr-BE" sz="1000" b="0" dirty="0">
                <a:solidFill>
                  <a:schemeClr val="tx1"/>
                </a:solidFill>
                <a:latin typeface="+mj-lt"/>
              </a:rPr>
              <a:t> </a:t>
            </a:r>
            <a:r>
              <a:rPr lang="fr-BE" sz="1000" b="0" dirty="0" err="1">
                <a:solidFill>
                  <a:schemeClr val="tx1"/>
                </a:solidFill>
                <a:latin typeface="+mj-lt"/>
              </a:rPr>
              <a:t>testing</a:t>
            </a:r>
            <a:r>
              <a:rPr lang="fr-BE" sz="1000" b="0" dirty="0">
                <a:solidFill>
                  <a:schemeClr val="tx1"/>
                </a:solidFill>
                <a:latin typeface="+mj-lt"/>
              </a:rPr>
              <a:t> and crack propagation </a:t>
            </a:r>
            <a:r>
              <a:rPr lang="fr-BE" sz="1000" b="0" dirty="0" err="1">
                <a:solidFill>
                  <a:schemeClr val="tx1"/>
                </a:solidFill>
                <a:latin typeface="+mj-lt"/>
              </a:rPr>
              <a:t>under</a:t>
            </a:r>
            <a:r>
              <a:rPr lang="fr-BE" sz="1000" b="0" dirty="0">
                <a:solidFill>
                  <a:schemeClr val="tx1"/>
                </a:solidFill>
                <a:latin typeface="+mj-lt"/>
              </a:rPr>
              <a:t> </a:t>
            </a:r>
            <a:r>
              <a:rPr lang="fr-BE" sz="1000" b="0" dirty="0" err="1">
                <a:solidFill>
                  <a:schemeClr val="tx1"/>
                </a:solidFill>
                <a:latin typeface="+mj-lt"/>
              </a:rPr>
              <a:t>hydrogen</a:t>
            </a:r>
            <a:endParaRPr lang="fr-BE" sz="1000" b="0" dirty="0">
              <a:solidFill>
                <a:schemeClr val="tx1"/>
              </a:solidFill>
              <a:latin typeface="+mj-lt"/>
            </a:endParaRPr>
          </a:p>
          <a:p>
            <a:pPr marL="171450" indent="-171450">
              <a:spcBef>
                <a:spcPts val="300"/>
              </a:spcBef>
              <a:spcAft>
                <a:spcPts val="300"/>
              </a:spcAft>
              <a:buFont typeface="Arial" panose="020B0604020202020204" pitchFamily="34" charset="0"/>
              <a:buChar char="•"/>
            </a:pPr>
            <a:r>
              <a:rPr lang="fr-BE" sz="1000" b="0" u="none" strike="noStrike" dirty="0">
                <a:solidFill>
                  <a:schemeClr val="tx1"/>
                </a:solidFill>
                <a:effectLst/>
                <a:latin typeface="+mj-lt"/>
              </a:rPr>
              <a:t>Equipment and expertise to </a:t>
            </a:r>
            <a:r>
              <a:rPr lang="fr-BE" sz="1000" b="0" u="none" strike="noStrike" dirty="0" err="1">
                <a:solidFill>
                  <a:schemeClr val="tx1"/>
                </a:solidFill>
                <a:effectLst/>
                <a:latin typeface="+mj-lt"/>
              </a:rPr>
              <a:t>characterize</a:t>
            </a:r>
            <a:r>
              <a:rPr lang="fr-BE" sz="1000" b="0" u="none" strike="noStrike" dirty="0">
                <a:solidFill>
                  <a:schemeClr val="tx1"/>
                </a:solidFill>
                <a:effectLst/>
                <a:latin typeface="+mj-lt"/>
              </a:rPr>
              <a:t> corrosion</a:t>
            </a:r>
          </a:p>
          <a:p>
            <a:pPr marL="171450" indent="-171450">
              <a:spcBef>
                <a:spcPts val="300"/>
              </a:spcBef>
              <a:spcAft>
                <a:spcPts val="300"/>
              </a:spcAft>
              <a:buFont typeface="Arial" panose="020B0604020202020204" pitchFamily="34" charset="0"/>
              <a:buChar char="•"/>
            </a:pPr>
            <a:r>
              <a:rPr lang="fr-BE" sz="1000" b="0" dirty="0" err="1">
                <a:solidFill>
                  <a:schemeClr val="tx1"/>
                </a:solidFill>
                <a:latin typeface="+mj-lt"/>
              </a:rPr>
              <a:t>Desorption</a:t>
            </a:r>
            <a:r>
              <a:rPr lang="fr-BE" sz="1000" b="0" dirty="0">
                <a:solidFill>
                  <a:schemeClr val="tx1"/>
                </a:solidFill>
                <a:latin typeface="+mj-lt"/>
              </a:rPr>
              <a:t>, </a:t>
            </a:r>
            <a:r>
              <a:rPr lang="fr-BE" sz="1000" b="0" dirty="0" err="1">
                <a:solidFill>
                  <a:schemeClr val="tx1"/>
                </a:solidFill>
                <a:latin typeface="+mj-lt"/>
              </a:rPr>
              <a:t>permeation</a:t>
            </a:r>
            <a:r>
              <a:rPr lang="fr-BE" sz="1000" b="0" dirty="0">
                <a:solidFill>
                  <a:schemeClr val="tx1"/>
                </a:solidFill>
                <a:latin typeface="+mj-lt"/>
              </a:rPr>
              <a:t> and </a:t>
            </a:r>
            <a:r>
              <a:rPr lang="fr-BE" sz="1000" b="0" dirty="0" err="1">
                <a:solidFill>
                  <a:schemeClr val="tx1"/>
                </a:solidFill>
                <a:latin typeface="+mj-lt"/>
              </a:rPr>
              <a:t>embrittlement</a:t>
            </a:r>
            <a:r>
              <a:rPr lang="fr-BE" sz="1000" b="0" dirty="0">
                <a:solidFill>
                  <a:schemeClr val="tx1"/>
                </a:solidFill>
                <a:latin typeface="+mj-lt"/>
              </a:rPr>
              <a:t> tests </a:t>
            </a:r>
            <a:r>
              <a:rPr lang="fr-BE" sz="1000" b="0" dirty="0" err="1">
                <a:solidFill>
                  <a:schemeClr val="tx1"/>
                </a:solidFill>
                <a:latin typeface="+mj-lt"/>
              </a:rPr>
              <a:t>under</a:t>
            </a:r>
            <a:r>
              <a:rPr lang="fr-BE" sz="1000" b="0" dirty="0">
                <a:solidFill>
                  <a:schemeClr val="tx1"/>
                </a:solidFill>
                <a:latin typeface="+mj-lt"/>
              </a:rPr>
              <a:t> </a:t>
            </a:r>
            <a:r>
              <a:rPr lang="fr-BE" sz="1000" b="0" dirty="0" err="1">
                <a:solidFill>
                  <a:schemeClr val="tx1"/>
                </a:solidFill>
                <a:latin typeface="+mj-lt"/>
              </a:rPr>
              <a:t>hydrogen</a:t>
            </a:r>
            <a:endParaRPr lang="fr-BE" sz="1000" b="0" dirty="0">
              <a:solidFill>
                <a:schemeClr val="tx1"/>
              </a:solidFill>
              <a:latin typeface="+mj-lt"/>
            </a:endParaRPr>
          </a:p>
          <a:p>
            <a:pPr marL="0" indent="0">
              <a:buNone/>
            </a:pPr>
            <a:endParaRPr lang="fr-BE" sz="800" b="0" i="0" u="none" strike="noStrike" dirty="0">
              <a:solidFill>
                <a:schemeClr val="tx1"/>
              </a:solidFill>
              <a:effectLst/>
              <a:latin typeface="+mj-lt"/>
            </a:endParaRPr>
          </a:p>
        </p:txBody>
      </p:sp>
      <p:sp>
        <p:nvSpPr>
          <p:cNvPr id="5" name="Text Placeholder 4">
            <a:extLst>
              <a:ext uri="{FF2B5EF4-FFF2-40B4-BE49-F238E27FC236}">
                <a16:creationId xmlns:a16="http://schemas.microsoft.com/office/drawing/2014/main" id="{43357910-6B97-3CAB-9A07-CD4F05A54ADB}"/>
              </a:ext>
            </a:extLst>
          </p:cNvPr>
          <p:cNvSpPr>
            <a:spLocks noGrp="1"/>
          </p:cNvSpPr>
          <p:nvPr>
            <p:ph type="body" sz="quarter" idx="15"/>
          </p:nvPr>
        </p:nvSpPr>
        <p:spPr>
          <a:xfrm>
            <a:off x="8011128" y="2211274"/>
            <a:ext cx="3700870" cy="4108844"/>
          </a:xfrm>
        </p:spPr>
        <p:txBody>
          <a:bodyPr/>
          <a:lstStyle/>
          <a:p>
            <a:pPr marL="0" indent="0">
              <a:spcBef>
                <a:spcPts val="0"/>
              </a:spcBef>
              <a:spcAft>
                <a:spcPts val="0"/>
              </a:spcAft>
              <a:buNone/>
            </a:pPr>
            <a:r>
              <a:rPr lang="en-US" dirty="0">
                <a:latin typeface="+mj-lt"/>
              </a:rPr>
              <a:t>HORIZON-JU-CLEANH2-2025-02-02: Development of cost effective and high-capacity compression solutions for hydrogen</a:t>
            </a:r>
          </a:p>
          <a:p>
            <a:pPr marL="0" indent="0">
              <a:spcBef>
                <a:spcPts val="600"/>
              </a:spcBef>
              <a:spcAft>
                <a:spcPts val="0"/>
              </a:spcAft>
              <a:buNone/>
            </a:pPr>
            <a:r>
              <a:rPr lang="fr-BE" sz="1100" u="none" strike="noStrike" dirty="0">
                <a:effectLst/>
                <a:latin typeface="+mj-lt"/>
              </a:rPr>
              <a:t>CRM </a:t>
            </a:r>
            <a:r>
              <a:rPr lang="fr-BE" sz="1100" u="none" strike="noStrike" dirty="0" err="1">
                <a:effectLst/>
                <a:latin typeface="+mj-lt"/>
              </a:rPr>
              <a:t>Research</a:t>
            </a:r>
            <a:r>
              <a:rPr lang="fr-BE" sz="1100" u="none" strike="noStrike" dirty="0">
                <a:effectLst/>
                <a:latin typeface="+mj-lt"/>
              </a:rPr>
              <a:t> </a:t>
            </a:r>
            <a:r>
              <a:rPr lang="fr-BE" sz="1100" u="none" strike="noStrike" dirty="0" err="1">
                <a:effectLst/>
                <a:latin typeface="+mj-lt"/>
              </a:rPr>
              <a:t>activities</a:t>
            </a:r>
            <a:endParaRPr lang="fr-BE" sz="1100" b="0" dirty="0">
              <a:solidFill>
                <a:schemeClr val="tx1"/>
              </a:solidFill>
              <a:latin typeface="+mj-lt"/>
            </a:endParaRPr>
          </a:p>
          <a:p>
            <a:pPr marL="171450" indent="-171450">
              <a:spcBef>
                <a:spcPts val="300"/>
              </a:spcBef>
              <a:spcAft>
                <a:spcPts val="300"/>
              </a:spcAft>
              <a:buFont typeface="Arial" panose="020B0604020202020204" pitchFamily="34" charset="0"/>
              <a:buChar char="•"/>
            </a:pPr>
            <a:r>
              <a:rPr lang="en-US" sz="1000" b="0" u="none" strike="noStrike" dirty="0">
                <a:solidFill>
                  <a:schemeClr val="tx1"/>
                </a:solidFill>
                <a:effectLst/>
                <a:latin typeface="+mj-lt"/>
              </a:rPr>
              <a:t> Upscaling of technologies and development of innovative products for industrial implementation</a:t>
            </a:r>
          </a:p>
          <a:p>
            <a:pPr marL="171450" indent="-171450">
              <a:spcBef>
                <a:spcPts val="300"/>
              </a:spcBef>
              <a:spcAft>
                <a:spcPts val="300"/>
              </a:spcAft>
              <a:buFont typeface="Arial" panose="020B0604020202020204" pitchFamily="34" charset="0"/>
              <a:buChar char="•"/>
            </a:pPr>
            <a:r>
              <a:rPr lang="en-US" sz="1000" b="0" u="none" strike="noStrike" dirty="0">
                <a:solidFill>
                  <a:schemeClr val="tx1"/>
                </a:solidFill>
                <a:effectLst/>
                <a:latin typeface="+mj-lt"/>
              </a:rPr>
              <a:t> Prototype building</a:t>
            </a:r>
          </a:p>
          <a:p>
            <a:pPr marL="171450" indent="-171450">
              <a:spcBef>
                <a:spcPts val="300"/>
              </a:spcBef>
              <a:spcAft>
                <a:spcPts val="300"/>
              </a:spcAft>
              <a:buFont typeface="Arial" panose="020B0604020202020204" pitchFamily="34" charset="0"/>
              <a:buChar char="•"/>
            </a:pPr>
            <a:r>
              <a:rPr lang="en-US" sz="1000" b="0" u="none" strike="noStrike" dirty="0">
                <a:solidFill>
                  <a:schemeClr val="tx1"/>
                </a:solidFill>
                <a:effectLst/>
                <a:latin typeface="+mj-lt"/>
              </a:rPr>
              <a:t> High pressure testing expertise under various gases</a:t>
            </a:r>
          </a:p>
          <a:p>
            <a:pPr marL="171450" indent="-171450">
              <a:spcBef>
                <a:spcPts val="300"/>
              </a:spcBef>
              <a:spcAft>
                <a:spcPts val="300"/>
              </a:spcAft>
              <a:buFont typeface="Arial" panose="020B0604020202020204" pitchFamily="34" charset="0"/>
              <a:buChar char="•"/>
            </a:pPr>
            <a:r>
              <a:rPr lang="en-US" sz="1000" b="0" u="none" strike="noStrike" dirty="0">
                <a:solidFill>
                  <a:schemeClr val="tx1"/>
                </a:solidFill>
                <a:effectLst/>
                <a:latin typeface="+mj-lt"/>
              </a:rPr>
              <a:t> Understanding of metal- hydrogen interaction and metal-gas interaction (H embrittlement)</a:t>
            </a:r>
          </a:p>
          <a:p>
            <a:pPr marL="171450" indent="-171450">
              <a:spcBef>
                <a:spcPts val="300"/>
              </a:spcBef>
              <a:spcAft>
                <a:spcPts val="300"/>
              </a:spcAft>
              <a:buFont typeface="Arial" panose="020B0604020202020204" pitchFamily="34" charset="0"/>
              <a:buChar char="•"/>
            </a:pPr>
            <a:r>
              <a:rPr lang="en-US" sz="1000" b="0" u="none" strike="noStrike" dirty="0">
                <a:solidFill>
                  <a:schemeClr val="tx1"/>
                </a:solidFill>
                <a:effectLst/>
                <a:latin typeface="+mj-lt"/>
              </a:rPr>
              <a:t>Development of barrier to hydrogen and coatings with surface properties (low friction coating + characterization methods)</a:t>
            </a:r>
          </a:p>
          <a:p>
            <a:pPr marL="171450" indent="-171450">
              <a:spcBef>
                <a:spcPts val="300"/>
              </a:spcBef>
              <a:spcAft>
                <a:spcPts val="300"/>
              </a:spcAft>
              <a:buFont typeface="Arial" panose="020B0604020202020204" pitchFamily="34" charset="0"/>
              <a:buChar char="•"/>
            </a:pPr>
            <a:r>
              <a:rPr lang="en-US" sz="1000" b="0" u="none" strike="noStrike" dirty="0">
                <a:solidFill>
                  <a:schemeClr val="tx1"/>
                </a:solidFill>
                <a:effectLst/>
                <a:latin typeface="+mj-lt"/>
              </a:rPr>
              <a:t>Permeation of materials under hydrogen</a:t>
            </a:r>
          </a:p>
          <a:p>
            <a:pPr marL="171450" indent="-171450">
              <a:spcBef>
                <a:spcPts val="300"/>
              </a:spcBef>
              <a:spcAft>
                <a:spcPts val="300"/>
              </a:spcAft>
              <a:buFont typeface="Arial" panose="020B0604020202020204" pitchFamily="34" charset="0"/>
              <a:buChar char="•"/>
            </a:pPr>
            <a:r>
              <a:rPr lang="en-US" sz="1000" b="0" u="none" strike="noStrike" dirty="0">
                <a:solidFill>
                  <a:schemeClr val="tx1"/>
                </a:solidFill>
                <a:effectLst/>
                <a:latin typeface="+mj-lt"/>
              </a:rPr>
              <a:t>Post-mortem analysis</a:t>
            </a:r>
            <a:r>
              <a:rPr lang="en-US" sz="1000" b="0" dirty="0">
                <a:solidFill>
                  <a:schemeClr val="tx1"/>
                </a:solidFill>
                <a:latin typeface="+mj-lt"/>
              </a:rPr>
              <a:t> and root cause analysis</a:t>
            </a:r>
            <a:endParaRPr lang="en-US" sz="1000" b="0" u="none" strike="noStrike" dirty="0">
              <a:solidFill>
                <a:schemeClr val="tx1"/>
              </a:solidFill>
              <a:effectLst/>
              <a:latin typeface="+mj-lt"/>
              <a:cs typeface="Arial"/>
            </a:endParaRPr>
          </a:p>
          <a:p>
            <a:pPr marL="0" indent="0">
              <a:spcBef>
                <a:spcPts val="0"/>
              </a:spcBef>
              <a:spcAft>
                <a:spcPts val="0"/>
              </a:spcAft>
              <a:buNone/>
            </a:pPr>
            <a:endParaRPr lang="fr-BE" sz="1100" u="none" strike="noStrike" dirty="0">
              <a:effectLst/>
              <a:latin typeface="+mj-lt"/>
            </a:endParaRPr>
          </a:p>
          <a:p>
            <a:pPr marL="0" indent="0">
              <a:spcBef>
                <a:spcPts val="0"/>
              </a:spcBef>
              <a:spcAft>
                <a:spcPts val="0"/>
              </a:spcAft>
              <a:buNone/>
            </a:pPr>
            <a:r>
              <a:rPr lang="fr-BE" sz="1100" u="none" strike="noStrike" dirty="0">
                <a:effectLst/>
                <a:latin typeface="+mj-lt"/>
              </a:rPr>
              <a:t>Our </a:t>
            </a:r>
            <a:r>
              <a:rPr lang="fr-BE" sz="1100" u="none" strike="noStrike" dirty="0" err="1">
                <a:effectLst/>
                <a:latin typeface="+mj-lt"/>
              </a:rPr>
              <a:t>technical</a:t>
            </a:r>
            <a:r>
              <a:rPr lang="fr-BE" sz="1100" u="none" strike="noStrike" dirty="0">
                <a:effectLst/>
                <a:latin typeface="+mj-lt"/>
              </a:rPr>
              <a:t> expertise</a:t>
            </a:r>
            <a:endParaRPr lang="fr-BE" sz="1100" dirty="0">
              <a:solidFill>
                <a:schemeClr val="tx1"/>
              </a:solidFill>
              <a:latin typeface="+mj-lt"/>
            </a:endParaRPr>
          </a:p>
          <a:p>
            <a:pPr marL="171450" indent="-171450">
              <a:spcBef>
                <a:spcPts val="300"/>
              </a:spcBef>
              <a:spcAft>
                <a:spcPts val="300"/>
              </a:spcAft>
              <a:buFont typeface="Arial" panose="020B0604020202020204" pitchFamily="34" charset="0"/>
              <a:buChar char="•"/>
            </a:pPr>
            <a:r>
              <a:rPr lang="fr-BE" sz="1000" b="0" dirty="0">
                <a:solidFill>
                  <a:schemeClr val="tx1"/>
                </a:solidFill>
                <a:latin typeface="+mj-lt"/>
              </a:rPr>
              <a:t>3D </a:t>
            </a:r>
            <a:r>
              <a:rPr lang="fr-BE" sz="1000" b="0" dirty="0" err="1">
                <a:solidFill>
                  <a:schemeClr val="tx1"/>
                </a:solidFill>
                <a:latin typeface="+mj-lt"/>
              </a:rPr>
              <a:t>equipment</a:t>
            </a:r>
            <a:r>
              <a:rPr lang="fr-BE" sz="1000" b="0" dirty="0">
                <a:solidFill>
                  <a:schemeClr val="tx1"/>
                </a:solidFill>
                <a:latin typeface="+mj-lt"/>
              </a:rPr>
              <a:t> for </a:t>
            </a:r>
            <a:r>
              <a:rPr lang="fr-BE" sz="1000" b="0" dirty="0" err="1">
                <a:solidFill>
                  <a:schemeClr val="tx1"/>
                </a:solidFill>
                <a:latin typeface="+mj-lt"/>
              </a:rPr>
              <a:t>low</a:t>
            </a:r>
            <a:r>
              <a:rPr lang="fr-BE" sz="1000" b="0" dirty="0">
                <a:solidFill>
                  <a:schemeClr val="tx1"/>
                </a:solidFill>
                <a:latin typeface="+mj-lt"/>
              </a:rPr>
              <a:t> friction </a:t>
            </a:r>
            <a:r>
              <a:rPr lang="fr-BE" sz="1000" b="0" dirty="0" err="1">
                <a:solidFill>
                  <a:schemeClr val="tx1"/>
                </a:solidFill>
                <a:latin typeface="+mj-lt"/>
              </a:rPr>
              <a:t>coating</a:t>
            </a:r>
            <a:r>
              <a:rPr lang="fr-BE" sz="1000" b="0" dirty="0">
                <a:solidFill>
                  <a:schemeClr val="tx1"/>
                </a:solidFill>
                <a:latin typeface="+mj-lt"/>
              </a:rPr>
              <a:t> </a:t>
            </a:r>
            <a:r>
              <a:rPr lang="fr-BE" sz="1000" b="0" dirty="0" err="1">
                <a:solidFill>
                  <a:schemeClr val="tx1"/>
                </a:solidFill>
                <a:latin typeface="+mj-lt"/>
              </a:rPr>
              <a:t>deposition</a:t>
            </a:r>
            <a:r>
              <a:rPr lang="fr-BE" sz="1000" b="0" dirty="0">
                <a:solidFill>
                  <a:schemeClr val="tx1"/>
                </a:solidFill>
                <a:latin typeface="+mj-lt"/>
              </a:rPr>
              <a:t> </a:t>
            </a:r>
          </a:p>
          <a:p>
            <a:pPr marL="171450" indent="-171450">
              <a:spcBef>
                <a:spcPts val="300"/>
              </a:spcBef>
              <a:spcAft>
                <a:spcPts val="300"/>
              </a:spcAft>
              <a:buFont typeface="Arial" panose="020B0604020202020204" pitchFamily="34" charset="0"/>
              <a:buChar char="•"/>
            </a:pPr>
            <a:r>
              <a:rPr lang="fr-BE" sz="1000" b="0" dirty="0">
                <a:solidFill>
                  <a:schemeClr val="tx1"/>
                </a:solidFill>
                <a:latin typeface="+mj-lt"/>
              </a:rPr>
              <a:t>Surface </a:t>
            </a:r>
            <a:r>
              <a:rPr lang="fr-BE" sz="1000" b="0" dirty="0" err="1">
                <a:solidFill>
                  <a:schemeClr val="tx1"/>
                </a:solidFill>
                <a:latin typeface="+mj-lt"/>
              </a:rPr>
              <a:t>finishing</a:t>
            </a:r>
            <a:r>
              <a:rPr lang="fr-BE" sz="1000" b="0" dirty="0">
                <a:solidFill>
                  <a:schemeClr val="tx1"/>
                </a:solidFill>
                <a:latin typeface="+mj-lt"/>
              </a:rPr>
              <a:t> (</a:t>
            </a:r>
            <a:r>
              <a:rPr lang="fr-BE" sz="1000" b="0" dirty="0" err="1">
                <a:solidFill>
                  <a:schemeClr val="tx1"/>
                </a:solidFill>
                <a:latin typeface="+mj-lt"/>
              </a:rPr>
              <a:t>mechanical</a:t>
            </a:r>
            <a:r>
              <a:rPr lang="fr-BE" sz="1000" b="0" dirty="0">
                <a:solidFill>
                  <a:schemeClr val="tx1"/>
                </a:solidFill>
                <a:latin typeface="+mj-lt"/>
              </a:rPr>
              <a:t>, </a:t>
            </a:r>
            <a:r>
              <a:rPr lang="fr-BE" sz="1000" b="0" dirty="0" err="1">
                <a:solidFill>
                  <a:schemeClr val="tx1"/>
                </a:solidFill>
                <a:latin typeface="+mj-lt"/>
              </a:rPr>
              <a:t>chemical</a:t>
            </a:r>
            <a:r>
              <a:rPr lang="fr-BE" sz="1000" b="0" dirty="0">
                <a:solidFill>
                  <a:schemeClr val="tx1"/>
                </a:solidFill>
                <a:latin typeface="+mj-lt"/>
              </a:rPr>
              <a:t> and </a:t>
            </a:r>
            <a:r>
              <a:rPr lang="fr-BE" sz="1000" b="0" dirty="0" err="1">
                <a:solidFill>
                  <a:schemeClr val="tx1"/>
                </a:solidFill>
                <a:latin typeface="+mj-lt"/>
              </a:rPr>
              <a:t>electrochemical</a:t>
            </a:r>
            <a:r>
              <a:rPr lang="fr-BE" sz="1000" b="0" dirty="0">
                <a:solidFill>
                  <a:schemeClr val="tx1"/>
                </a:solidFill>
                <a:latin typeface="+mj-lt"/>
              </a:rPr>
              <a:t>)</a:t>
            </a:r>
            <a:endParaRPr lang="fr-BE" sz="1000" b="0" dirty="0">
              <a:solidFill>
                <a:schemeClr val="tx1"/>
              </a:solidFill>
              <a:latin typeface="+mj-lt"/>
              <a:cs typeface="Arial"/>
            </a:endParaRPr>
          </a:p>
          <a:p>
            <a:pPr marL="171450" indent="-171450">
              <a:spcBef>
                <a:spcPts val="300"/>
              </a:spcBef>
              <a:spcAft>
                <a:spcPts val="300"/>
              </a:spcAft>
              <a:buFont typeface="Arial" panose="020B0604020202020204" pitchFamily="34" charset="0"/>
              <a:buChar char="•"/>
            </a:pPr>
            <a:r>
              <a:rPr lang="fr-BE" sz="1000" b="0" dirty="0" err="1">
                <a:solidFill>
                  <a:schemeClr val="tx1"/>
                </a:solidFill>
                <a:latin typeface="+mj-lt"/>
              </a:rPr>
              <a:t>Characterization</a:t>
            </a:r>
            <a:r>
              <a:rPr lang="fr-BE" sz="1000" b="0" dirty="0">
                <a:solidFill>
                  <a:schemeClr val="tx1"/>
                </a:solidFill>
                <a:latin typeface="+mj-lt"/>
              </a:rPr>
              <a:t> of </a:t>
            </a:r>
            <a:r>
              <a:rPr lang="fr-BE" sz="1000" b="0" dirty="0" err="1">
                <a:solidFill>
                  <a:schemeClr val="tx1"/>
                </a:solidFill>
                <a:latin typeface="+mj-lt"/>
              </a:rPr>
              <a:t>coating</a:t>
            </a:r>
            <a:r>
              <a:rPr lang="fr-BE" sz="1000" b="0" dirty="0">
                <a:solidFill>
                  <a:schemeClr val="tx1"/>
                </a:solidFill>
                <a:latin typeface="+mj-lt"/>
              </a:rPr>
              <a:t> friction and wear.</a:t>
            </a:r>
            <a:endParaRPr lang="fr-BE" sz="1000" b="0" dirty="0">
              <a:solidFill>
                <a:schemeClr val="tx1"/>
              </a:solidFill>
              <a:latin typeface="+mj-lt"/>
              <a:cs typeface="Arial"/>
            </a:endParaRPr>
          </a:p>
        </p:txBody>
      </p:sp>
      <p:sp>
        <p:nvSpPr>
          <p:cNvPr id="6" name="Date Placeholder 5">
            <a:extLst>
              <a:ext uri="{FF2B5EF4-FFF2-40B4-BE49-F238E27FC236}">
                <a16:creationId xmlns:a16="http://schemas.microsoft.com/office/drawing/2014/main" id="{109F41AB-9DBC-66D4-9A83-97E3D0103BB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7" name="Slide Number Placeholder 6">
            <a:extLst>
              <a:ext uri="{FF2B5EF4-FFF2-40B4-BE49-F238E27FC236}">
                <a16:creationId xmlns:a16="http://schemas.microsoft.com/office/drawing/2014/main" id="{AAE2B072-9DE3-2469-960B-2BE6D4F7AC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Tree>
    <p:extLst>
      <p:ext uri="{BB962C8B-B14F-4D97-AF65-F5344CB8AC3E}">
        <p14:creationId xmlns:p14="http://schemas.microsoft.com/office/powerpoint/2010/main" val="272899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13F1-488C-05B0-21AB-66EB2FA42AF5}"/>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B2B55655-1D67-B07E-6AD6-4BC229A28E72}"/>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09E970D5-55C7-8821-850F-2B69BC372B0C}"/>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32</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FD18D1C5-DFF8-865A-3C64-C25A7417225E}"/>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a:solidFill>
                  <a:srgbClr val="000091"/>
                </a:solidFill>
              </a:rPr>
              <a:t>MITIS</a:t>
            </a:r>
          </a:p>
        </p:txBody>
      </p:sp>
    </p:spTree>
    <p:extLst>
      <p:ext uri="{BB962C8B-B14F-4D97-AF65-F5344CB8AC3E}">
        <p14:creationId xmlns:p14="http://schemas.microsoft.com/office/powerpoint/2010/main" val="2986474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1/29/2025</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p:cNvSpPr txBox="1">
            <a:spLocks/>
          </p:cNvSpPr>
          <p:nvPr/>
        </p:nvSpPr>
        <p:spPr>
          <a:xfrm>
            <a:off x="669257" y="1413355"/>
            <a:ext cx="7886700" cy="4360427"/>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MITIS (booth 6C22)</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Located in Liège (Belgium)</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18 employees (SME)</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Team R&amp;D:</a:t>
            </a:r>
          </a:p>
          <a:p>
            <a:pPr marL="575986" marR="0" lvl="2" indent="-95998"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Ø"/>
              <a:tabLst/>
              <a:defRPr/>
            </a:pP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 Construction and instrumentation of prototypes, tests</a:t>
            </a:r>
          </a:p>
          <a:p>
            <a:pPr marL="575986" marR="0" lvl="2" indent="-95998"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Ø"/>
              <a:tabLst/>
              <a:defRPr/>
            </a:pP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 Numerical simulations (CFD, FEA), rotor dynamic, advanced modelling (Simulink,…)</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Team industrialization:</a:t>
            </a:r>
          </a:p>
          <a:p>
            <a:pPr marL="575986" marR="0" lvl="2" indent="-95998"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Ø"/>
              <a:tabLst/>
              <a:defRPr/>
            </a:pP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 Electronics (electronic board development, power management, …)</a:t>
            </a:r>
          </a:p>
          <a:p>
            <a:pPr marL="575986" marR="0" lvl="2" indent="-95998"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Ø"/>
              <a:tabLst/>
              <a:defRPr/>
            </a:pP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 Design (P&amp;ID, CAD, DFMEA,…) + Assembly</a:t>
            </a:r>
          </a:p>
          <a:p>
            <a:pPr marL="575986" marR="0" lvl="2" indent="-95998" algn="l" defTabSz="1219170" rtl="0" eaLnBrk="1" fontAlgn="auto" latinLnBrk="0" hangingPunct="1">
              <a:lnSpc>
                <a:spcPct val="100000"/>
              </a:lnSpc>
              <a:spcBef>
                <a:spcPts val="133"/>
              </a:spcBef>
              <a:spcAft>
                <a:spcPts val="133"/>
              </a:spcAft>
              <a:buClrTx/>
              <a:buSzPct val="100000"/>
              <a:buFont typeface="Wingdings" panose="05000000000000000000" pitchFamily="2" charset="2"/>
              <a:buChar char="Ø"/>
              <a:tabLst/>
              <a:defRPr/>
            </a:pPr>
            <a:r>
              <a:rPr kumimoji="0" lang="en-US" altLang="fr-FR" sz="1466" b="0" i="0" u="none" strike="noStrike" kern="1200" cap="none" spc="0" normalizeH="0" baseline="0" noProof="0" dirty="0">
                <a:ln>
                  <a:noFill/>
                </a:ln>
                <a:solidFill>
                  <a:srgbClr val="000000"/>
                </a:solidFill>
                <a:effectLst/>
                <a:uLnTx/>
                <a:uFillTx/>
                <a:latin typeface="Arial"/>
                <a:ea typeface="+mn-ea"/>
                <a:cs typeface="+mn-cs"/>
              </a:rPr>
              <a:t> Manufacturing capabilities</a:t>
            </a: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Sous-titre 2">
            <a:extLst>
              <a:ext uri="{FF2B5EF4-FFF2-40B4-BE49-F238E27FC236}">
                <a16:creationId xmlns:a16="http://schemas.microsoft.com/office/drawing/2014/main" id="{471DBDFB-8307-EC33-CC6F-C0F1292E2BC8}"/>
              </a:ext>
            </a:extLst>
          </p:cNvPr>
          <p:cNvSpPr txBox="1">
            <a:spLocks/>
          </p:cNvSpPr>
          <p:nvPr/>
        </p:nvSpPr>
        <p:spPr>
          <a:xfrm>
            <a:off x="422499" y="5219426"/>
            <a:ext cx="1560000" cy="1108712"/>
          </a:xfrm>
          <a:prstGeom prst="rect">
            <a:avLst/>
          </a:prstGeom>
          <a:ln>
            <a:solidFill>
              <a:schemeClr val="accent2"/>
            </a:solidFill>
          </a:ln>
        </p:spPr>
        <p:txBody>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fr-FR" sz="1050" b="0" i="0" u="none" strike="noStrike" kern="1200" cap="none" spc="0" normalizeH="0" baseline="0" noProof="0" dirty="0">
                <a:ln>
                  <a:noFill/>
                </a:ln>
                <a:solidFill>
                  <a:srgbClr val="000091"/>
                </a:solidFill>
                <a:effectLst/>
                <a:uLnTx/>
                <a:uFillTx/>
                <a:latin typeface="Arial"/>
                <a:ea typeface="+mn-ea"/>
                <a:cs typeface="+mn-cs"/>
              </a:rPr>
              <a:t>Adrien Châtel                                                                                             Project </a:t>
            </a:r>
            <a:r>
              <a:rPr kumimoji="0" lang="fr-FR" sz="1050" b="0" i="0" u="none" strike="noStrike" kern="1200" cap="none" spc="0" normalizeH="0" baseline="0" noProof="0" dirty="0" err="1">
                <a:ln>
                  <a:noFill/>
                </a:ln>
                <a:solidFill>
                  <a:srgbClr val="000091"/>
                </a:solidFill>
                <a:effectLst/>
                <a:uLnTx/>
                <a:uFillTx/>
                <a:latin typeface="Arial"/>
                <a:ea typeface="+mn-ea"/>
                <a:cs typeface="+mn-cs"/>
              </a:rPr>
              <a:t>engineer</a:t>
            </a:r>
            <a:r>
              <a:rPr kumimoji="0" lang="fr-FR" sz="1050" b="0" i="0" u="none" strike="noStrike" kern="1200" cap="none" spc="0" normalizeH="0" baseline="0" noProof="0" dirty="0">
                <a:ln>
                  <a:noFill/>
                </a:ln>
                <a:solidFill>
                  <a:srgbClr val="000091"/>
                </a:solidFill>
                <a:effectLst/>
                <a:uLnTx/>
                <a:uFillTx/>
                <a:latin typeface="Arial"/>
                <a:ea typeface="+mn-ea"/>
                <a:cs typeface="+mn-cs"/>
              </a:rPr>
              <a:t>                                                                                           MITIS SA                                                                                </a:t>
            </a:r>
            <a:r>
              <a:rPr kumimoji="0" lang="fr-FR" sz="1050" b="0" i="0" u="none" strike="noStrike" kern="1200" cap="none" spc="0" normalizeH="0" baseline="0" noProof="0" dirty="0">
                <a:ln>
                  <a:noFill/>
                </a:ln>
                <a:solidFill>
                  <a:srgbClr val="000091"/>
                </a:solidFill>
                <a:effectLst/>
                <a:uLnTx/>
                <a:uFillTx/>
                <a:latin typeface="Arial"/>
                <a:ea typeface="+mn-ea"/>
                <a:cs typeface="+mn-cs"/>
                <a:hlinkClick r:id="rId2">
                  <a:extLst>
                    <a:ext uri="{A12FA001-AC4F-418D-AE19-62706E023703}">
                      <ahyp:hlinkClr xmlns:ahyp="http://schemas.microsoft.com/office/drawing/2018/hyperlinkcolor" val="tx"/>
                    </a:ext>
                  </a:extLst>
                </a:hlinkClick>
              </a:rPr>
              <a:t>adrien.chatel@mitis.be</a:t>
            </a:r>
            <a:r>
              <a:rPr kumimoji="0" lang="fr-FR" sz="1050" b="0" i="0" u="none" strike="noStrike" kern="1200" cap="none" spc="0" normalizeH="0" baseline="0" noProof="0" dirty="0">
                <a:ln>
                  <a:noFill/>
                </a:ln>
                <a:solidFill>
                  <a:srgbClr val="000091"/>
                </a:solidFill>
                <a:effectLst/>
                <a:uLnTx/>
                <a:uFillTx/>
                <a:latin typeface="Arial"/>
                <a:ea typeface="+mn-ea"/>
                <a:cs typeface="+mn-cs"/>
              </a:rPr>
              <a:t>                                                                               +32 (0) 492 49 55 88                                                             https://www.mitis.be/</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fr-FR" sz="1200" b="0" i="0" u="none" strike="noStrike" kern="1200" cap="none" spc="0" normalizeH="0" baseline="0" noProof="0" dirty="0">
              <a:ln>
                <a:noFill/>
              </a:ln>
              <a:solidFill>
                <a:srgbClr val="000091"/>
              </a:solidFill>
              <a:effectLst/>
              <a:uLnTx/>
              <a:uFillTx/>
              <a:latin typeface="Arial"/>
              <a:ea typeface="+mn-ea"/>
              <a:cs typeface="+mn-cs"/>
            </a:endParaRPr>
          </a:p>
        </p:txBody>
      </p:sp>
      <p:pic>
        <p:nvPicPr>
          <p:cNvPr id="6" name="Image 5" descr="Une image contenant Police, Graphique, logo, texte&#10;&#10;Description générée automatiquement">
            <a:extLst>
              <a:ext uri="{FF2B5EF4-FFF2-40B4-BE49-F238E27FC236}">
                <a16:creationId xmlns:a16="http://schemas.microsoft.com/office/drawing/2014/main" id="{A655855B-9E30-0AB6-25E3-3F82633119D9}"/>
              </a:ext>
            </a:extLst>
          </p:cNvPr>
          <p:cNvPicPr>
            <a:picLocks noChangeAspect="1"/>
          </p:cNvPicPr>
          <p:nvPr/>
        </p:nvPicPr>
        <p:blipFill>
          <a:blip r:embed="rId3" cstate="print">
            <a:extLst>
              <a:ext uri="{28A0092B-C50C-407E-A947-70E740481C1C}">
                <a14:useLocalDpi xmlns:a14="http://schemas.microsoft.com/office/drawing/2010/main" val="0"/>
              </a:ext>
            </a:extLst>
          </a:blip>
          <a:srcRect l="8228" t="12185" r="7518" b="12155"/>
          <a:stretch/>
        </p:blipFill>
        <p:spPr>
          <a:xfrm>
            <a:off x="10128448" y="70511"/>
            <a:ext cx="1679807" cy="1075425"/>
          </a:xfrm>
          <a:prstGeom prst="rect">
            <a:avLst/>
          </a:prstGeom>
        </p:spPr>
      </p:pic>
      <p:pic>
        <p:nvPicPr>
          <p:cNvPr id="7" name="Image 6">
            <a:extLst>
              <a:ext uri="{FF2B5EF4-FFF2-40B4-BE49-F238E27FC236}">
                <a16:creationId xmlns:a16="http://schemas.microsoft.com/office/drawing/2014/main" id="{362961F0-4A58-D387-7EDA-6AE99FFC2127}"/>
              </a:ext>
            </a:extLst>
          </p:cNvPr>
          <p:cNvPicPr>
            <a:picLocks noChangeAspect="1"/>
          </p:cNvPicPr>
          <p:nvPr/>
        </p:nvPicPr>
        <p:blipFill>
          <a:blip r:embed="rId4"/>
          <a:stretch>
            <a:fillRect/>
          </a:stretch>
        </p:blipFill>
        <p:spPr>
          <a:xfrm>
            <a:off x="8642667" y="2585241"/>
            <a:ext cx="1517609" cy="1189026"/>
          </a:xfrm>
          <a:prstGeom prst="rect">
            <a:avLst/>
          </a:prstGeom>
        </p:spPr>
      </p:pic>
      <p:pic>
        <p:nvPicPr>
          <p:cNvPr id="8" name="Image 7">
            <a:extLst>
              <a:ext uri="{FF2B5EF4-FFF2-40B4-BE49-F238E27FC236}">
                <a16:creationId xmlns:a16="http://schemas.microsoft.com/office/drawing/2014/main" id="{D6ED323B-ED5B-532B-6E5F-2A0E3376640E}"/>
              </a:ext>
            </a:extLst>
          </p:cNvPr>
          <p:cNvPicPr>
            <a:picLocks noChangeAspect="1"/>
          </p:cNvPicPr>
          <p:nvPr/>
        </p:nvPicPr>
        <p:blipFill>
          <a:blip r:embed="rId5"/>
          <a:stretch>
            <a:fillRect/>
          </a:stretch>
        </p:blipFill>
        <p:spPr>
          <a:xfrm>
            <a:off x="10390600" y="2585241"/>
            <a:ext cx="1517609" cy="1190392"/>
          </a:xfrm>
          <a:prstGeom prst="rect">
            <a:avLst/>
          </a:prstGeom>
        </p:spPr>
      </p:pic>
      <p:pic>
        <p:nvPicPr>
          <p:cNvPr id="9" name="Image 8" descr="Une image contenant machine, ingénierie, fils électriques, Ingénierie électronique&#10;&#10;Description générée automatiquement">
            <a:extLst>
              <a:ext uri="{FF2B5EF4-FFF2-40B4-BE49-F238E27FC236}">
                <a16:creationId xmlns:a16="http://schemas.microsoft.com/office/drawing/2014/main" id="{CEE7A562-01D1-0990-F0AA-887CAF261C73}"/>
              </a:ext>
            </a:extLst>
          </p:cNvPr>
          <p:cNvPicPr>
            <a:picLocks noChangeAspect="1"/>
          </p:cNvPicPr>
          <p:nvPr/>
        </p:nvPicPr>
        <p:blipFill>
          <a:blip r:embed="rId6"/>
          <a:srcRect l="28088" t="6202" r="2330"/>
          <a:stretch/>
        </p:blipFill>
        <p:spPr>
          <a:xfrm>
            <a:off x="9069914" y="3929217"/>
            <a:ext cx="2372788" cy="2398921"/>
          </a:xfrm>
          <a:prstGeom prst="rect">
            <a:avLst/>
          </a:prstGeom>
        </p:spPr>
      </p:pic>
      <p:pic>
        <p:nvPicPr>
          <p:cNvPr id="12" name="Picture 2" descr="Doosan Puma 2600Y II - Mills CNC">
            <a:extLst>
              <a:ext uri="{FF2B5EF4-FFF2-40B4-BE49-F238E27FC236}">
                <a16:creationId xmlns:a16="http://schemas.microsoft.com/office/drawing/2014/main" id="{2BDBE3C2-84B8-1B1D-C53D-13D804907D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3804" y="4488335"/>
            <a:ext cx="2782153" cy="191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290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B0BB0-665E-AE55-92E4-3CA21720040C}"/>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2C80901-E7A2-D1DC-3A47-08A78201396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1/29/2025</a:t>
            </a:r>
          </a:p>
        </p:txBody>
      </p:sp>
      <p:sp>
        <p:nvSpPr>
          <p:cNvPr id="4" name="Espace réservé du numéro de diapositive 3">
            <a:extLst>
              <a:ext uri="{FF2B5EF4-FFF2-40B4-BE49-F238E27FC236}">
                <a16:creationId xmlns:a16="http://schemas.microsoft.com/office/drawing/2014/main" id="{C6D41726-73E2-9820-FF73-30CCEEFF27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a:extLst>
              <a:ext uri="{FF2B5EF4-FFF2-40B4-BE49-F238E27FC236}">
                <a16:creationId xmlns:a16="http://schemas.microsoft.com/office/drawing/2014/main" id="{24421118-D020-F06D-1745-6635722552C6}"/>
              </a:ext>
            </a:extLst>
          </p:cNvPr>
          <p:cNvSpPr txBox="1">
            <a:spLocks/>
          </p:cNvSpPr>
          <p:nvPr/>
        </p:nvSpPr>
        <p:spPr>
          <a:xfrm>
            <a:off x="681748" y="892564"/>
            <a:ext cx="7886700" cy="5421972"/>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800" b="1"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800" b="1"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800" b="1"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Our mission:</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Develop new generation of decentralized power generators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Being clean and efficient</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Renewable friendly</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Our offer:</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Multi-fuel flameless </a:t>
            </a:r>
            <a:r>
              <a:rPr kumimoji="0" lang="en-US" altLang="fr-FR" sz="1600" b="0" i="0" u="none" strike="noStrike" kern="1200" cap="none" spc="0" normalizeH="0" baseline="0" noProof="0" dirty="0" err="1">
                <a:ln>
                  <a:noFill/>
                </a:ln>
                <a:solidFill>
                  <a:srgbClr val="000000"/>
                </a:solidFill>
                <a:effectLst/>
                <a:uLnTx/>
                <a:uFillTx/>
                <a:latin typeface="Arial"/>
                <a:ea typeface="+mn-ea"/>
                <a:cs typeface="+mn-cs"/>
              </a:rPr>
              <a:t>microgas</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turbine and PEM fuel cell</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Services for technical problems or new developments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Innovative products for critical fluids or gas flameless combustion process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Innovation in sustainable energy as a high-tech manufacturer</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Innovative test bench and prototype instrumentation</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733" b="0" i="0" u="none" strike="noStrike" kern="1200" cap="none" spc="0" normalizeH="0" baseline="0" noProof="0" dirty="0">
              <a:ln>
                <a:noFill/>
              </a:ln>
              <a:solidFill>
                <a:srgbClr val="000091"/>
              </a:solidFill>
              <a:effectLst/>
              <a:uLnTx/>
              <a:uFillTx/>
              <a:latin typeface="Arial"/>
              <a:ea typeface="+mn-ea"/>
              <a:cs typeface="+mn-cs"/>
            </a:endParaRPr>
          </a:p>
        </p:txBody>
      </p:sp>
      <p:pic>
        <p:nvPicPr>
          <p:cNvPr id="6" name="Image 5" descr="Une image contenant Police, Graphique, logo, texte&#10;&#10;Description générée automatiquement">
            <a:extLst>
              <a:ext uri="{FF2B5EF4-FFF2-40B4-BE49-F238E27FC236}">
                <a16:creationId xmlns:a16="http://schemas.microsoft.com/office/drawing/2014/main" id="{BAED5CA7-B7CA-0944-1E24-B44E16B8C32C}"/>
              </a:ext>
            </a:extLst>
          </p:cNvPr>
          <p:cNvPicPr>
            <a:picLocks noChangeAspect="1"/>
          </p:cNvPicPr>
          <p:nvPr/>
        </p:nvPicPr>
        <p:blipFill>
          <a:blip r:embed="rId2" cstate="print">
            <a:extLst>
              <a:ext uri="{28A0092B-C50C-407E-A947-70E740481C1C}">
                <a14:useLocalDpi xmlns:a14="http://schemas.microsoft.com/office/drawing/2010/main" val="0"/>
              </a:ext>
            </a:extLst>
          </a:blip>
          <a:srcRect l="8228" t="12185" r="7518" b="12155"/>
          <a:stretch/>
        </p:blipFill>
        <p:spPr>
          <a:xfrm>
            <a:off x="10128448" y="70511"/>
            <a:ext cx="1679807" cy="1075425"/>
          </a:xfrm>
          <a:prstGeom prst="rect">
            <a:avLst/>
          </a:prstGeom>
        </p:spPr>
      </p:pic>
      <p:pic>
        <p:nvPicPr>
          <p:cNvPr id="11" name="Image 10" descr="Une image contenant machine, outil&#10;&#10;Description générée automatiquement">
            <a:extLst>
              <a:ext uri="{FF2B5EF4-FFF2-40B4-BE49-F238E27FC236}">
                <a16:creationId xmlns:a16="http://schemas.microsoft.com/office/drawing/2014/main" id="{465B86EE-1558-DE42-1512-4893166A2B6D}"/>
              </a:ext>
            </a:extLst>
          </p:cNvPr>
          <p:cNvPicPr>
            <a:picLocks noChangeAspect="1"/>
          </p:cNvPicPr>
          <p:nvPr/>
        </p:nvPicPr>
        <p:blipFill>
          <a:blip r:embed="rId3" cstate="print">
            <a:extLst>
              <a:ext uri="{28A0092B-C50C-407E-A947-70E740481C1C}">
                <a14:useLocalDpi xmlns:a14="http://schemas.microsoft.com/office/drawing/2010/main" val="0"/>
              </a:ext>
            </a:extLst>
          </a:blip>
          <a:srcRect l="7562" t="20094" r="7407" b="30766"/>
          <a:stretch/>
        </p:blipFill>
        <p:spPr>
          <a:xfrm>
            <a:off x="9348448" y="3227272"/>
            <a:ext cx="2621545" cy="1515015"/>
          </a:xfrm>
          <a:prstGeom prst="rect">
            <a:avLst/>
          </a:prstGeom>
        </p:spPr>
      </p:pic>
      <p:pic>
        <p:nvPicPr>
          <p:cNvPr id="16" name="Image 15" descr="Une image contenant jouet, Modèle réduit, Véhicule de jouet&#10;&#10;Description générée automatiquement">
            <a:extLst>
              <a:ext uri="{FF2B5EF4-FFF2-40B4-BE49-F238E27FC236}">
                <a16:creationId xmlns:a16="http://schemas.microsoft.com/office/drawing/2014/main" id="{C099DAA8-DE2E-4856-938A-67D15B1B9BE8}"/>
              </a:ext>
            </a:extLst>
          </p:cNvPr>
          <p:cNvPicPr>
            <a:picLocks noChangeAspect="1"/>
          </p:cNvPicPr>
          <p:nvPr/>
        </p:nvPicPr>
        <p:blipFill>
          <a:blip r:embed="rId4"/>
          <a:stretch>
            <a:fillRect/>
          </a:stretch>
        </p:blipFill>
        <p:spPr>
          <a:xfrm>
            <a:off x="5613674" y="2933324"/>
            <a:ext cx="3734774" cy="2102913"/>
          </a:xfrm>
          <a:prstGeom prst="rect">
            <a:avLst/>
          </a:prstGeom>
        </p:spPr>
      </p:pic>
      <p:sp>
        <p:nvSpPr>
          <p:cNvPr id="18" name="ZoneTexte 17">
            <a:extLst>
              <a:ext uri="{FF2B5EF4-FFF2-40B4-BE49-F238E27FC236}">
                <a16:creationId xmlns:a16="http://schemas.microsoft.com/office/drawing/2014/main" id="{F26624CD-EF20-0604-D970-9027ACBCC531}"/>
              </a:ext>
            </a:extLst>
          </p:cNvPr>
          <p:cNvSpPr txBox="1"/>
          <p:nvPr/>
        </p:nvSpPr>
        <p:spPr>
          <a:xfrm>
            <a:off x="3226280" y="1363459"/>
            <a:ext cx="710816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Our ambition: </a:t>
            </a:r>
            <a:r>
              <a:rPr kumimoji="0" lang="en-US" altLang="fr-FR" sz="1800" b="1" i="1" u="none" strike="noStrike" kern="1200" cap="none" spc="0" normalizeH="0" baseline="0" noProof="0" dirty="0">
                <a:ln>
                  <a:noFill/>
                </a:ln>
                <a:solidFill>
                  <a:srgbClr val="000091"/>
                </a:solidFill>
                <a:effectLst/>
                <a:uLnTx/>
                <a:uFillTx/>
                <a:latin typeface="Arial"/>
                <a:ea typeface="+mn-ea"/>
                <a:cs typeface="+mn-cs"/>
              </a:rPr>
              <a:t>Reduce GHG and therefore mitigate the effects of climate change by means of new decentralized power generators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41651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63D66-1051-843F-B795-F6438BDD882B}"/>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0091629-4118-75B8-BE5F-589AC084B81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1/29/2025</a:t>
            </a:r>
          </a:p>
        </p:txBody>
      </p:sp>
      <p:sp>
        <p:nvSpPr>
          <p:cNvPr id="4" name="Espace réservé du numéro de diapositive 3">
            <a:extLst>
              <a:ext uri="{FF2B5EF4-FFF2-40B4-BE49-F238E27FC236}">
                <a16:creationId xmlns:a16="http://schemas.microsoft.com/office/drawing/2014/main" id="{8F4A85C8-2331-9A05-D665-9472AA297D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a:extLst>
              <a:ext uri="{FF2B5EF4-FFF2-40B4-BE49-F238E27FC236}">
                <a16:creationId xmlns:a16="http://schemas.microsoft.com/office/drawing/2014/main" id="{420F235D-0007-83FE-9F0D-A02E1CE21A22}"/>
              </a:ext>
            </a:extLst>
          </p:cNvPr>
          <p:cNvSpPr txBox="1">
            <a:spLocks/>
          </p:cNvSpPr>
          <p:nvPr/>
        </p:nvSpPr>
        <p:spPr>
          <a:xfrm>
            <a:off x="669257" y="1413355"/>
            <a:ext cx="7886700" cy="4901181"/>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Projects:</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Fit4Micro (Horizon Europe): coordinator</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err="1">
                <a:ln>
                  <a:noFill/>
                </a:ln>
                <a:solidFill>
                  <a:srgbClr val="000000"/>
                </a:solidFill>
                <a:effectLst/>
                <a:uLnTx/>
                <a:uFillTx/>
                <a:latin typeface="Arial"/>
                <a:ea typeface="+mn-ea"/>
                <a:cs typeface="+mn-cs"/>
              </a:rPr>
              <a:t>Hyguane</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(ESA founded project)</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RESTORE (CET Partnership): coordinator</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Cryogenic </a:t>
            </a:r>
            <a:r>
              <a:rPr kumimoji="0" lang="en-US" altLang="fr-FR" sz="1600" b="0" i="0" u="none" strike="noStrike" kern="1200" cap="none" spc="0" normalizeH="0" baseline="0" noProof="0" dirty="0" err="1">
                <a:ln>
                  <a:noFill/>
                </a:ln>
                <a:solidFill>
                  <a:srgbClr val="000000"/>
                </a:solidFill>
                <a:effectLst/>
                <a:uLnTx/>
                <a:uFillTx/>
                <a:latin typeface="Arial"/>
                <a:ea typeface="+mn-ea"/>
                <a:cs typeface="+mn-cs"/>
              </a:rPr>
              <a:t>compander</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industrial project</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Prospects – looking for consortium partners in:</a:t>
            </a:r>
          </a:p>
          <a:p>
            <a:pPr marL="621742" marR="0" lvl="1" indent="-285750"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Aero and space market</a:t>
            </a:r>
          </a:p>
          <a:p>
            <a:pPr marL="621742" marR="0" lvl="1" indent="-285750"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Biogas/biofuels market</a:t>
            </a:r>
          </a:p>
          <a:p>
            <a:pPr marL="621742" marR="0" lvl="1" indent="-285750"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Energy transition projects (fuel cell in marine and stationary applications, micro-CHP, …)</a:t>
            </a:r>
          </a:p>
          <a:p>
            <a:pPr marL="239994"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733" b="0"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733" b="0" i="0" u="none" strike="noStrike" kern="1200" cap="none" spc="0" normalizeH="0" baseline="0" noProof="0" dirty="0">
              <a:ln>
                <a:noFill/>
              </a:ln>
              <a:solidFill>
                <a:srgbClr val="000091"/>
              </a:solidFill>
              <a:effectLst/>
              <a:uLnTx/>
              <a:uFillTx/>
              <a:latin typeface="Arial"/>
              <a:ea typeface="+mn-ea"/>
              <a:cs typeface="+mn-cs"/>
            </a:endParaRPr>
          </a:p>
        </p:txBody>
      </p:sp>
      <p:pic>
        <p:nvPicPr>
          <p:cNvPr id="6" name="Image 5" descr="Une image contenant Police, Graphique, logo, texte&#10;&#10;Description générée automatiquement">
            <a:extLst>
              <a:ext uri="{FF2B5EF4-FFF2-40B4-BE49-F238E27FC236}">
                <a16:creationId xmlns:a16="http://schemas.microsoft.com/office/drawing/2014/main" id="{CD6C9599-8999-5174-D187-662EF8FF48C8}"/>
              </a:ext>
            </a:extLst>
          </p:cNvPr>
          <p:cNvPicPr>
            <a:picLocks noChangeAspect="1"/>
          </p:cNvPicPr>
          <p:nvPr/>
        </p:nvPicPr>
        <p:blipFill>
          <a:blip r:embed="rId2" cstate="print">
            <a:extLst>
              <a:ext uri="{28A0092B-C50C-407E-A947-70E740481C1C}">
                <a14:useLocalDpi xmlns:a14="http://schemas.microsoft.com/office/drawing/2010/main" val="0"/>
              </a:ext>
            </a:extLst>
          </a:blip>
          <a:srcRect l="8228" t="12185" r="7518" b="12155"/>
          <a:stretch/>
        </p:blipFill>
        <p:spPr>
          <a:xfrm>
            <a:off x="10128448" y="70511"/>
            <a:ext cx="1679807" cy="1075425"/>
          </a:xfrm>
          <a:prstGeom prst="rect">
            <a:avLst/>
          </a:prstGeom>
        </p:spPr>
      </p:pic>
    </p:spTree>
    <p:extLst>
      <p:ext uri="{BB962C8B-B14F-4D97-AF65-F5344CB8AC3E}">
        <p14:creationId xmlns:p14="http://schemas.microsoft.com/office/powerpoint/2010/main" val="381895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E7A5-FB95-7C45-9C5A-543561150414}"/>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F6CC0F09-ECCA-CCB9-AC51-99DFBEC8C620}"/>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4E690140-B4B3-82B1-73C3-AF42B947D9AA}"/>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36</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814E89CF-FEDF-47BA-2D26-56AF083CA3FF}"/>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a:solidFill>
                  <a:srgbClr val="000091"/>
                </a:solidFill>
              </a:rPr>
              <a:t>UTAC</a:t>
            </a:r>
          </a:p>
        </p:txBody>
      </p:sp>
    </p:spTree>
    <p:extLst>
      <p:ext uri="{BB962C8B-B14F-4D97-AF65-F5344CB8AC3E}">
        <p14:creationId xmlns:p14="http://schemas.microsoft.com/office/powerpoint/2010/main" val="3823572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57697" y="6652659"/>
            <a:ext cx="1280160"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tabLst/>
              <a:defRPr/>
            </a:pPr>
            <a:r>
              <a:rPr kumimoji="0" sz="1000" b="0" i="0" u="none" strike="noStrike" kern="0" cap="none" spc="0" normalizeH="0" baseline="0" noProof="0" dirty="0">
                <a:ln>
                  <a:noFill/>
                </a:ln>
                <a:solidFill>
                  <a:srgbClr val="D66600"/>
                </a:solidFill>
                <a:effectLst/>
                <a:uLnTx/>
                <a:uFillTx/>
                <a:latin typeface="Arial MT"/>
                <a:cs typeface="Arial MT"/>
              </a:rPr>
              <a:t>Confidential</a:t>
            </a:r>
            <a:r>
              <a:rPr kumimoji="0" sz="1000" b="0" i="0" u="none" strike="noStrike" kern="0" cap="none" spc="-55" normalizeH="0" baseline="0" noProof="0" dirty="0">
                <a:ln>
                  <a:noFill/>
                </a:ln>
                <a:solidFill>
                  <a:srgbClr val="D66600"/>
                </a:solidFill>
                <a:effectLst/>
                <a:uLnTx/>
                <a:uFillTx/>
                <a:latin typeface="Arial MT"/>
                <a:cs typeface="Arial MT"/>
              </a:rPr>
              <a:t> </a:t>
            </a:r>
            <a:r>
              <a:rPr kumimoji="0" sz="1000" b="0" i="0" u="none" strike="noStrike" kern="0" cap="none" spc="-10" normalizeH="0" baseline="0" noProof="0" dirty="0">
                <a:ln>
                  <a:noFill/>
                </a:ln>
                <a:solidFill>
                  <a:srgbClr val="D66600"/>
                </a:solidFill>
                <a:effectLst/>
                <a:uLnTx/>
                <a:uFillTx/>
                <a:latin typeface="Arial MT"/>
                <a:cs typeface="Arial MT"/>
              </a:rPr>
              <a:t>Document</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3" name="object 3"/>
          <p:cNvGrpSpPr/>
          <p:nvPr/>
        </p:nvGrpSpPr>
        <p:grpSpPr>
          <a:xfrm>
            <a:off x="0" y="94856"/>
            <a:ext cx="11767820" cy="6360795"/>
            <a:chOff x="0" y="94856"/>
            <a:chExt cx="11767820" cy="6360795"/>
          </a:xfrm>
        </p:grpSpPr>
        <p:pic>
          <p:nvPicPr>
            <p:cNvPr id="4" name="object 4"/>
            <p:cNvPicPr/>
            <p:nvPr/>
          </p:nvPicPr>
          <p:blipFill>
            <a:blip r:embed="rId2" cstate="print"/>
            <a:stretch>
              <a:fillRect/>
            </a:stretch>
          </p:blipFill>
          <p:spPr>
            <a:xfrm>
              <a:off x="443220" y="235007"/>
              <a:ext cx="11324494" cy="6220240"/>
            </a:xfrm>
            <a:prstGeom prst="rect">
              <a:avLst/>
            </a:prstGeom>
          </p:spPr>
        </p:pic>
        <p:pic>
          <p:nvPicPr>
            <p:cNvPr id="5" name="object 5"/>
            <p:cNvPicPr/>
            <p:nvPr/>
          </p:nvPicPr>
          <p:blipFill>
            <a:blip r:embed="rId3" cstate="print"/>
            <a:stretch>
              <a:fillRect/>
            </a:stretch>
          </p:blipFill>
          <p:spPr>
            <a:xfrm>
              <a:off x="0" y="94856"/>
              <a:ext cx="1507362" cy="1107198"/>
            </a:xfrm>
            <a:prstGeom prst="rect">
              <a:avLst/>
            </a:prstGeom>
          </p:spPr>
        </p:pic>
      </p:grpSp>
      <p:sp>
        <p:nvSpPr>
          <p:cNvPr id="6" name="object 6"/>
          <p:cNvSpPr txBox="1"/>
          <p:nvPr/>
        </p:nvSpPr>
        <p:spPr>
          <a:xfrm>
            <a:off x="748080" y="1442085"/>
            <a:ext cx="4885055" cy="4209415"/>
          </a:xfrm>
          <a:prstGeom prst="rect">
            <a:avLst/>
          </a:prstGeom>
        </p:spPr>
        <p:txBody>
          <a:bodyPr vert="horz" wrap="square" lIns="0" tIns="12065" rIns="0" bIns="0" rtlCol="0">
            <a:spAutoFit/>
          </a:bodyPr>
          <a:lstStyle/>
          <a:p>
            <a:pPr marL="347980" marR="0" lvl="0" indent="-94615" defTabSz="914400" eaLnBrk="1" fontAlgn="auto" latinLnBrk="0" hangingPunct="1">
              <a:lnSpc>
                <a:spcPct val="100000"/>
              </a:lnSpc>
              <a:spcBef>
                <a:spcPts val="95"/>
              </a:spcBef>
              <a:spcAft>
                <a:spcPts val="0"/>
              </a:spcAft>
              <a:buClrTx/>
              <a:buSzTx/>
              <a:buFontTx/>
              <a:buChar char="•"/>
              <a:tabLst>
                <a:tab pos="347980" algn="l"/>
              </a:tabLst>
              <a:defRPr/>
            </a:pPr>
            <a:r>
              <a:rPr kumimoji="0" sz="1600" b="0" i="0" u="none" strike="noStrike" kern="0" cap="none" spc="0" normalizeH="0" baseline="0" noProof="0" dirty="0">
                <a:ln>
                  <a:noFill/>
                </a:ln>
                <a:solidFill>
                  <a:sysClr val="windowText" lastClr="000000"/>
                </a:solidFill>
                <a:effectLst/>
                <a:uLnTx/>
                <a:uFillTx/>
                <a:latin typeface="Arial MT"/>
                <a:cs typeface="Arial MT"/>
              </a:rPr>
              <a:t>José</a:t>
            </a:r>
            <a:r>
              <a:rPr kumimoji="0" sz="1600" b="0" i="0" u="none" strike="noStrike" kern="0" cap="none" spc="-30" normalizeH="0" baseline="0" noProof="0" dirty="0">
                <a:ln>
                  <a:noFill/>
                </a:ln>
                <a:solidFill>
                  <a:sysClr val="windowText" lastClr="000000"/>
                </a:solidFill>
                <a:effectLst/>
                <a:uLnTx/>
                <a:uFillTx/>
                <a:latin typeface="Arial MT"/>
                <a:cs typeface="Arial MT"/>
              </a:rPr>
              <a:t> </a:t>
            </a:r>
            <a:r>
              <a:rPr kumimoji="0" sz="1600" b="0" i="0" u="none" strike="noStrike" kern="0" cap="none" spc="-10" normalizeH="0" baseline="0" noProof="0" dirty="0">
                <a:ln>
                  <a:noFill/>
                </a:ln>
                <a:solidFill>
                  <a:sysClr val="windowText" lastClr="000000"/>
                </a:solidFill>
                <a:effectLst/>
                <a:uLnTx/>
                <a:uFillTx/>
                <a:latin typeface="Arial MT"/>
                <a:cs typeface="Arial MT"/>
              </a:rPr>
              <a:t>FERNANDES</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980" marR="0" lvl="0" indent="-94615" defTabSz="914400" eaLnBrk="1" fontAlgn="auto" latinLnBrk="0" hangingPunct="1">
              <a:lnSpc>
                <a:spcPct val="100000"/>
              </a:lnSpc>
              <a:spcBef>
                <a:spcPts val="1600"/>
              </a:spcBef>
              <a:spcAft>
                <a:spcPts val="0"/>
              </a:spcAft>
              <a:buClrTx/>
              <a:buSzTx/>
              <a:buFontTx/>
              <a:buChar char="•"/>
              <a:tabLst>
                <a:tab pos="347980" algn="l"/>
              </a:tabLst>
              <a:defRPr/>
            </a:pPr>
            <a:r>
              <a:rPr kumimoji="0" sz="1600" b="0" i="0" u="none" strike="noStrike" kern="0" cap="none" spc="-10" normalizeH="0" baseline="0" noProof="0" dirty="0">
                <a:ln>
                  <a:noFill/>
                </a:ln>
                <a:solidFill>
                  <a:sysClr val="windowText" lastClr="000000"/>
                </a:solidFill>
                <a:effectLst/>
                <a:uLnTx/>
                <a:uFillTx/>
                <a:latin typeface="Arial MT"/>
                <a:cs typeface="Arial MT"/>
              </a:rPr>
              <a:t>UTAC</a:t>
            </a:r>
            <a:r>
              <a:rPr kumimoji="0" sz="1600" b="0" i="0" u="none" strike="noStrike" kern="0" cap="none" spc="-90" normalizeH="0" baseline="0" noProof="0" dirty="0">
                <a:ln>
                  <a:noFill/>
                </a:ln>
                <a:solidFill>
                  <a:sysClr val="windowText" lastClr="000000"/>
                </a:solidFill>
                <a:effectLst/>
                <a:uLnTx/>
                <a:uFillTx/>
                <a:latin typeface="Arial MT"/>
                <a:cs typeface="Arial MT"/>
              </a:rPr>
              <a:t> </a:t>
            </a:r>
            <a:r>
              <a:rPr kumimoji="0" sz="1600" b="0" i="0" u="none" strike="noStrike" kern="0" cap="none" spc="-25" normalizeH="0" baseline="0" noProof="0" dirty="0">
                <a:ln>
                  <a:noFill/>
                </a:ln>
                <a:solidFill>
                  <a:sysClr val="windowText" lastClr="000000"/>
                </a:solidFill>
                <a:effectLst/>
                <a:uLnTx/>
                <a:uFillTx/>
                <a:latin typeface="Arial MT"/>
                <a:cs typeface="Arial MT"/>
              </a:rPr>
              <a:t>SAS</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980" marR="0" lvl="0" indent="-94615" defTabSz="914400" eaLnBrk="1" fontAlgn="auto" latinLnBrk="0" hangingPunct="1">
              <a:lnSpc>
                <a:spcPct val="100000"/>
              </a:lnSpc>
              <a:spcBef>
                <a:spcPts val="1595"/>
              </a:spcBef>
              <a:spcAft>
                <a:spcPts val="0"/>
              </a:spcAft>
              <a:buClrTx/>
              <a:buSzTx/>
              <a:buFontTx/>
              <a:buChar char="•"/>
              <a:tabLst>
                <a:tab pos="347980" algn="l"/>
              </a:tabLst>
              <a:defRPr/>
            </a:pPr>
            <a:r>
              <a:rPr kumimoji="0" sz="1600" b="0" i="0" u="none" strike="noStrike" kern="0" cap="none" spc="-20" normalizeH="0" baseline="0" noProof="0" dirty="0">
                <a:ln>
                  <a:noFill/>
                </a:ln>
                <a:solidFill>
                  <a:sysClr val="windowText" lastClr="000000"/>
                </a:solidFill>
                <a:effectLst/>
                <a:uLnTx/>
                <a:uFillTx/>
                <a:latin typeface="Arial MT"/>
                <a:cs typeface="Arial MT"/>
              </a:rPr>
              <a:t>Technical</a:t>
            </a:r>
            <a:r>
              <a:rPr kumimoji="0" sz="1600" b="0" i="0" u="none" strike="noStrike" kern="0" cap="none" spc="-5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service</a:t>
            </a:r>
            <a:r>
              <a:rPr kumimoji="0" sz="1600" b="0" i="0" u="none" strike="noStrike" kern="0" cap="none" spc="-3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a:t>
            </a:r>
            <a:r>
              <a:rPr kumimoji="0" sz="1600" b="0" i="0" u="none" strike="noStrike" kern="0" cap="none" spc="-2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vehicle</a:t>
            </a:r>
            <a:r>
              <a:rPr kumimoji="0" sz="1600" b="0" i="0" u="none" strike="noStrike" kern="0" cap="none" spc="-5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test</a:t>
            </a:r>
            <a:r>
              <a:rPr kumimoji="0" sz="1600" b="0" i="0" u="none" strike="noStrike" kern="0" cap="none" spc="-20" normalizeH="0" baseline="0" noProof="0" dirty="0">
                <a:ln>
                  <a:noFill/>
                </a:ln>
                <a:solidFill>
                  <a:sysClr val="windowText" lastClr="000000"/>
                </a:solidFill>
                <a:effectLst/>
                <a:uLnTx/>
                <a:uFillTx/>
                <a:latin typeface="Arial MT"/>
                <a:cs typeface="Arial MT"/>
              </a:rPr>
              <a:t> </a:t>
            </a:r>
            <a:r>
              <a:rPr kumimoji="0" sz="1600" b="0" i="0" u="none" strike="noStrike" kern="0" cap="none" spc="-10" normalizeH="0" baseline="0" noProof="0" dirty="0">
                <a:ln>
                  <a:noFill/>
                </a:ln>
                <a:solidFill>
                  <a:sysClr val="windowText" lastClr="000000"/>
                </a:solidFill>
                <a:effectLst/>
                <a:uLnTx/>
                <a:uFillTx/>
                <a:latin typeface="Arial MT"/>
                <a:cs typeface="Arial MT"/>
              </a:rPr>
              <a:t>laboratory</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980" marR="0" lvl="0" indent="-94615" defTabSz="914400" eaLnBrk="1" fontAlgn="auto" latinLnBrk="0" hangingPunct="1">
              <a:lnSpc>
                <a:spcPct val="100000"/>
              </a:lnSpc>
              <a:spcBef>
                <a:spcPts val="1610"/>
              </a:spcBef>
              <a:spcAft>
                <a:spcPts val="0"/>
              </a:spcAft>
              <a:buClrTx/>
              <a:buSzTx/>
              <a:buFontTx/>
              <a:buChar char="•"/>
              <a:tabLst>
                <a:tab pos="347980" algn="l"/>
              </a:tabLst>
              <a:defRPr/>
            </a:pPr>
            <a:r>
              <a:rPr kumimoji="0" sz="1600" b="0" i="0" u="none" strike="noStrike" kern="0" cap="none" spc="0" normalizeH="0" baseline="0" noProof="0" dirty="0">
                <a:ln>
                  <a:noFill/>
                </a:ln>
                <a:solidFill>
                  <a:sysClr val="windowText" lastClr="000000"/>
                </a:solidFill>
                <a:effectLst/>
                <a:uLnTx/>
                <a:uFillTx/>
                <a:latin typeface="Arial MT"/>
                <a:cs typeface="Arial MT"/>
              </a:rPr>
              <a:t>Expertise</a:t>
            </a:r>
            <a:r>
              <a:rPr kumimoji="0" sz="1600" b="0" i="0" u="none" strike="noStrike" kern="0" cap="none" spc="-45" normalizeH="0" baseline="0" noProof="0" dirty="0">
                <a:ln>
                  <a:noFill/>
                </a:ln>
                <a:solidFill>
                  <a:sysClr val="windowText" lastClr="000000"/>
                </a:solidFill>
                <a:effectLst/>
                <a:uLnTx/>
                <a:uFillTx/>
                <a:latin typeface="Arial MT"/>
                <a:cs typeface="Arial MT"/>
              </a:rPr>
              <a:t> </a:t>
            </a:r>
            <a:r>
              <a:rPr kumimoji="0" sz="1600" b="0" i="0" u="none" strike="noStrike" kern="0" cap="none" spc="-10" normalizeH="0" baseline="0" noProof="0" dirty="0">
                <a:ln>
                  <a:noFill/>
                </a:ln>
                <a:solidFill>
                  <a:sysClr val="windowText" lastClr="000000"/>
                </a:solidFill>
                <a:effectLst/>
                <a:uLnTx/>
                <a:uFillTx/>
                <a:latin typeface="Arial MT"/>
                <a:cs typeface="Arial MT"/>
              </a:rPr>
              <a:t>department</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980" marR="0" lvl="0" indent="-94615" defTabSz="914400" eaLnBrk="1" fontAlgn="auto" latinLnBrk="0" hangingPunct="1">
              <a:lnSpc>
                <a:spcPct val="100000"/>
              </a:lnSpc>
              <a:spcBef>
                <a:spcPts val="1595"/>
              </a:spcBef>
              <a:spcAft>
                <a:spcPts val="0"/>
              </a:spcAft>
              <a:buClrTx/>
              <a:buSzTx/>
              <a:buFontTx/>
              <a:buChar char="•"/>
              <a:tabLst>
                <a:tab pos="347980" algn="l"/>
              </a:tabLst>
              <a:defRPr/>
            </a:pPr>
            <a:r>
              <a:rPr kumimoji="0" sz="1600" b="0" i="0" u="none" strike="noStrike" kern="0" cap="none" spc="-35" normalizeH="0" baseline="0" noProof="0" dirty="0">
                <a:ln>
                  <a:noFill/>
                </a:ln>
                <a:solidFill>
                  <a:sysClr val="windowText" lastClr="000000"/>
                </a:solidFill>
                <a:effectLst/>
                <a:uLnTx/>
                <a:uFillTx/>
                <a:latin typeface="Arial MT"/>
                <a:cs typeface="Arial MT"/>
              </a:rPr>
              <a:t>Type</a:t>
            </a:r>
            <a:r>
              <a:rPr kumimoji="0" sz="1600" b="0" i="0" u="none" strike="noStrike" kern="0" cap="none" spc="-8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Approval,</a:t>
            </a:r>
            <a:r>
              <a:rPr kumimoji="0" sz="1600" b="0" i="0" u="none" strike="noStrike" kern="0" cap="none" spc="-35" normalizeH="0" baseline="0" noProof="0" dirty="0">
                <a:ln>
                  <a:noFill/>
                </a:ln>
                <a:solidFill>
                  <a:sysClr val="windowText" lastClr="000000"/>
                </a:solidFill>
                <a:effectLst/>
                <a:uLnTx/>
                <a:uFillTx/>
                <a:latin typeface="Arial MT"/>
                <a:cs typeface="Arial MT"/>
              </a:rPr>
              <a:t> </a:t>
            </a:r>
            <a:r>
              <a:rPr kumimoji="0" sz="1600" b="0" i="0" u="none" strike="noStrike" kern="0" cap="none" spc="-10" normalizeH="0" baseline="0" noProof="0" dirty="0">
                <a:ln>
                  <a:noFill/>
                </a:ln>
                <a:solidFill>
                  <a:sysClr val="windowText" lastClr="000000"/>
                </a:solidFill>
                <a:effectLst/>
                <a:uLnTx/>
                <a:uFillTx/>
                <a:latin typeface="Arial MT"/>
                <a:cs typeface="Arial MT"/>
              </a:rPr>
              <a:t>testing</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0"/>
              </a:spcBef>
              <a:spcAft>
                <a:spcPts val="0"/>
              </a:spcAft>
              <a:buClrTx/>
              <a:buSzTx/>
              <a:buFont typeface="Arial MT"/>
              <a:buChar char="•"/>
              <a:tabLst/>
              <a:defRPr/>
            </a:pP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630"/>
              </a:spcBef>
              <a:spcAft>
                <a:spcPts val="0"/>
              </a:spcAft>
              <a:buClrTx/>
              <a:buSzTx/>
              <a:buFont typeface="Arial MT"/>
              <a:buChar char="•"/>
              <a:tabLst/>
              <a:defRPr/>
            </a:pP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800" b="1" i="0" u="none" strike="noStrike" kern="0" cap="none" spc="-10" normalizeH="0" baseline="0" noProof="0" dirty="0">
                <a:ln>
                  <a:noFill/>
                </a:ln>
                <a:solidFill>
                  <a:srgbClr val="000091"/>
                </a:solidFill>
                <a:effectLst/>
                <a:uLnTx/>
                <a:uFillTx/>
                <a:latin typeface="Arial"/>
                <a:cs typeface="Arial"/>
              </a:rPr>
              <a:t>Contact:</a:t>
            </a:r>
            <a:endParaRPr kumimoji="0" sz="1800" b="0" i="0" u="none" strike="noStrike" kern="0" cap="none" spc="0" normalizeH="0" baseline="0" noProof="0">
              <a:ln>
                <a:noFill/>
              </a:ln>
              <a:solidFill>
                <a:sysClr val="windowText" lastClr="000000"/>
              </a:solidFill>
              <a:effectLst/>
              <a:uLnTx/>
              <a:uFillTx/>
              <a:latin typeface="Arial"/>
              <a:cs typeface="Arial"/>
            </a:endParaRPr>
          </a:p>
          <a:p>
            <a:pPr marL="347980" marR="0" lvl="0" indent="-94615" defTabSz="914400" eaLnBrk="1" fontAlgn="auto" latinLnBrk="0" hangingPunct="1">
              <a:lnSpc>
                <a:spcPct val="100000"/>
              </a:lnSpc>
              <a:spcBef>
                <a:spcPts val="1510"/>
              </a:spcBef>
              <a:spcAft>
                <a:spcPts val="0"/>
              </a:spcAft>
              <a:buClrTx/>
              <a:buSzTx/>
              <a:buFontTx/>
              <a:buChar char="•"/>
              <a:tabLst>
                <a:tab pos="347980" algn="l"/>
              </a:tabLst>
              <a:defRPr/>
            </a:pPr>
            <a:r>
              <a:rPr kumimoji="0" sz="1600" b="0" i="0" u="sng" strike="noStrike" kern="0" cap="none" spc="-10" normalizeH="0" baseline="0" noProof="0" dirty="0">
                <a:ln>
                  <a:noFill/>
                </a:ln>
                <a:solidFill>
                  <a:sysClr val="windowText" lastClr="000000"/>
                </a:solidFill>
                <a:effectLst/>
                <a:uLnTx/>
                <a:uFill>
                  <a:solidFill>
                    <a:srgbClr val="000000"/>
                  </a:solidFill>
                </a:uFill>
                <a:latin typeface="Arial MT"/>
                <a:cs typeface="Arial MT"/>
              </a:rPr>
              <a:t>jose.fernandes@utac.com/tony.perkins@utac.com</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980" marR="0" lvl="0" indent="-94615" defTabSz="914400" eaLnBrk="1" fontAlgn="auto" latinLnBrk="0" hangingPunct="1">
              <a:lnSpc>
                <a:spcPct val="100000"/>
              </a:lnSpc>
              <a:spcBef>
                <a:spcPts val="1595"/>
              </a:spcBef>
              <a:spcAft>
                <a:spcPts val="0"/>
              </a:spcAft>
              <a:buClrTx/>
              <a:buSzTx/>
              <a:buFontTx/>
              <a:buChar char="•"/>
              <a:tabLst>
                <a:tab pos="347980" algn="l"/>
              </a:tabLst>
              <a:defRPr/>
            </a:pPr>
            <a:r>
              <a:rPr kumimoji="0" sz="1600" b="0" i="0" u="sng" strike="noStrike" kern="0" cap="none" spc="-20" normalizeH="0" baseline="0" noProof="0" dirty="0">
                <a:ln>
                  <a:noFill/>
                </a:ln>
                <a:solidFill>
                  <a:sysClr val="windowText" lastClr="000000"/>
                </a:solidFill>
                <a:effectLst/>
                <a:uLnTx/>
                <a:uFill>
                  <a:solidFill>
                    <a:srgbClr val="000000"/>
                  </a:solidFill>
                </a:uFill>
                <a:latin typeface="Arial MT"/>
                <a:cs typeface="Arial MT"/>
              </a:rPr>
              <a:t>Tel:(+33)</a:t>
            </a:r>
            <a:r>
              <a:rPr kumimoji="0" sz="1600" b="0" i="0" u="none" strike="noStrike" kern="0" cap="none" spc="0" normalizeH="0" baseline="0" noProof="0" dirty="0">
                <a:ln>
                  <a:noFill/>
                </a:ln>
                <a:solidFill>
                  <a:sysClr val="windowText" lastClr="000000"/>
                </a:solidFill>
                <a:effectLst/>
                <a:uLnTx/>
                <a:uFillTx/>
                <a:latin typeface="Arial MT"/>
                <a:cs typeface="Arial MT"/>
              </a:rPr>
              <a:t> 6</a:t>
            </a:r>
            <a:r>
              <a:rPr kumimoji="0" sz="1600" b="0" i="0" u="none" strike="noStrike" kern="0" cap="none" spc="-1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43</a:t>
            </a:r>
            <a:r>
              <a:rPr kumimoji="0" sz="1600" b="0" i="0" u="none" strike="noStrike" kern="0" cap="none" spc="-2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32</a:t>
            </a:r>
            <a:r>
              <a:rPr kumimoji="0" sz="1600" b="0" i="0" u="none" strike="noStrike" kern="0" cap="none" spc="-1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24</a:t>
            </a:r>
            <a:r>
              <a:rPr kumimoji="0" sz="1600" b="0" i="0" u="none" strike="noStrike" kern="0" cap="none" spc="-30" normalizeH="0" baseline="0" noProof="0" dirty="0">
                <a:ln>
                  <a:noFill/>
                </a:ln>
                <a:solidFill>
                  <a:sysClr val="windowText" lastClr="000000"/>
                </a:solidFill>
                <a:effectLst/>
                <a:uLnTx/>
                <a:uFillTx/>
                <a:latin typeface="Arial MT"/>
                <a:cs typeface="Arial MT"/>
              </a:rPr>
              <a:t> </a:t>
            </a:r>
            <a:r>
              <a:rPr kumimoji="0" sz="1600" b="0" i="0" u="none" strike="noStrike" kern="0" cap="none" spc="-25" normalizeH="0" baseline="0" noProof="0" dirty="0">
                <a:ln>
                  <a:noFill/>
                </a:ln>
                <a:solidFill>
                  <a:sysClr val="windowText" lastClr="000000"/>
                </a:solidFill>
                <a:effectLst/>
                <a:uLnTx/>
                <a:uFillTx/>
                <a:latin typeface="Arial MT"/>
                <a:cs typeface="Arial MT"/>
              </a:rPr>
              <a:t>53</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980" marR="0" lvl="0" indent="-94615" defTabSz="914400" eaLnBrk="1" fontAlgn="auto" latinLnBrk="0" hangingPunct="1">
              <a:lnSpc>
                <a:spcPct val="100000"/>
              </a:lnSpc>
              <a:spcBef>
                <a:spcPts val="1605"/>
              </a:spcBef>
              <a:spcAft>
                <a:spcPts val="0"/>
              </a:spcAft>
              <a:buClrTx/>
              <a:buSzTx/>
              <a:buFontTx/>
              <a:buChar char="•"/>
              <a:tabLst>
                <a:tab pos="347980" algn="l"/>
              </a:tabLst>
              <a:defRPr/>
            </a:pPr>
            <a:r>
              <a:rPr kumimoji="0" sz="1600" b="0" i="0" u="none" strike="noStrike" kern="0" cap="none" spc="-10" normalizeH="0" baseline="0" noProof="0" dirty="0">
                <a:ln>
                  <a:noFill/>
                </a:ln>
                <a:solidFill>
                  <a:sysClr val="windowText" lastClr="000000"/>
                </a:solidFill>
                <a:effectLst/>
                <a:uLnTx/>
                <a:uFillTx/>
                <a:latin typeface="Arial MT"/>
                <a:cs typeface="Arial MT"/>
              </a:rPr>
              <a:t>https</a:t>
            </a:r>
            <a:r>
              <a:rPr kumimoji="0" sz="1600" b="0" i="0" u="none" strike="noStrike" kern="0" cap="none" spc="-10" normalizeH="0" baseline="0" noProof="0" dirty="0">
                <a:ln>
                  <a:noFill/>
                </a:ln>
                <a:solidFill>
                  <a:sysClr val="windowText" lastClr="000000"/>
                </a:solidFill>
                <a:effectLst/>
                <a:uLnTx/>
                <a:uFillTx/>
                <a:latin typeface="Arial MT"/>
                <a:cs typeface="Arial MT"/>
                <a:hlinkClick r:id="rId4"/>
              </a:rPr>
              <a:t>://www.utac.com/</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pic>
        <p:nvPicPr>
          <p:cNvPr id="7" name="object 7"/>
          <p:cNvPicPr/>
          <p:nvPr/>
        </p:nvPicPr>
        <p:blipFill>
          <a:blip r:embed="rId5" cstate="print"/>
          <a:stretch>
            <a:fillRect/>
          </a:stretch>
        </p:blipFill>
        <p:spPr>
          <a:xfrm>
            <a:off x="10055859" y="108597"/>
            <a:ext cx="1705228" cy="981824"/>
          </a:xfrm>
          <a:prstGeom prst="rect">
            <a:avLst/>
          </a:prstGeom>
        </p:spPr>
      </p:pic>
      <p:pic>
        <p:nvPicPr>
          <p:cNvPr id="9" name="object 9"/>
          <p:cNvPicPr/>
          <p:nvPr/>
        </p:nvPicPr>
        <p:blipFill>
          <a:blip r:embed="rId6" cstate="print"/>
          <a:stretch>
            <a:fillRect/>
          </a:stretch>
        </p:blipFill>
        <p:spPr>
          <a:xfrm>
            <a:off x="8503539" y="1685925"/>
            <a:ext cx="2315972" cy="2348103"/>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2455"/>
              </a:lnSpc>
              <a:spcBef>
                <a:spcPts val="0"/>
              </a:spcBef>
              <a:spcAft>
                <a:spcPts val="0"/>
              </a:spcAft>
              <a:buClrTx/>
              <a:buSzTx/>
              <a:buFontTx/>
              <a:buNone/>
              <a:tabLst/>
              <a:defRPr/>
            </a:pPr>
            <a:fld id="{81D60167-4931-47E6-BA6A-407CBD079E47}" type="slidenum">
              <a:rPr kumimoji="0" sz="2100" b="0" i="0" u="none" strike="noStrike" kern="0" cap="none" spc="-50" normalizeH="0" baseline="0" noProof="0" dirty="0">
                <a:ln>
                  <a:noFill/>
                </a:ln>
                <a:solidFill>
                  <a:srgbClr val="000091"/>
                </a:solidFill>
                <a:effectLst/>
                <a:uLnTx/>
                <a:uFillTx/>
                <a:latin typeface="Arial MT"/>
              </a:rPr>
              <a:pPr marL="38100" marR="0" lvl="0" indent="0" defTabSz="914400" eaLnBrk="1" fontAlgn="auto" latinLnBrk="0" hangingPunct="1">
                <a:lnSpc>
                  <a:spcPts val="2455"/>
                </a:lnSpc>
                <a:spcBef>
                  <a:spcPts val="0"/>
                </a:spcBef>
                <a:spcAft>
                  <a:spcPts val="0"/>
                </a:spcAft>
                <a:buClrTx/>
                <a:buSzTx/>
                <a:buFontTx/>
                <a:buNone/>
                <a:tabLst/>
                <a:defRPr/>
              </a:pPr>
              <a:t>37</a:t>
            </a:fld>
            <a:endParaRPr kumimoji="0" sz="2100" b="0" i="0" u="none" strike="noStrike" kern="0" cap="none" spc="-50" normalizeH="0" baseline="0" noProof="0" dirty="0">
              <a:ln>
                <a:noFill/>
              </a:ln>
              <a:solidFill>
                <a:srgbClr val="000091"/>
              </a:solidFill>
              <a:effectLst/>
              <a:uLnTx/>
              <a:uFillTx/>
              <a:latin typeface="Arial M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57697" y="6652659"/>
            <a:ext cx="1280160"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tabLst/>
              <a:defRPr/>
            </a:pPr>
            <a:r>
              <a:rPr kumimoji="0" sz="1000" b="0" i="0" u="none" strike="noStrike" kern="0" cap="none" spc="0" normalizeH="0" baseline="0" noProof="0" dirty="0">
                <a:ln>
                  <a:noFill/>
                </a:ln>
                <a:solidFill>
                  <a:srgbClr val="D66600"/>
                </a:solidFill>
                <a:effectLst/>
                <a:uLnTx/>
                <a:uFillTx/>
                <a:latin typeface="Arial MT"/>
                <a:cs typeface="Arial MT"/>
              </a:rPr>
              <a:t>Confidential</a:t>
            </a:r>
            <a:r>
              <a:rPr kumimoji="0" sz="1000" b="0" i="0" u="none" strike="noStrike" kern="0" cap="none" spc="-55" normalizeH="0" baseline="0" noProof="0" dirty="0">
                <a:ln>
                  <a:noFill/>
                </a:ln>
                <a:solidFill>
                  <a:srgbClr val="D66600"/>
                </a:solidFill>
                <a:effectLst/>
                <a:uLnTx/>
                <a:uFillTx/>
                <a:latin typeface="Arial MT"/>
                <a:cs typeface="Arial MT"/>
              </a:rPr>
              <a:t> </a:t>
            </a:r>
            <a:r>
              <a:rPr kumimoji="0" sz="1000" b="0" i="0" u="none" strike="noStrike" kern="0" cap="none" spc="-10" normalizeH="0" baseline="0" noProof="0" dirty="0">
                <a:ln>
                  <a:noFill/>
                </a:ln>
                <a:solidFill>
                  <a:srgbClr val="D66600"/>
                </a:solidFill>
                <a:effectLst/>
                <a:uLnTx/>
                <a:uFillTx/>
                <a:latin typeface="Arial MT"/>
                <a:cs typeface="Arial MT"/>
              </a:rPr>
              <a:t>Document</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3" name="object 3"/>
          <p:cNvGrpSpPr/>
          <p:nvPr/>
        </p:nvGrpSpPr>
        <p:grpSpPr>
          <a:xfrm>
            <a:off x="0" y="94856"/>
            <a:ext cx="11767820" cy="6360795"/>
            <a:chOff x="0" y="94856"/>
            <a:chExt cx="11767820" cy="6360795"/>
          </a:xfrm>
        </p:grpSpPr>
        <p:pic>
          <p:nvPicPr>
            <p:cNvPr id="4" name="object 4"/>
            <p:cNvPicPr/>
            <p:nvPr/>
          </p:nvPicPr>
          <p:blipFill>
            <a:blip r:embed="rId2" cstate="print"/>
            <a:stretch>
              <a:fillRect/>
            </a:stretch>
          </p:blipFill>
          <p:spPr>
            <a:xfrm>
              <a:off x="443220" y="235007"/>
              <a:ext cx="11324494" cy="6220240"/>
            </a:xfrm>
            <a:prstGeom prst="rect">
              <a:avLst/>
            </a:prstGeom>
          </p:spPr>
        </p:pic>
        <p:pic>
          <p:nvPicPr>
            <p:cNvPr id="5" name="object 5"/>
            <p:cNvPicPr/>
            <p:nvPr/>
          </p:nvPicPr>
          <p:blipFill>
            <a:blip r:embed="rId3" cstate="print"/>
            <a:stretch>
              <a:fillRect/>
            </a:stretch>
          </p:blipFill>
          <p:spPr>
            <a:xfrm>
              <a:off x="0" y="94856"/>
              <a:ext cx="1507362" cy="1107198"/>
            </a:xfrm>
            <a:prstGeom prst="rect">
              <a:avLst/>
            </a:prstGeom>
          </p:spPr>
        </p:pic>
      </p:grpSp>
      <p:sp>
        <p:nvSpPr>
          <p:cNvPr id="6" name="object 6"/>
          <p:cNvSpPr txBox="1"/>
          <p:nvPr/>
        </p:nvSpPr>
        <p:spPr>
          <a:xfrm>
            <a:off x="10660380" y="507041"/>
            <a:ext cx="498475" cy="192405"/>
          </a:xfrm>
          <a:prstGeom prst="rect">
            <a:avLst/>
          </a:prstGeom>
        </p:spPr>
        <p:txBody>
          <a:bodyPr vert="horz" wrap="square" lIns="0" tIns="0" rIns="0" bIns="0" rtlCol="0">
            <a:spAutoFit/>
          </a:bodyPr>
          <a:lstStyle/>
          <a:p>
            <a:pPr marL="0" marR="0" lvl="0" indent="0" defTabSz="914400" eaLnBrk="1" fontAlgn="auto" latinLnBrk="0" hangingPunct="1">
              <a:lnSpc>
                <a:spcPts val="1500"/>
              </a:lnSpc>
              <a:spcBef>
                <a:spcPts val="0"/>
              </a:spcBef>
              <a:spcAft>
                <a:spcPts val="0"/>
              </a:spcAft>
              <a:buClrTx/>
              <a:buSzTx/>
              <a:buFontTx/>
              <a:buNone/>
              <a:tabLst/>
              <a:defRPr/>
            </a:pPr>
            <a:r>
              <a:rPr kumimoji="0" sz="1350" b="0" i="0" u="none" strike="noStrike" kern="0" cap="none" spc="-20" normalizeH="0" baseline="0" noProof="0" dirty="0">
                <a:ln>
                  <a:noFill/>
                </a:ln>
                <a:solidFill>
                  <a:sysClr val="windowText" lastClr="000000"/>
                </a:solidFill>
                <a:effectLst/>
                <a:uLnTx/>
                <a:uFillTx/>
                <a:latin typeface="Arial MT"/>
                <a:cs typeface="Arial MT"/>
              </a:rPr>
              <a:t>LOGO</a:t>
            </a:r>
            <a:endParaRPr kumimoji="0" sz="1350" b="0" i="0" u="none" strike="noStrike" kern="0" cap="none" spc="0" normalizeH="0" baseline="0" noProof="0">
              <a:ln>
                <a:noFill/>
              </a:ln>
              <a:solidFill>
                <a:sysClr val="windowText" lastClr="000000"/>
              </a:solidFill>
              <a:effectLst/>
              <a:uLnTx/>
              <a:uFillTx/>
              <a:latin typeface="Arial MT"/>
              <a:cs typeface="Arial MT"/>
            </a:endParaRPr>
          </a:p>
        </p:txBody>
      </p:sp>
      <p:pic>
        <p:nvPicPr>
          <p:cNvPr id="7" name="object 7"/>
          <p:cNvPicPr/>
          <p:nvPr/>
        </p:nvPicPr>
        <p:blipFill>
          <a:blip r:embed="rId4" cstate="print"/>
          <a:stretch>
            <a:fillRect/>
          </a:stretch>
        </p:blipFill>
        <p:spPr>
          <a:xfrm>
            <a:off x="10055859" y="108597"/>
            <a:ext cx="1705228" cy="981824"/>
          </a:xfrm>
          <a:prstGeom prst="rect">
            <a:avLst/>
          </a:prstGeom>
        </p:spPr>
      </p:pic>
      <p:sp>
        <p:nvSpPr>
          <p:cNvPr id="8" name="object 8"/>
          <p:cNvSpPr txBox="1"/>
          <p:nvPr/>
        </p:nvSpPr>
        <p:spPr>
          <a:xfrm>
            <a:off x="577087" y="1302663"/>
            <a:ext cx="6290310" cy="2023110"/>
          </a:xfrm>
          <a:prstGeom prst="rect">
            <a:avLst/>
          </a:prstGeom>
        </p:spPr>
        <p:txBody>
          <a:bodyPr vert="horz" wrap="square" lIns="0" tIns="95250" rIns="0" bIns="0" rtlCol="0">
            <a:spAutoFit/>
          </a:bodyPr>
          <a:lstStyle/>
          <a:p>
            <a:pPr marL="12700" marR="0" lvl="0" indent="0" defTabSz="914400" eaLnBrk="1" fontAlgn="auto" latinLnBrk="0" hangingPunct="1">
              <a:lnSpc>
                <a:spcPct val="100000"/>
              </a:lnSpc>
              <a:spcBef>
                <a:spcPts val="750"/>
              </a:spcBef>
              <a:spcAft>
                <a:spcPts val="0"/>
              </a:spcAft>
              <a:buClrTx/>
              <a:buSzTx/>
              <a:buFontTx/>
              <a:buNone/>
              <a:tabLst/>
              <a:defRPr/>
            </a:pPr>
            <a:r>
              <a:rPr kumimoji="0" sz="1600" b="1" i="0" u="none" strike="noStrike" kern="0" cap="none" spc="0" normalizeH="0" baseline="0" noProof="0" dirty="0">
                <a:ln>
                  <a:noFill/>
                </a:ln>
                <a:solidFill>
                  <a:srgbClr val="000091"/>
                </a:solidFill>
                <a:effectLst/>
                <a:uLnTx/>
                <a:uFillTx/>
                <a:latin typeface="Arial"/>
                <a:cs typeface="Arial"/>
              </a:rPr>
              <a:t>Previous</a:t>
            </a:r>
            <a:r>
              <a:rPr kumimoji="0" sz="1600" b="1" i="0" u="none" strike="noStrike" kern="0" cap="none" spc="-60" normalizeH="0" baseline="0" noProof="0" dirty="0">
                <a:ln>
                  <a:noFill/>
                </a:ln>
                <a:solidFill>
                  <a:srgbClr val="000091"/>
                </a:solidFill>
                <a:effectLst/>
                <a:uLnTx/>
                <a:uFillTx/>
                <a:latin typeface="Arial"/>
                <a:cs typeface="Arial"/>
              </a:rPr>
              <a:t> </a:t>
            </a:r>
            <a:r>
              <a:rPr kumimoji="0" sz="1600" b="1" i="0" u="none" strike="noStrike" kern="0" cap="none" spc="-10" normalizeH="0" baseline="0" noProof="0" dirty="0">
                <a:ln>
                  <a:noFill/>
                </a:ln>
                <a:solidFill>
                  <a:srgbClr val="000091"/>
                </a:solidFill>
                <a:effectLst/>
                <a:uLnTx/>
                <a:uFillTx/>
                <a:latin typeface="Arial"/>
                <a:cs typeface="Arial"/>
              </a:rPr>
              <a:t>experience</a:t>
            </a:r>
            <a:endParaRPr kumimoji="0" sz="1600" b="0" i="0" u="none" strike="noStrike" kern="0" cap="none" spc="0" normalizeH="0" baseline="0" noProof="0">
              <a:ln>
                <a:noFill/>
              </a:ln>
              <a:solidFill>
                <a:sysClr val="windowText" lastClr="000000"/>
              </a:solidFill>
              <a:effectLst/>
              <a:uLnTx/>
              <a:uFillTx/>
              <a:latin typeface="Arial"/>
              <a:cs typeface="Arial"/>
            </a:endParaRPr>
          </a:p>
          <a:p>
            <a:pPr marL="347980" marR="5080" lvl="0" indent="-143510" defTabSz="914400" eaLnBrk="1" fontAlgn="auto" latinLnBrk="0" hangingPunct="1">
              <a:lnSpc>
                <a:spcPct val="109100"/>
              </a:lnSpc>
              <a:spcBef>
                <a:spcPts val="509"/>
              </a:spcBef>
              <a:spcAft>
                <a:spcPts val="0"/>
              </a:spcAft>
              <a:buClrTx/>
              <a:buSzTx/>
              <a:buFontTx/>
              <a:buChar char="•"/>
              <a:tabLst>
                <a:tab pos="347980" algn="l"/>
              </a:tabLst>
              <a:defRPr/>
            </a:pPr>
            <a:r>
              <a:rPr kumimoji="0" sz="1750" b="0" i="0" u="none" strike="noStrike" kern="0" cap="none" spc="0" normalizeH="0" baseline="0" noProof="0" dirty="0">
                <a:ln>
                  <a:noFill/>
                </a:ln>
                <a:solidFill>
                  <a:sysClr val="windowText" lastClr="000000"/>
                </a:solidFill>
                <a:effectLst/>
                <a:uLnTx/>
                <a:uFillTx/>
                <a:latin typeface="Arial MT"/>
                <a:cs typeface="Arial MT"/>
              </a:rPr>
              <a:t>Supporting</a:t>
            </a:r>
            <a:r>
              <a:rPr kumimoji="0" sz="1750" b="0" i="0" u="none" strike="noStrike" kern="0" cap="none" spc="-6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bus</a:t>
            </a:r>
            <a:r>
              <a:rPr kumimoji="0" sz="1750" b="0" i="0" u="none" strike="noStrike" kern="0" cap="none" spc="-90"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manufacturers</a:t>
            </a:r>
            <a:r>
              <a:rPr kumimoji="0" sz="1750" b="0" i="0" u="none" strike="noStrike" kern="0" cap="none" spc="-6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to</a:t>
            </a:r>
            <a:r>
              <a:rPr kumimoji="0" sz="1750" b="0" i="0" u="none" strike="noStrike" kern="0" cap="none" spc="-6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certify</a:t>
            </a:r>
            <a:r>
              <a:rPr kumimoji="0" sz="1750" b="0" i="0" u="none" strike="noStrike" kern="0" cap="none" spc="-6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their</a:t>
            </a:r>
            <a:r>
              <a:rPr kumimoji="0" sz="1750" b="0" i="0" u="none" strike="noStrike" kern="0" cap="none" spc="-7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new</a:t>
            </a:r>
            <a:r>
              <a:rPr kumimoji="0" sz="1750" b="0" i="0" u="none" strike="noStrike" kern="0" cap="none" spc="-65"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technology buses.</a:t>
            </a:r>
            <a:endParaRPr kumimoji="0" sz="175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790"/>
              </a:spcBef>
              <a:spcAft>
                <a:spcPts val="0"/>
              </a:spcAft>
              <a:buClrTx/>
              <a:buSzTx/>
              <a:buFontTx/>
              <a:buChar char="•"/>
              <a:tabLst>
                <a:tab pos="347345" algn="l"/>
              </a:tabLst>
              <a:defRPr/>
            </a:pPr>
            <a:r>
              <a:rPr kumimoji="0" sz="1750" b="0" i="0" u="none" strike="noStrike" kern="0" cap="none" spc="-10" normalizeH="0" baseline="0" noProof="0" dirty="0">
                <a:ln>
                  <a:noFill/>
                </a:ln>
                <a:solidFill>
                  <a:sysClr val="windowText" lastClr="000000"/>
                </a:solidFill>
                <a:effectLst/>
                <a:uLnTx/>
                <a:uFillTx/>
                <a:latin typeface="Arial MT"/>
                <a:cs typeface="Arial MT"/>
              </a:rPr>
              <a:t>Supporting</a:t>
            </a:r>
            <a:r>
              <a:rPr kumimoji="0" sz="1750" b="0" i="0" u="none" strike="noStrike" kern="0" cap="none" spc="-5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SMEs</a:t>
            </a:r>
            <a:r>
              <a:rPr kumimoji="0" sz="1750" b="0" i="0" u="none" strike="noStrike" kern="0" cap="none" spc="-4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and</a:t>
            </a:r>
            <a:r>
              <a:rPr kumimoji="0" sz="1750" b="0" i="0" u="none" strike="noStrike" kern="0" cap="none" spc="-50"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technology</a:t>
            </a:r>
            <a:r>
              <a:rPr kumimoji="0" sz="1750" b="0" i="0" u="none" strike="noStrike" kern="0" cap="none" spc="-75"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innovators,</a:t>
            </a:r>
            <a:r>
              <a:rPr kumimoji="0" sz="1750" b="0" i="0" u="none" strike="noStrike" kern="0" cap="none" spc="-65"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such</a:t>
            </a:r>
            <a:r>
              <a:rPr kumimoji="0" sz="1750" b="0" i="0" u="none" strike="noStrike" kern="0" cap="none" spc="-7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as</a:t>
            </a:r>
            <a:r>
              <a:rPr kumimoji="0" sz="1750" b="0" i="0" u="none" strike="noStrike" kern="0" cap="none" spc="-50" normalizeH="0" baseline="0" noProof="0" dirty="0">
                <a:ln>
                  <a:noFill/>
                </a:ln>
                <a:solidFill>
                  <a:sysClr val="windowText" lastClr="000000"/>
                </a:solidFill>
                <a:effectLst/>
                <a:uLnTx/>
                <a:uFillTx/>
                <a:latin typeface="Arial MT"/>
                <a:cs typeface="Arial MT"/>
              </a:rPr>
              <a:t> </a:t>
            </a:r>
            <a:r>
              <a:rPr kumimoji="0" sz="1750" b="0" i="0" u="none" strike="noStrike" kern="0" cap="none" spc="-25" normalizeH="0" baseline="0" noProof="0" dirty="0">
                <a:ln>
                  <a:noFill/>
                </a:ln>
                <a:solidFill>
                  <a:sysClr val="windowText" lastClr="000000"/>
                </a:solidFill>
                <a:effectLst/>
                <a:uLnTx/>
                <a:uFillTx/>
                <a:latin typeface="Arial MT"/>
                <a:cs typeface="Arial MT"/>
              </a:rPr>
              <a:t>the</a:t>
            </a:r>
            <a:endParaRPr kumimoji="0" sz="1750" b="0" i="0" u="none" strike="noStrike" kern="0" cap="none" spc="0" normalizeH="0" baseline="0" noProof="0">
              <a:ln>
                <a:noFill/>
              </a:ln>
              <a:solidFill>
                <a:sysClr val="windowText" lastClr="000000"/>
              </a:solidFill>
              <a:effectLst/>
              <a:uLnTx/>
              <a:uFillTx/>
              <a:latin typeface="Arial MT"/>
              <a:cs typeface="Arial MT"/>
            </a:endParaRPr>
          </a:p>
          <a:p>
            <a:pPr marL="347980" marR="0" lvl="0" indent="0" defTabSz="914400" eaLnBrk="1" fontAlgn="auto" latinLnBrk="0" hangingPunct="1">
              <a:lnSpc>
                <a:spcPct val="100000"/>
              </a:lnSpc>
              <a:spcBef>
                <a:spcPts val="195"/>
              </a:spcBef>
              <a:spcAft>
                <a:spcPts val="0"/>
              </a:spcAft>
              <a:buClrTx/>
              <a:buSzTx/>
              <a:buFontTx/>
              <a:buNone/>
              <a:tabLst/>
              <a:defRPr/>
            </a:pPr>
            <a:r>
              <a:rPr kumimoji="0" sz="1750" b="0" i="0" u="none" strike="noStrike" kern="0" cap="none" spc="-10" normalizeH="0" baseline="0" noProof="0" dirty="0">
                <a:ln>
                  <a:noFill/>
                </a:ln>
                <a:solidFill>
                  <a:sysClr val="windowText" lastClr="000000"/>
                </a:solidFill>
                <a:effectLst/>
                <a:uLnTx/>
                <a:uFillTx/>
                <a:latin typeface="Arial MT"/>
                <a:cs typeface="Arial MT"/>
              </a:rPr>
              <a:t>development</a:t>
            </a:r>
            <a:r>
              <a:rPr kumimoji="0" sz="1750" b="0" i="0" u="none" strike="noStrike" kern="0" cap="none" spc="-6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of</a:t>
            </a:r>
            <a:r>
              <a:rPr kumimoji="0" sz="1750" b="0" i="0" u="none" strike="noStrike" kern="0" cap="none" spc="-35"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a</a:t>
            </a:r>
            <a:r>
              <a:rPr kumimoji="0" sz="1750" b="0" i="0" u="none" strike="noStrike" kern="0" cap="none" spc="-35"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hydrogen</a:t>
            </a:r>
            <a:r>
              <a:rPr kumimoji="0" sz="1750" b="0" i="0" u="none" strike="noStrike" kern="0" cap="none" spc="-5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fuel</a:t>
            </a:r>
            <a:r>
              <a:rPr kumimoji="0" sz="1750" b="0" i="0" u="none" strike="noStrike" kern="0" cap="none" spc="-4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cell</a:t>
            </a:r>
            <a:r>
              <a:rPr kumimoji="0" sz="1750" b="0" i="0" u="none" strike="noStrike" kern="0" cap="none" spc="-50"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truck.</a:t>
            </a:r>
            <a:endParaRPr kumimoji="0" sz="175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780"/>
              </a:spcBef>
              <a:spcAft>
                <a:spcPts val="0"/>
              </a:spcAft>
              <a:buClrTx/>
              <a:buSzTx/>
              <a:buFontTx/>
              <a:buChar char="•"/>
              <a:tabLst>
                <a:tab pos="347345" algn="l"/>
              </a:tabLst>
              <a:defRPr/>
            </a:pPr>
            <a:r>
              <a:rPr kumimoji="0" sz="1750" b="0" i="0" u="none" strike="noStrike" kern="0" cap="none" spc="0" normalizeH="0" baseline="0" noProof="0" dirty="0">
                <a:ln>
                  <a:noFill/>
                </a:ln>
                <a:solidFill>
                  <a:sysClr val="windowText" lastClr="000000"/>
                </a:solidFill>
                <a:effectLst/>
                <a:uLnTx/>
                <a:uFillTx/>
                <a:latin typeface="Arial MT"/>
                <a:cs typeface="Arial MT"/>
              </a:rPr>
              <a:t>Running</a:t>
            </a:r>
            <a:r>
              <a:rPr kumimoji="0" sz="1750" b="0" i="0" u="none" strike="noStrike" kern="0" cap="none" spc="-55"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events</a:t>
            </a:r>
            <a:r>
              <a:rPr kumimoji="0" sz="1750" b="0" i="0" u="none" strike="noStrike" kern="0" cap="none" spc="-6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for</a:t>
            </a:r>
            <a:r>
              <a:rPr kumimoji="0" sz="1750" b="0" i="0" u="none" strike="noStrike" kern="0" cap="none" spc="-75"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customers</a:t>
            </a:r>
            <a:r>
              <a:rPr kumimoji="0" sz="1750" b="0" i="0" u="none" strike="noStrike" kern="0" cap="none" spc="-9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to</a:t>
            </a:r>
            <a:r>
              <a:rPr kumimoji="0" sz="1750" b="0" i="0" u="none" strike="noStrike" kern="0" cap="none" spc="-45"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market</a:t>
            </a:r>
            <a:r>
              <a:rPr kumimoji="0" sz="1750" b="0" i="0" u="none" strike="noStrike" kern="0" cap="none" spc="-80" normalizeH="0" baseline="0" noProof="0" dirty="0">
                <a:ln>
                  <a:noFill/>
                </a:ln>
                <a:solidFill>
                  <a:sysClr val="windowText" lastClr="000000"/>
                </a:solidFill>
                <a:effectLst/>
                <a:uLnTx/>
                <a:uFillTx/>
                <a:latin typeface="Arial MT"/>
                <a:cs typeface="Arial MT"/>
              </a:rPr>
              <a:t> </a:t>
            </a:r>
            <a:r>
              <a:rPr kumimoji="0" sz="1750" b="0" i="0" u="none" strike="noStrike" kern="0" cap="none" spc="0" normalizeH="0" baseline="0" noProof="0" dirty="0">
                <a:ln>
                  <a:noFill/>
                </a:ln>
                <a:solidFill>
                  <a:sysClr val="windowText" lastClr="000000"/>
                </a:solidFill>
                <a:effectLst/>
                <a:uLnTx/>
                <a:uFillTx/>
                <a:latin typeface="Arial MT"/>
                <a:cs typeface="Arial MT"/>
              </a:rPr>
              <a:t>their</a:t>
            </a:r>
            <a:r>
              <a:rPr kumimoji="0" sz="1750" b="0" i="0" u="none" strike="noStrike" kern="0" cap="none" spc="-55" normalizeH="0" baseline="0" noProof="0" dirty="0">
                <a:ln>
                  <a:noFill/>
                </a:ln>
                <a:solidFill>
                  <a:sysClr val="windowText" lastClr="000000"/>
                </a:solidFill>
                <a:effectLst/>
                <a:uLnTx/>
                <a:uFillTx/>
                <a:latin typeface="Arial MT"/>
                <a:cs typeface="Arial MT"/>
              </a:rPr>
              <a:t> </a:t>
            </a:r>
            <a:r>
              <a:rPr kumimoji="0" sz="1750" b="0" i="0" u="none" strike="noStrike" kern="0" cap="none" spc="-10" normalizeH="0" baseline="0" noProof="0" dirty="0">
                <a:ln>
                  <a:noFill/>
                </a:ln>
                <a:solidFill>
                  <a:sysClr val="windowText" lastClr="000000"/>
                </a:solidFill>
                <a:effectLst/>
                <a:uLnTx/>
                <a:uFillTx/>
                <a:latin typeface="Arial MT"/>
                <a:cs typeface="Arial MT"/>
              </a:rPr>
              <a:t>products.</a:t>
            </a:r>
            <a:endParaRPr kumimoji="0" sz="1750" b="0" i="0" u="none" strike="noStrike" kern="0" cap="none" spc="0" normalizeH="0" baseline="0" noProof="0">
              <a:ln>
                <a:noFill/>
              </a:ln>
              <a:solidFill>
                <a:sysClr val="windowText" lastClr="000000"/>
              </a:solidFill>
              <a:effectLst/>
              <a:uLnTx/>
              <a:uFillTx/>
              <a:latin typeface="Arial MT"/>
              <a:cs typeface="Arial MT"/>
            </a:endParaRPr>
          </a:p>
        </p:txBody>
      </p:sp>
      <p:pic>
        <p:nvPicPr>
          <p:cNvPr id="9" name="object 9"/>
          <p:cNvPicPr/>
          <p:nvPr/>
        </p:nvPicPr>
        <p:blipFill>
          <a:blip r:embed="rId5" cstate="print"/>
          <a:stretch>
            <a:fillRect/>
          </a:stretch>
        </p:blipFill>
        <p:spPr>
          <a:xfrm>
            <a:off x="7503159" y="1362963"/>
            <a:ext cx="4460621" cy="1942211"/>
          </a:xfrm>
          <a:prstGeom prst="rect">
            <a:avLst/>
          </a:prstGeom>
        </p:spPr>
      </p:pic>
      <p:pic>
        <p:nvPicPr>
          <p:cNvPr id="10" name="object 10"/>
          <p:cNvPicPr/>
          <p:nvPr/>
        </p:nvPicPr>
        <p:blipFill>
          <a:blip r:embed="rId6" cstate="print"/>
          <a:stretch>
            <a:fillRect/>
          </a:stretch>
        </p:blipFill>
        <p:spPr>
          <a:xfrm>
            <a:off x="6096000" y="3982897"/>
            <a:ext cx="3177667" cy="2113788"/>
          </a:xfrm>
          <a:prstGeom prst="rect">
            <a:avLst/>
          </a:prstGeom>
        </p:spPr>
      </p:pic>
      <p:pic>
        <p:nvPicPr>
          <p:cNvPr id="11" name="object 11"/>
          <p:cNvPicPr/>
          <p:nvPr/>
        </p:nvPicPr>
        <p:blipFill>
          <a:blip r:embed="rId7" cstate="print"/>
          <a:stretch>
            <a:fillRect/>
          </a:stretch>
        </p:blipFill>
        <p:spPr>
          <a:xfrm>
            <a:off x="9443084" y="4409592"/>
            <a:ext cx="2594609" cy="1629537"/>
          </a:xfrm>
          <a:prstGeom prst="rect">
            <a:avLst/>
          </a:prstGeom>
        </p:spPr>
      </p:pic>
      <p:pic>
        <p:nvPicPr>
          <p:cNvPr id="12" name="object 12"/>
          <p:cNvPicPr/>
          <p:nvPr/>
        </p:nvPicPr>
        <p:blipFill>
          <a:blip r:embed="rId8" cstate="print"/>
          <a:stretch>
            <a:fillRect/>
          </a:stretch>
        </p:blipFill>
        <p:spPr>
          <a:xfrm>
            <a:off x="1246758" y="3576015"/>
            <a:ext cx="4100829" cy="2629027"/>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2455"/>
              </a:lnSpc>
              <a:spcBef>
                <a:spcPts val="0"/>
              </a:spcBef>
              <a:spcAft>
                <a:spcPts val="0"/>
              </a:spcAft>
              <a:buClrTx/>
              <a:buSzTx/>
              <a:buFontTx/>
              <a:buNone/>
              <a:tabLst/>
              <a:defRPr/>
            </a:pPr>
            <a:fld id="{81D60167-4931-47E6-BA6A-407CBD079E47}" type="slidenum">
              <a:rPr kumimoji="0" sz="2100" b="0" i="0" u="none" strike="noStrike" kern="0" cap="none" spc="-50" normalizeH="0" baseline="0" noProof="0" dirty="0">
                <a:ln>
                  <a:noFill/>
                </a:ln>
                <a:solidFill>
                  <a:srgbClr val="000091"/>
                </a:solidFill>
                <a:effectLst/>
                <a:uLnTx/>
                <a:uFillTx/>
                <a:latin typeface="Arial MT"/>
              </a:rPr>
              <a:pPr marL="38100" marR="0" lvl="0" indent="0" defTabSz="914400" eaLnBrk="1" fontAlgn="auto" latinLnBrk="0" hangingPunct="1">
                <a:lnSpc>
                  <a:spcPts val="2455"/>
                </a:lnSpc>
                <a:spcBef>
                  <a:spcPts val="0"/>
                </a:spcBef>
                <a:spcAft>
                  <a:spcPts val="0"/>
                </a:spcAft>
                <a:buClrTx/>
                <a:buSzTx/>
                <a:buFontTx/>
                <a:buNone/>
                <a:tabLst/>
                <a:defRPr/>
              </a:pPr>
              <a:t>38</a:t>
            </a:fld>
            <a:endParaRPr kumimoji="0" sz="2100" b="0" i="0" u="none" strike="noStrike" kern="0" cap="none" spc="-50" normalizeH="0" baseline="0" noProof="0" dirty="0">
              <a:ln>
                <a:noFill/>
              </a:ln>
              <a:solidFill>
                <a:srgbClr val="000091"/>
              </a:solidFill>
              <a:effectLst/>
              <a:uLnTx/>
              <a:uFillTx/>
              <a:latin typeface="Arial M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57697" y="6652659"/>
            <a:ext cx="1280160" cy="141605"/>
          </a:xfrm>
          <a:prstGeom prst="rect">
            <a:avLst/>
          </a:prstGeom>
        </p:spPr>
        <p:txBody>
          <a:bodyPr vert="horz" wrap="square" lIns="0" tIns="0" rIns="0" bIns="0" rtlCol="0">
            <a:spAutoFit/>
          </a:bodyPr>
          <a:lstStyle/>
          <a:p>
            <a:pPr marL="0" marR="0" lvl="0" indent="0" defTabSz="914400" eaLnBrk="1" fontAlgn="auto" latinLnBrk="0" hangingPunct="1">
              <a:lnSpc>
                <a:spcPts val="1100"/>
              </a:lnSpc>
              <a:spcBef>
                <a:spcPts val="0"/>
              </a:spcBef>
              <a:spcAft>
                <a:spcPts val="0"/>
              </a:spcAft>
              <a:buClrTx/>
              <a:buSzTx/>
              <a:buFontTx/>
              <a:buNone/>
              <a:tabLst/>
              <a:defRPr/>
            </a:pPr>
            <a:r>
              <a:rPr kumimoji="0" sz="1000" b="0" i="0" u="none" strike="noStrike" kern="0" cap="none" spc="0" normalizeH="0" baseline="0" noProof="0" dirty="0">
                <a:ln>
                  <a:noFill/>
                </a:ln>
                <a:solidFill>
                  <a:srgbClr val="D66600"/>
                </a:solidFill>
                <a:effectLst/>
                <a:uLnTx/>
                <a:uFillTx/>
                <a:latin typeface="Arial MT"/>
                <a:cs typeface="Arial MT"/>
              </a:rPr>
              <a:t>Confidential</a:t>
            </a:r>
            <a:r>
              <a:rPr kumimoji="0" sz="1000" b="0" i="0" u="none" strike="noStrike" kern="0" cap="none" spc="-55" normalizeH="0" baseline="0" noProof="0" dirty="0">
                <a:ln>
                  <a:noFill/>
                </a:ln>
                <a:solidFill>
                  <a:srgbClr val="D66600"/>
                </a:solidFill>
                <a:effectLst/>
                <a:uLnTx/>
                <a:uFillTx/>
                <a:latin typeface="Arial MT"/>
                <a:cs typeface="Arial MT"/>
              </a:rPr>
              <a:t> </a:t>
            </a:r>
            <a:r>
              <a:rPr kumimoji="0" sz="1000" b="0" i="0" u="none" strike="noStrike" kern="0" cap="none" spc="-10" normalizeH="0" baseline="0" noProof="0" dirty="0">
                <a:ln>
                  <a:noFill/>
                </a:ln>
                <a:solidFill>
                  <a:srgbClr val="D66600"/>
                </a:solidFill>
                <a:effectLst/>
                <a:uLnTx/>
                <a:uFillTx/>
                <a:latin typeface="Arial MT"/>
                <a:cs typeface="Arial MT"/>
              </a:rPr>
              <a:t>Document</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3" name="object 3"/>
          <p:cNvGrpSpPr/>
          <p:nvPr/>
        </p:nvGrpSpPr>
        <p:grpSpPr>
          <a:xfrm>
            <a:off x="0" y="94856"/>
            <a:ext cx="11767820" cy="6360795"/>
            <a:chOff x="0" y="94856"/>
            <a:chExt cx="11767820" cy="6360795"/>
          </a:xfrm>
        </p:grpSpPr>
        <p:pic>
          <p:nvPicPr>
            <p:cNvPr id="4" name="object 4"/>
            <p:cNvPicPr/>
            <p:nvPr/>
          </p:nvPicPr>
          <p:blipFill>
            <a:blip r:embed="rId2" cstate="print"/>
            <a:stretch>
              <a:fillRect/>
            </a:stretch>
          </p:blipFill>
          <p:spPr>
            <a:xfrm>
              <a:off x="443220" y="235007"/>
              <a:ext cx="11324494" cy="6220240"/>
            </a:xfrm>
            <a:prstGeom prst="rect">
              <a:avLst/>
            </a:prstGeom>
          </p:spPr>
        </p:pic>
        <p:pic>
          <p:nvPicPr>
            <p:cNvPr id="5" name="object 5"/>
            <p:cNvPicPr/>
            <p:nvPr/>
          </p:nvPicPr>
          <p:blipFill>
            <a:blip r:embed="rId3" cstate="print"/>
            <a:stretch>
              <a:fillRect/>
            </a:stretch>
          </p:blipFill>
          <p:spPr>
            <a:xfrm>
              <a:off x="0" y="94856"/>
              <a:ext cx="1507362" cy="1107198"/>
            </a:xfrm>
            <a:prstGeom prst="rect">
              <a:avLst/>
            </a:prstGeom>
          </p:spPr>
        </p:pic>
      </p:grpSp>
      <p:sp>
        <p:nvSpPr>
          <p:cNvPr id="6" name="object 6"/>
          <p:cNvSpPr txBox="1"/>
          <p:nvPr/>
        </p:nvSpPr>
        <p:spPr>
          <a:xfrm>
            <a:off x="10660380" y="507041"/>
            <a:ext cx="498475" cy="192405"/>
          </a:xfrm>
          <a:prstGeom prst="rect">
            <a:avLst/>
          </a:prstGeom>
        </p:spPr>
        <p:txBody>
          <a:bodyPr vert="horz" wrap="square" lIns="0" tIns="0" rIns="0" bIns="0" rtlCol="0">
            <a:spAutoFit/>
          </a:bodyPr>
          <a:lstStyle/>
          <a:p>
            <a:pPr marL="0" marR="0" lvl="0" indent="0" defTabSz="914400" eaLnBrk="1" fontAlgn="auto" latinLnBrk="0" hangingPunct="1">
              <a:lnSpc>
                <a:spcPts val="1500"/>
              </a:lnSpc>
              <a:spcBef>
                <a:spcPts val="0"/>
              </a:spcBef>
              <a:spcAft>
                <a:spcPts val="0"/>
              </a:spcAft>
              <a:buClrTx/>
              <a:buSzTx/>
              <a:buFontTx/>
              <a:buNone/>
              <a:tabLst/>
              <a:defRPr/>
            </a:pPr>
            <a:r>
              <a:rPr kumimoji="0" sz="1350" b="0" i="0" u="none" strike="noStrike" kern="0" cap="none" spc="-20" normalizeH="0" baseline="0" noProof="0" dirty="0">
                <a:ln>
                  <a:noFill/>
                </a:ln>
                <a:solidFill>
                  <a:sysClr val="windowText" lastClr="000000"/>
                </a:solidFill>
                <a:effectLst/>
                <a:uLnTx/>
                <a:uFillTx/>
                <a:latin typeface="Arial MT"/>
                <a:cs typeface="Arial MT"/>
              </a:rPr>
              <a:t>LOGO</a:t>
            </a:r>
            <a:endParaRPr kumimoji="0" sz="1350" b="0" i="0" u="none" strike="noStrike" kern="0" cap="none" spc="0" normalizeH="0" baseline="0" noProof="0">
              <a:ln>
                <a:noFill/>
              </a:ln>
              <a:solidFill>
                <a:sysClr val="windowText" lastClr="000000"/>
              </a:solidFill>
              <a:effectLst/>
              <a:uLnTx/>
              <a:uFillTx/>
              <a:latin typeface="Arial MT"/>
              <a:cs typeface="Arial MT"/>
            </a:endParaRPr>
          </a:p>
        </p:txBody>
      </p:sp>
      <p:pic>
        <p:nvPicPr>
          <p:cNvPr id="7" name="object 7"/>
          <p:cNvPicPr/>
          <p:nvPr/>
        </p:nvPicPr>
        <p:blipFill>
          <a:blip r:embed="rId4" cstate="print"/>
          <a:stretch>
            <a:fillRect/>
          </a:stretch>
        </p:blipFill>
        <p:spPr>
          <a:xfrm>
            <a:off x="10055859" y="108597"/>
            <a:ext cx="1705228" cy="981824"/>
          </a:xfrm>
          <a:prstGeom prst="rect">
            <a:avLst/>
          </a:prstGeom>
        </p:spPr>
      </p:pic>
      <p:sp>
        <p:nvSpPr>
          <p:cNvPr id="8" name="object 8"/>
          <p:cNvSpPr txBox="1"/>
          <p:nvPr/>
        </p:nvSpPr>
        <p:spPr>
          <a:xfrm>
            <a:off x="546608" y="1242211"/>
            <a:ext cx="5192395" cy="3251200"/>
          </a:xfrm>
          <a:prstGeom prst="rect">
            <a:avLst/>
          </a:prstGeom>
        </p:spPr>
        <p:txBody>
          <a:bodyPr vert="horz" wrap="square" lIns="0" tIns="100965" rIns="0" bIns="0" rtlCol="0">
            <a:spAutoFit/>
          </a:bodyPr>
          <a:lstStyle/>
          <a:p>
            <a:pPr marL="12700" marR="0" lvl="0" indent="0" defTabSz="914400" eaLnBrk="1" fontAlgn="auto" latinLnBrk="0" hangingPunct="1">
              <a:lnSpc>
                <a:spcPct val="100000"/>
              </a:lnSpc>
              <a:spcBef>
                <a:spcPts val="795"/>
              </a:spcBef>
              <a:spcAft>
                <a:spcPts val="0"/>
              </a:spcAft>
              <a:buClrTx/>
              <a:buSzTx/>
              <a:buFontTx/>
              <a:buNone/>
              <a:tabLst/>
              <a:defRPr/>
            </a:pPr>
            <a:r>
              <a:rPr kumimoji="0" sz="1600" b="1" i="0" u="none" strike="noStrike" kern="0" cap="none" spc="0" normalizeH="0" baseline="0" noProof="0" dirty="0">
                <a:ln>
                  <a:noFill/>
                </a:ln>
                <a:solidFill>
                  <a:srgbClr val="000091"/>
                </a:solidFill>
                <a:effectLst/>
                <a:uLnTx/>
                <a:uFillTx/>
                <a:latin typeface="Arial"/>
                <a:cs typeface="Arial"/>
              </a:rPr>
              <a:t>Service</a:t>
            </a:r>
            <a:r>
              <a:rPr kumimoji="0" sz="1600" b="1" i="0" u="none" strike="noStrike" kern="0" cap="none" spc="-50"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offering</a:t>
            </a:r>
            <a:r>
              <a:rPr kumimoji="0" sz="1600" b="1" i="0" u="none" strike="noStrike" kern="0" cap="none" spc="-45"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for</a:t>
            </a:r>
            <a:r>
              <a:rPr kumimoji="0" sz="1600" b="1" i="0" u="none" strike="noStrike" kern="0" cap="none" spc="-65"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hydrogen</a:t>
            </a:r>
            <a:r>
              <a:rPr kumimoji="0" sz="1600" b="1" i="0" u="none" strike="noStrike" kern="0" cap="none" spc="-30" normalizeH="0" baseline="0" noProof="0" dirty="0">
                <a:ln>
                  <a:noFill/>
                </a:ln>
                <a:solidFill>
                  <a:srgbClr val="000091"/>
                </a:solidFill>
                <a:effectLst/>
                <a:uLnTx/>
                <a:uFillTx/>
                <a:latin typeface="Arial"/>
                <a:cs typeface="Arial"/>
              </a:rPr>
              <a:t> </a:t>
            </a:r>
            <a:r>
              <a:rPr kumimoji="0" sz="1600" b="1" i="0" u="none" strike="noStrike" kern="0" cap="none" spc="0" normalizeH="0" baseline="0" noProof="0" dirty="0">
                <a:ln>
                  <a:noFill/>
                </a:ln>
                <a:solidFill>
                  <a:srgbClr val="000091"/>
                </a:solidFill>
                <a:effectLst/>
                <a:uLnTx/>
                <a:uFillTx/>
                <a:latin typeface="Arial"/>
                <a:cs typeface="Arial"/>
              </a:rPr>
              <a:t>vehicle</a:t>
            </a:r>
            <a:r>
              <a:rPr kumimoji="0" sz="1600" b="1" i="0" u="none" strike="noStrike" kern="0" cap="none" spc="-25" normalizeH="0" baseline="0" noProof="0" dirty="0">
                <a:ln>
                  <a:noFill/>
                </a:ln>
                <a:solidFill>
                  <a:srgbClr val="000091"/>
                </a:solidFill>
                <a:effectLst/>
                <a:uLnTx/>
                <a:uFillTx/>
                <a:latin typeface="Arial"/>
                <a:cs typeface="Arial"/>
              </a:rPr>
              <a:t> </a:t>
            </a:r>
            <a:r>
              <a:rPr kumimoji="0" sz="1600" b="1" i="0" u="none" strike="noStrike" kern="0" cap="none" spc="-10" normalizeH="0" baseline="0" noProof="0" dirty="0">
                <a:ln>
                  <a:noFill/>
                </a:ln>
                <a:solidFill>
                  <a:srgbClr val="000091"/>
                </a:solidFill>
                <a:effectLst/>
                <a:uLnTx/>
                <a:uFillTx/>
                <a:latin typeface="Arial"/>
                <a:cs typeface="Arial"/>
              </a:rPr>
              <a:t>development</a:t>
            </a:r>
            <a:endParaRPr kumimoji="0" sz="1600" b="0" i="0" u="none" strike="noStrike" kern="0" cap="none" spc="0" normalizeH="0" baseline="0" noProof="0">
              <a:ln>
                <a:noFill/>
              </a:ln>
              <a:solidFill>
                <a:sysClr val="windowText" lastClr="000000"/>
              </a:solidFill>
              <a:effectLst/>
              <a:uLnTx/>
              <a:uFillTx/>
              <a:latin typeface="Arial"/>
              <a:cs typeface="Arial"/>
            </a:endParaRPr>
          </a:p>
          <a:p>
            <a:pPr marL="204470" marR="2149475" lvl="0" indent="142875" defTabSz="914400" eaLnBrk="1" fontAlgn="auto" latinLnBrk="0" hangingPunct="1">
              <a:lnSpc>
                <a:spcPct val="131200"/>
              </a:lnSpc>
              <a:spcBef>
                <a:spcPts val="100"/>
              </a:spcBef>
              <a:spcAft>
                <a:spcPts val="0"/>
              </a:spcAft>
              <a:buClrTx/>
              <a:buSzTx/>
              <a:buFontTx/>
              <a:buChar char="•"/>
              <a:tabLst>
                <a:tab pos="347345" algn="l"/>
              </a:tabLst>
              <a:defRPr/>
            </a:pPr>
            <a:r>
              <a:rPr kumimoji="0" sz="1600" b="0" i="0" u="none" strike="noStrike" kern="0" cap="none" spc="0" normalizeH="0" baseline="0" noProof="0" dirty="0">
                <a:ln>
                  <a:noFill/>
                </a:ln>
                <a:solidFill>
                  <a:sysClr val="windowText" lastClr="000000"/>
                </a:solidFill>
                <a:effectLst/>
                <a:uLnTx/>
                <a:uFillTx/>
                <a:latin typeface="Arial MT"/>
                <a:cs typeface="Arial MT"/>
              </a:rPr>
              <a:t>Millbrook</a:t>
            </a:r>
            <a:r>
              <a:rPr kumimoji="0" sz="1600" b="0" i="0" u="none" strike="noStrike" kern="0" cap="none" spc="-6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Proving</a:t>
            </a:r>
            <a:r>
              <a:rPr kumimoji="0" sz="1600" b="0" i="0" u="none" strike="noStrike" kern="0" cap="none" spc="-6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Ground,</a:t>
            </a:r>
            <a:r>
              <a:rPr kumimoji="0" sz="1600" b="0" i="0" u="none" strike="noStrike" kern="0" cap="none" spc="-15" normalizeH="0" baseline="0" noProof="0" dirty="0">
                <a:ln>
                  <a:noFill/>
                </a:ln>
                <a:solidFill>
                  <a:sysClr val="windowText" lastClr="000000"/>
                </a:solidFill>
                <a:effectLst/>
                <a:uLnTx/>
                <a:uFillTx/>
                <a:latin typeface="Arial MT"/>
                <a:cs typeface="Arial MT"/>
              </a:rPr>
              <a:t> </a:t>
            </a:r>
            <a:r>
              <a:rPr kumimoji="0" sz="1600" b="0" i="0" u="none" strike="noStrike" kern="0" cap="none" spc="-25" normalizeH="0" baseline="0" noProof="0" dirty="0">
                <a:ln>
                  <a:noFill/>
                </a:ln>
                <a:solidFill>
                  <a:sysClr val="windowText" lastClr="000000"/>
                </a:solidFill>
                <a:effectLst/>
                <a:uLnTx/>
                <a:uFillTx/>
                <a:latin typeface="Arial MT"/>
                <a:cs typeface="Arial MT"/>
              </a:rPr>
              <a:t>UK </a:t>
            </a:r>
            <a:r>
              <a:rPr kumimoji="0" sz="1600" b="0" i="0" u="none" strike="noStrike" kern="0" cap="none" spc="0" normalizeH="0" baseline="0" noProof="0" dirty="0">
                <a:ln>
                  <a:noFill/>
                </a:ln>
                <a:solidFill>
                  <a:sysClr val="windowText" lastClr="000000"/>
                </a:solidFill>
                <a:effectLst/>
                <a:uLnTx/>
                <a:uFillTx/>
                <a:latin typeface="Arial MT"/>
                <a:cs typeface="Arial MT"/>
              </a:rPr>
              <a:t>&amp;</a:t>
            </a:r>
            <a:r>
              <a:rPr kumimoji="0" sz="1600" b="0" i="0" u="none" strike="noStrike" kern="0" cap="none" spc="-6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Mortefontaine,</a:t>
            </a:r>
            <a:r>
              <a:rPr kumimoji="0" sz="1600" b="0" i="0" u="none" strike="noStrike" kern="0" cap="none" spc="-20" normalizeH="0" baseline="0" noProof="0" dirty="0">
                <a:ln>
                  <a:noFill/>
                </a:ln>
                <a:solidFill>
                  <a:sysClr val="windowText" lastClr="000000"/>
                </a:solidFill>
                <a:effectLst/>
                <a:uLnTx/>
                <a:uFillTx/>
                <a:latin typeface="Arial MT"/>
                <a:cs typeface="Arial MT"/>
              </a:rPr>
              <a:t> Montlhéry,</a:t>
            </a:r>
            <a:r>
              <a:rPr kumimoji="0" sz="1600" b="0" i="0" u="none" strike="noStrike" kern="0" cap="none" spc="-35" normalizeH="0" baseline="0" noProof="0" dirty="0">
                <a:ln>
                  <a:noFill/>
                </a:ln>
                <a:solidFill>
                  <a:sysClr val="windowText" lastClr="000000"/>
                </a:solidFill>
                <a:effectLst/>
                <a:uLnTx/>
                <a:uFillTx/>
                <a:latin typeface="Arial MT"/>
                <a:cs typeface="Arial MT"/>
              </a:rPr>
              <a:t> </a:t>
            </a:r>
            <a:r>
              <a:rPr kumimoji="0" sz="1600" b="0" i="0" u="none" strike="noStrike" kern="0" cap="none" spc="-25" normalizeH="0" baseline="0" noProof="0" dirty="0">
                <a:ln>
                  <a:noFill/>
                </a:ln>
                <a:solidFill>
                  <a:sysClr val="windowText" lastClr="000000"/>
                </a:solidFill>
                <a:effectLst/>
                <a:uLnTx/>
                <a:uFillTx/>
                <a:latin typeface="Arial MT"/>
                <a:cs typeface="Arial MT"/>
              </a:rPr>
              <a:t>FR</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600"/>
              </a:spcBef>
              <a:spcAft>
                <a:spcPts val="0"/>
              </a:spcAft>
              <a:buClrTx/>
              <a:buSzTx/>
              <a:buFontTx/>
              <a:buChar char="•"/>
              <a:tabLst>
                <a:tab pos="347345" algn="l"/>
              </a:tabLst>
              <a:defRPr/>
            </a:pPr>
            <a:r>
              <a:rPr kumimoji="0" sz="1600" b="0" i="0" u="none" strike="noStrike" kern="0" cap="none" spc="0" normalizeH="0" baseline="0" noProof="0" dirty="0">
                <a:ln>
                  <a:noFill/>
                </a:ln>
                <a:solidFill>
                  <a:sysClr val="windowText" lastClr="000000"/>
                </a:solidFill>
                <a:effectLst/>
                <a:uLnTx/>
                <a:uFillTx/>
                <a:latin typeface="Arial MT"/>
                <a:cs typeface="Arial MT"/>
              </a:rPr>
              <a:t>test</a:t>
            </a:r>
            <a:r>
              <a:rPr kumimoji="0" sz="1600" b="0" i="0" u="none" strike="noStrike" kern="0" cap="none" spc="-1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tracks</a:t>
            </a:r>
            <a:r>
              <a:rPr kumimoji="0" sz="1600" b="0" i="0" u="none" strike="noStrike" kern="0" cap="none" spc="44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FR</a:t>
            </a:r>
            <a:r>
              <a:rPr kumimoji="0" sz="1600" b="0" i="0" u="none" strike="noStrike" kern="0" cap="none" spc="-1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and</a:t>
            </a:r>
            <a:r>
              <a:rPr kumimoji="0" sz="1600" b="0" i="0" u="none" strike="noStrike" kern="0" cap="none" spc="-20" normalizeH="0" baseline="0" noProof="0" dirty="0">
                <a:ln>
                  <a:noFill/>
                </a:ln>
                <a:solidFill>
                  <a:sysClr val="windowText" lastClr="000000"/>
                </a:solidFill>
                <a:effectLst/>
                <a:uLnTx/>
                <a:uFillTx/>
                <a:latin typeface="Arial MT"/>
                <a:cs typeface="Arial MT"/>
              </a:rPr>
              <a:t> </a:t>
            </a:r>
            <a:r>
              <a:rPr kumimoji="0" sz="1600" b="0" i="0" u="none" strike="noStrike" kern="0" cap="none" spc="-25" normalizeH="0" baseline="0" noProof="0" dirty="0">
                <a:ln>
                  <a:noFill/>
                </a:ln>
                <a:solidFill>
                  <a:sysClr val="windowText" lastClr="000000"/>
                </a:solidFill>
                <a:effectLst/>
                <a:uLnTx/>
                <a:uFillTx/>
                <a:latin typeface="Arial MT"/>
                <a:cs typeface="Arial MT"/>
              </a:rPr>
              <a:t>UK</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600"/>
              </a:spcBef>
              <a:spcAft>
                <a:spcPts val="0"/>
              </a:spcAft>
              <a:buClrTx/>
              <a:buSzTx/>
              <a:buFontTx/>
              <a:buChar char="•"/>
              <a:tabLst>
                <a:tab pos="347345" algn="l"/>
              </a:tabLst>
              <a:defRPr/>
            </a:pPr>
            <a:r>
              <a:rPr kumimoji="0" sz="1600" b="0" i="0" u="none" strike="noStrike" kern="0" cap="none" spc="0" normalizeH="0" baseline="0" noProof="0" dirty="0">
                <a:ln>
                  <a:noFill/>
                </a:ln>
                <a:solidFill>
                  <a:sysClr val="windowText" lastClr="000000"/>
                </a:solidFill>
                <a:effectLst/>
                <a:uLnTx/>
                <a:uFillTx/>
                <a:latin typeface="Arial MT"/>
                <a:cs typeface="Arial MT"/>
              </a:rPr>
              <a:t>Suitable</a:t>
            </a:r>
            <a:r>
              <a:rPr kumimoji="0" sz="1600" b="0" i="0" u="none" strike="noStrike" kern="0" cap="none" spc="-5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for</a:t>
            </a:r>
            <a:r>
              <a:rPr kumimoji="0" sz="1600" b="0" i="0" u="none" strike="noStrike" kern="0" cap="none" spc="-2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passenger</a:t>
            </a:r>
            <a:r>
              <a:rPr kumimoji="0" sz="1600" b="0" i="0" u="none" strike="noStrike" kern="0" cap="none" spc="-3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cars</a:t>
            </a:r>
            <a:r>
              <a:rPr kumimoji="0" sz="1600" b="0" i="0" u="none" strike="noStrike" kern="0" cap="none" spc="-4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and</a:t>
            </a:r>
            <a:r>
              <a:rPr kumimoji="0" sz="1600" b="0" i="0" u="none" strike="noStrike" kern="0" cap="none" spc="-20" normalizeH="0" baseline="0" noProof="0" dirty="0">
                <a:ln>
                  <a:noFill/>
                </a:ln>
                <a:solidFill>
                  <a:sysClr val="windowText" lastClr="000000"/>
                </a:solidFill>
                <a:effectLst/>
                <a:uLnTx/>
                <a:uFillTx/>
                <a:latin typeface="Arial MT"/>
                <a:cs typeface="Arial MT"/>
              </a:rPr>
              <a:t> </a:t>
            </a:r>
            <a:r>
              <a:rPr kumimoji="0" sz="1600" b="0" i="0" u="none" strike="noStrike" kern="0" cap="none" spc="-10" normalizeH="0" baseline="0" noProof="0" dirty="0">
                <a:ln>
                  <a:noFill/>
                </a:ln>
                <a:solidFill>
                  <a:sysClr val="windowText" lastClr="000000"/>
                </a:solidFill>
                <a:effectLst/>
                <a:uLnTx/>
                <a:uFillTx/>
                <a:latin typeface="Arial MT"/>
                <a:cs typeface="Arial MT"/>
              </a:rPr>
              <a:t>heavy-</a:t>
            </a:r>
            <a:r>
              <a:rPr kumimoji="0" sz="1600" b="0" i="0" u="none" strike="noStrike" kern="0" cap="none" spc="0" normalizeH="0" baseline="0" noProof="0" dirty="0">
                <a:ln>
                  <a:noFill/>
                </a:ln>
                <a:solidFill>
                  <a:sysClr val="windowText" lastClr="000000"/>
                </a:solidFill>
                <a:effectLst/>
                <a:uLnTx/>
                <a:uFillTx/>
                <a:latin typeface="Arial MT"/>
                <a:cs typeface="Arial MT"/>
              </a:rPr>
              <a:t>duty</a:t>
            </a:r>
            <a:r>
              <a:rPr kumimoji="0" sz="1600" b="0" i="0" u="none" strike="noStrike" kern="0" cap="none" spc="-10" normalizeH="0" baseline="0" noProof="0" dirty="0">
                <a:ln>
                  <a:noFill/>
                </a:ln>
                <a:solidFill>
                  <a:sysClr val="windowText" lastClr="000000"/>
                </a:solidFill>
                <a:effectLst/>
                <a:uLnTx/>
                <a:uFillTx/>
                <a:latin typeface="Arial MT"/>
                <a:cs typeface="Arial MT"/>
              </a:rPr>
              <a:t> vehicles</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605"/>
              </a:spcBef>
              <a:spcAft>
                <a:spcPts val="0"/>
              </a:spcAft>
              <a:buClrTx/>
              <a:buSzTx/>
              <a:buFontTx/>
              <a:buChar char="•"/>
              <a:tabLst>
                <a:tab pos="347345" algn="l"/>
              </a:tabLst>
              <a:defRPr/>
            </a:pPr>
            <a:r>
              <a:rPr kumimoji="0" sz="1600" b="0" i="0" u="none" strike="noStrike" kern="0" cap="none" spc="-30" normalizeH="0" baseline="0" noProof="0" dirty="0">
                <a:ln>
                  <a:noFill/>
                </a:ln>
                <a:solidFill>
                  <a:sysClr val="windowText" lastClr="000000"/>
                </a:solidFill>
                <a:effectLst/>
                <a:uLnTx/>
                <a:uFillTx/>
                <a:latin typeface="Arial MT"/>
                <a:cs typeface="Arial MT"/>
              </a:rPr>
              <a:t>Off-</a:t>
            </a:r>
            <a:r>
              <a:rPr kumimoji="0" sz="1600" b="0" i="0" u="none" strike="noStrike" kern="0" cap="none" spc="0" normalizeH="0" baseline="0" noProof="0" dirty="0">
                <a:ln>
                  <a:noFill/>
                </a:ln>
                <a:solidFill>
                  <a:sysClr val="windowText" lastClr="000000"/>
                </a:solidFill>
                <a:effectLst/>
                <a:uLnTx/>
                <a:uFillTx/>
                <a:latin typeface="Arial MT"/>
                <a:cs typeface="Arial MT"/>
              </a:rPr>
              <a:t>road</a:t>
            </a:r>
            <a:r>
              <a:rPr kumimoji="0" sz="1600" b="0" i="0" u="none" strike="noStrike" kern="0" cap="none" spc="30" normalizeH="0" baseline="0" noProof="0" dirty="0">
                <a:ln>
                  <a:noFill/>
                </a:ln>
                <a:solidFill>
                  <a:sysClr val="windowText" lastClr="000000"/>
                </a:solidFill>
                <a:effectLst/>
                <a:uLnTx/>
                <a:uFillTx/>
                <a:latin typeface="Arial MT"/>
                <a:cs typeface="Arial MT"/>
              </a:rPr>
              <a:t> </a:t>
            </a:r>
            <a:r>
              <a:rPr kumimoji="0" sz="1600" b="0" i="0" u="none" strike="noStrike" kern="0" cap="none" spc="-10" normalizeH="0" baseline="0" noProof="0" dirty="0">
                <a:ln>
                  <a:noFill/>
                </a:ln>
                <a:solidFill>
                  <a:sysClr val="windowText" lastClr="000000"/>
                </a:solidFill>
                <a:effectLst/>
                <a:uLnTx/>
                <a:uFillTx/>
                <a:latin typeface="Arial MT"/>
                <a:cs typeface="Arial MT"/>
              </a:rPr>
              <a:t>tracks</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600"/>
              </a:spcBef>
              <a:spcAft>
                <a:spcPts val="0"/>
              </a:spcAft>
              <a:buClrTx/>
              <a:buSzTx/>
              <a:buFontTx/>
              <a:buChar char="•"/>
              <a:tabLst>
                <a:tab pos="347345" algn="l"/>
              </a:tabLst>
              <a:defRPr/>
            </a:pPr>
            <a:r>
              <a:rPr kumimoji="0" sz="1600" b="0" i="0" u="none" strike="noStrike" kern="0" cap="none" spc="-10" normalizeH="0" baseline="0" noProof="0" dirty="0">
                <a:ln>
                  <a:noFill/>
                </a:ln>
                <a:solidFill>
                  <a:sysClr val="windowText" lastClr="000000"/>
                </a:solidFill>
                <a:effectLst/>
                <a:uLnTx/>
                <a:uFillTx/>
                <a:latin typeface="Arial MT"/>
                <a:cs typeface="Arial MT"/>
              </a:rPr>
              <a:t>Workshops</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600"/>
              </a:spcBef>
              <a:spcAft>
                <a:spcPts val="0"/>
              </a:spcAft>
              <a:buClrTx/>
              <a:buSzTx/>
              <a:buFontTx/>
              <a:buChar char="•"/>
              <a:tabLst>
                <a:tab pos="347345" algn="l"/>
              </a:tabLst>
              <a:defRPr/>
            </a:pPr>
            <a:r>
              <a:rPr kumimoji="0" sz="1600" b="0" i="0" u="none" strike="noStrike" kern="0" cap="none" spc="0" normalizeH="0" baseline="0" noProof="0" dirty="0">
                <a:ln>
                  <a:noFill/>
                </a:ln>
                <a:solidFill>
                  <a:sysClr val="windowText" lastClr="000000"/>
                </a:solidFill>
                <a:effectLst/>
                <a:uLnTx/>
                <a:uFillTx/>
                <a:latin typeface="Arial MT"/>
                <a:cs typeface="Arial MT"/>
              </a:rPr>
              <a:t>Office</a:t>
            </a:r>
            <a:r>
              <a:rPr kumimoji="0" sz="1600" b="0" i="0" u="none" strike="noStrike" kern="0" cap="none" spc="-70" normalizeH="0" baseline="0" noProof="0" dirty="0">
                <a:ln>
                  <a:noFill/>
                </a:ln>
                <a:solidFill>
                  <a:sysClr val="windowText" lastClr="000000"/>
                </a:solidFill>
                <a:effectLst/>
                <a:uLnTx/>
                <a:uFillTx/>
                <a:latin typeface="Arial MT"/>
                <a:cs typeface="Arial MT"/>
              </a:rPr>
              <a:t> </a:t>
            </a:r>
            <a:r>
              <a:rPr kumimoji="0" sz="1600" b="0" i="0" u="none" strike="noStrike" kern="0" cap="none" spc="-20" normalizeH="0" baseline="0" noProof="0" dirty="0">
                <a:ln>
                  <a:noFill/>
                </a:ln>
                <a:solidFill>
                  <a:sysClr val="windowText" lastClr="000000"/>
                </a:solidFill>
                <a:effectLst/>
                <a:uLnTx/>
                <a:uFillTx/>
                <a:latin typeface="Arial MT"/>
                <a:cs typeface="Arial MT"/>
              </a:rPr>
              <a:t>space</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600"/>
              </a:spcBef>
              <a:spcAft>
                <a:spcPts val="0"/>
              </a:spcAft>
              <a:buClrTx/>
              <a:buSzTx/>
              <a:buFontTx/>
              <a:buChar char="•"/>
              <a:tabLst>
                <a:tab pos="347345" algn="l"/>
              </a:tabLst>
              <a:defRPr/>
            </a:pPr>
            <a:r>
              <a:rPr kumimoji="0" sz="1600" b="0" i="0" u="none" strike="noStrike" kern="0" cap="none" spc="0" normalizeH="0" baseline="0" noProof="0" dirty="0">
                <a:ln>
                  <a:noFill/>
                </a:ln>
                <a:solidFill>
                  <a:sysClr val="windowText" lastClr="000000"/>
                </a:solidFill>
                <a:effectLst/>
                <a:uLnTx/>
                <a:uFillTx/>
                <a:latin typeface="Arial MT"/>
                <a:cs typeface="Arial MT"/>
              </a:rPr>
              <a:t>Hydrogen</a:t>
            </a:r>
            <a:r>
              <a:rPr kumimoji="0" sz="1600" b="0" i="0" u="none" strike="noStrike" kern="0" cap="none" spc="-2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refuelling</a:t>
            </a:r>
            <a:r>
              <a:rPr kumimoji="0" sz="1600" b="0" i="0" u="none" strike="noStrike" kern="0" cap="none" spc="-5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to</a:t>
            </a:r>
            <a:r>
              <a:rPr kumimoji="0" sz="1600" b="0" i="0" u="none" strike="noStrike" kern="0" cap="none" spc="-3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350bar</a:t>
            </a:r>
            <a:r>
              <a:rPr kumimoji="0" sz="1600" b="0" i="0" u="none" strike="noStrike" kern="0" cap="none" spc="-4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(700bar</a:t>
            </a:r>
            <a:r>
              <a:rPr kumimoji="0" sz="1600" b="0" i="0" u="none" strike="noStrike" kern="0" cap="none" spc="-3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planned)</a:t>
            </a:r>
            <a:r>
              <a:rPr kumimoji="0" sz="1600" b="0" i="0" u="none" strike="noStrike" kern="0" cap="none" spc="-45"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in</a:t>
            </a:r>
            <a:r>
              <a:rPr kumimoji="0" sz="1600" b="0" i="0" u="none" strike="noStrike" kern="0" cap="none" spc="-60" normalizeH="0" baseline="0" noProof="0" dirty="0">
                <a:ln>
                  <a:noFill/>
                </a:ln>
                <a:solidFill>
                  <a:sysClr val="windowText" lastClr="000000"/>
                </a:solidFill>
                <a:effectLst/>
                <a:uLnTx/>
                <a:uFillTx/>
                <a:latin typeface="Arial MT"/>
                <a:cs typeface="Arial MT"/>
              </a:rPr>
              <a:t> </a:t>
            </a:r>
            <a:r>
              <a:rPr kumimoji="0" sz="1600" b="0" i="0" u="none" strike="noStrike" kern="0" cap="none" spc="-25" normalizeH="0" baseline="0" noProof="0" dirty="0">
                <a:ln>
                  <a:noFill/>
                </a:ln>
                <a:solidFill>
                  <a:sysClr val="windowText" lastClr="000000"/>
                </a:solidFill>
                <a:effectLst/>
                <a:uLnTx/>
                <a:uFillTx/>
                <a:latin typeface="Arial MT"/>
                <a:cs typeface="Arial MT"/>
              </a:rPr>
              <a:t>UK</a:t>
            </a:r>
            <a:endParaRPr kumimoji="0" sz="1600" b="0" i="0" u="none" strike="noStrike" kern="0" cap="none" spc="0" normalizeH="0" baseline="0" noProof="0">
              <a:ln>
                <a:noFill/>
              </a:ln>
              <a:solidFill>
                <a:sysClr val="windowText" lastClr="000000"/>
              </a:solidFill>
              <a:effectLst/>
              <a:uLnTx/>
              <a:uFillTx/>
              <a:latin typeface="Arial MT"/>
              <a:cs typeface="Arial MT"/>
            </a:endParaRPr>
          </a:p>
          <a:p>
            <a:pPr marL="347345" marR="0" lvl="0" indent="-142875" defTabSz="914400" eaLnBrk="1" fontAlgn="auto" latinLnBrk="0" hangingPunct="1">
              <a:lnSpc>
                <a:spcPct val="100000"/>
              </a:lnSpc>
              <a:spcBef>
                <a:spcPts val="600"/>
              </a:spcBef>
              <a:spcAft>
                <a:spcPts val="0"/>
              </a:spcAft>
              <a:buClrTx/>
              <a:buSzTx/>
              <a:buFontTx/>
              <a:buChar char="•"/>
              <a:tabLst>
                <a:tab pos="347345" algn="l"/>
              </a:tabLst>
              <a:defRPr/>
            </a:pPr>
            <a:r>
              <a:rPr kumimoji="0" sz="1600" b="0" i="0" u="none" strike="noStrike" kern="0" cap="none" spc="-10" normalizeH="0" baseline="0" noProof="0" dirty="0">
                <a:ln>
                  <a:noFill/>
                </a:ln>
                <a:solidFill>
                  <a:sysClr val="windowText" lastClr="000000"/>
                </a:solidFill>
                <a:effectLst/>
                <a:uLnTx/>
                <a:uFillTx/>
                <a:latin typeface="Arial MT"/>
                <a:cs typeface="Arial MT"/>
              </a:rPr>
              <a:t>Heavy-</a:t>
            </a:r>
            <a:r>
              <a:rPr kumimoji="0" sz="1600" b="0" i="0" u="none" strike="noStrike" kern="0" cap="none" spc="0" normalizeH="0" baseline="0" noProof="0" dirty="0">
                <a:ln>
                  <a:noFill/>
                </a:ln>
                <a:solidFill>
                  <a:sysClr val="windowText" lastClr="000000"/>
                </a:solidFill>
                <a:effectLst/>
                <a:uLnTx/>
                <a:uFillTx/>
                <a:latin typeface="Arial MT"/>
                <a:cs typeface="Arial MT"/>
              </a:rPr>
              <a:t>duty</a:t>
            </a:r>
            <a:r>
              <a:rPr kumimoji="0" sz="1600" b="0" i="0" u="none" strike="noStrike" kern="0" cap="none" spc="1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chassis</a:t>
            </a:r>
            <a:r>
              <a:rPr kumimoji="0" sz="1600" b="0" i="0" u="none" strike="noStrike" kern="0" cap="none" spc="-20" normalizeH="0" baseline="0" noProof="0" dirty="0">
                <a:ln>
                  <a:noFill/>
                </a:ln>
                <a:solidFill>
                  <a:sysClr val="windowText" lastClr="000000"/>
                </a:solidFill>
                <a:effectLst/>
                <a:uLnTx/>
                <a:uFillTx/>
                <a:latin typeface="Arial MT"/>
                <a:cs typeface="Arial MT"/>
              </a:rPr>
              <a:t> </a:t>
            </a:r>
            <a:r>
              <a:rPr kumimoji="0" sz="1600" b="0" i="0" u="none" strike="noStrike" kern="0" cap="none" spc="0" normalizeH="0" baseline="0" noProof="0" dirty="0">
                <a:ln>
                  <a:noFill/>
                </a:ln>
                <a:solidFill>
                  <a:sysClr val="windowText" lastClr="000000"/>
                </a:solidFill>
                <a:effectLst/>
                <a:uLnTx/>
                <a:uFillTx/>
                <a:latin typeface="Arial MT"/>
                <a:cs typeface="Arial MT"/>
              </a:rPr>
              <a:t>dyno</a:t>
            </a:r>
            <a:r>
              <a:rPr kumimoji="0" sz="1600" b="0" i="0" u="none" strike="noStrike" kern="0" cap="none" spc="10" normalizeH="0" baseline="0" noProof="0" dirty="0">
                <a:ln>
                  <a:noFill/>
                </a:ln>
                <a:solidFill>
                  <a:sysClr val="windowText" lastClr="000000"/>
                </a:solidFill>
                <a:effectLst/>
                <a:uLnTx/>
                <a:uFillTx/>
                <a:latin typeface="Arial MT"/>
                <a:cs typeface="Arial MT"/>
              </a:rPr>
              <a:t> </a:t>
            </a:r>
            <a:r>
              <a:rPr kumimoji="0" sz="1600" b="0" i="0" u="none" strike="noStrike" kern="0" cap="none" spc="-10" normalizeH="0" baseline="0" noProof="0" dirty="0">
                <a:ln>
                  <a:noFill/>
                </a:ln>
                <a:solidFill>
                  <a:sysClr val="windowText" lastClr="000000"/>
                </a:solidFill>
                <a:effectLst/>
                <a:uLnTx/>
                <a:uFillTx/>
                <a:latin typeface="Arial MT"/>
                <a:cs typeface="Arial MT"/>
              </a:rPr>
              <a:t>facility</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9" name="object 9"/>
          <p:cNvGrpSpPr/>
          <p:nvPr/>
        </p:nvGrpSpPr>
        <p:grpSpPr>
          <a:xfrm>
            <a:off x="5878321" y="1302766"/>
            <a:ext cx="5845810" cy="4658995"/>
            <a:chOff x="5878321" y="1302766"/>
            <a:chExt cx="5845810" cy="4658995"/>
          </a:xfrm>
        </p:grpSpPr>
        <p:pic>
          <p:nvPicPr>
            <p:cNvPr id="10" name="object 10"/>
            <p:cNvPicPr/>
            <p:nvPr/>
          </p:nvPicPr>
          <p:blipFill>
            <a:blip r:embed="rId5" cstate="print"/>
            <a:stretch>
              <a:fillRect/>
            </a:stretch>
          </p:blipFill>
          <p:spPr>
            <a:xfrm>
              <a:off x="5878321" y="1302766"/>
              <a:ext cx="5231257" cy="3395217"/>
            </a:xfrm>
            <a:prstGeom prst="rect">
              <a:avLst/>
            </a:prstGeom>
          </p:spPr>
        </p:pic>
        <p:pic>
          <p:nvPicPr>
            <p:cNvPr id="11" name="object 11"/>
            <p:cNvPicPr/>
            <p:nvPr/>
          </p:nvPicPr>
          <p:blipFill>
            <a:blip r:embed="rId6" cstate="print"/>
            <a:stretch>
              <a:fillRect/>
            </a:stretch>
          </p:blipFill>
          <p:spPr>
            <a:xfrm>
              <a:off x="8526017" y="3794734"/>
              <a:ext cx="3198114" cy="2167001"/>
            </a:xfrm>
            <a:prstGeom prst="rect">
              <a:avLst/>
            </a:prstGeom>
          </p:spPr>
        </p:pic>
      </p:grpSp>
      <p:pic>
        <p:nvPicPr>
          <p:cNvPr id="12" name="object 12"/>
          <p:cNvPicPr/>
          <p:nvPr/>
        </p:nvPicPr>
        <p:blipFill>
          <a:blip r:embed="rId7" cstate="print"/>
          <a:stretch>
            <a:fillRect/>
          </a:stretch>
        </p:blipFill>
        <p:spPr>
          <a:xfrm>
            <a:off x="1557274" y="4600981"/>
            <a:ext cx="2948051" cy="1722501"/>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2455"/>
              </a:lnSpc>
              <a:spcBef>
                <a:spcPts val="0"/>
              </a:spcBef>
              <a:spcAft>
                <a:spcPts val="0"/>
              </a:spcAft>
              <a:buClrTx/>
              <a:buSzTx/>
              <a:buFontTx/>
              <a:buNone/>
              <a:tabLst/>
              <a:defRPr/>
            </a:pPr>
            <a:fld id="{81D60167-4931-47E6-BA6A-407CBD079E47}" type="slidenum">
              <a:rPr kumimoji="0" sz="2100" b="0" i="0" u="none" strike="noStrike" kern="0" cap="none" spc="-50" normalizeH="0" baseline="0" noProof="0" dirty="0">
                <a:ln>
                  <a:noFill/>
                </a:ln>
                <a:solidFill>
                  <a:srgbClr val="000091"/>
                </a:solidFill>
                <a:effectLst/>
                <a:uLnTx/>
                <a:uFillTx/>
                <a:latin typeface="Arial MT"/>
              </a:rPr>
              <a:pPr marL="38100" marR="0" lvl="0" indent="0" defTabSz="914400" eaLnBrk="1" fontAlgn="auto" latinLnBrk="0" hangingPunct="1">
                <a:lnSpc>
                  <a:spcPts val="2455"/>
                </a:lnSpc>
                <a:spcBef>
                  <a:spcPts val="0"/>
                </a:spcBef>
                <a:spcAft>
                  <a:spcPts val="0"/>
                </a:spcAft>
                <a:buClrTx/>
                <a:buSzTx/>
                <a:buFontTx/>
                <a:buNone/>
                <a:tabLst/>
                <a:defRPr/>
              </a:pPr>
              <a:t>39</a:t>
            </a:fld>
            <a:endParaRPr kumimoji="0" sz="2100" b="0" i="0" u="none" strike="noStrike" kern="0" cap="none" spc="-50" normalizeH="0" baseline="0" noProof="0" dirty="0">
              <a:ln>
                <a:noFill/>
              </a:ln>
              <a:solidFill>
                <a:srgbClr val="000091"/>
              </a:solidFill>
              <a:effectLst/>
              <a:uLnTx/>
              <a:uFillTx/>
              <a:latin typeface="Arial M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a:ln>
                  <a:noFill/>
                </a:ln>
                <a:solidFill>
                  <a:srgbClr val="000000"/>
                </a:solidFill>
                <a:effectLst/>
                <a:uLnTx/>
                <a:uFillTx/>
                <a:latin typeface="Arial"/>
                <a:ea typeface="+mn-ea"/>
                <a:cs typeface="+mn-cs"/>
              </a:rPr>
              <a:t>29/01/2025</a:t>
            </a:r>
            <a:endParaRPr kumimoji="0" lang="fr-FR" sz="1000" b="0" i="0" u="none" strike="noStrike" kern="1200" cap="all" spc="0" normalizeH="0" baseline="0" noProof="0" dirty="0">
              <a:ln>
                <a:noFill/>
              </a:ln>
              <a:solidFill>
                <a:srgbClr val="000000"/>
              </a:solidFill>
              <a:effectLst/>
              <a:uLnTx/>
              <a:uFillTx/>
              <a:latin typeface="Arial"/>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Θέση περιεχομένου 2"/>
          <p:cNvSpPr txBox="1">
            <a:spLocks/>
          </p:cNvSpPr>
          <p:nvPr/>
        </p:nvSpPr>
        <p:spPr>
          <a:xfrm>
            <a:off x="669256" y="1367037"/>
            <a:ext cx="11019192" cy="4701117"/>
          </a:xfrm>
          <a:prstGeom prst="rect">
            <a:avLst/>
          </a:prstGeom>
        </p:spPr>
        <p:txBody>
          <a:bodyPr anchor="ctr">
            <a:norm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2400" b="1" i="1" u="none" strike="noStrike" kern="1200" cap="none" spc="0" normalizeH="0" baseline="0" noProof="0" dirty="0">
                <a:ln>
                  <a:noFill/>
                </a:ln>
                <a:solidFill>
                  <a:srgbClr val="000091"/>
                </a:solidFill>
                <a:effectLst/>
                <a:uLnTx/>
                <a:uFillTx/>
                <a:latin typeface="Arial"/>
                <a:ea typeface="+mn-ea"/>
                <a:cs typeface="+mn-cs"/>
              </a:rPr>
              <a:t>Unlocking the Potential: Practical Gains Standardization</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Enhanced safety measures and risk mitigation through standardized protocols in hydrogen production, storage, and transportation.</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Increased interoperability and market acceptance by adhering to common standards, promoting a more robust hydrogen ecosystem.</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Accelerated time-to-market for hydrogen technologies due to reduced barriers and streamlined regulatory compliance.</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2400" b="1" i="1" u="none" strike="noStrike" kern="1200" cap="none" spc="0" normalizeH="0" baseline="0" noProof="0" dirty="0">
                <a:ln>
                  <a:noFill/>
                </a:ln>
                <a:solidFill>
                  <a:srgbClr val="000091"/>
                </a:solidFill>
                <a:effectLst/>
                <a:uLnTx/>
                <a:uFillTx/>
                <a:latin typeface="Arial"/>
                <a:ea typeface="+mn-ea"/>
                <a:cs typeface="+mn-cs"/>
              </a:rPr>
              <a:t>Innovation towards the market: Setting the frame</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Include standardization in your Horizon Europe call and benefit from the platform call “CEN Workshop Agreement” to define the outlines of the future standards based on the solution you have developed through research projects or innovation</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endParaRPr kumimoji="0" lang="en-US" altLang="fr-FR" sz="1800" b="0" i="0" u="none" strike="noStrike" kern="1200" cap="none" spc="0" normalizeH="0" baseline="0" noProof="0" dirty="0">
              <a:ln>
                <a:noFill/>
              </a:ln>
              <a:solidFill>
                <a:srgbClr val="000091"/>
              </a:solidFill>
              <a:effectLst/>
              <a:uLnTx/>
              <a:uFillTx/>
              <a:latin typeface="Arial"/>
              <a:ea typeface="+mn-ea"/>
              <a:cs typeface="+mn-cs"/>
            </a:endParaRP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endParaRPr kumimoji="0" lang="en-US" altLang="fr-FR" sz="1800" b="0" i="0" u="none" strike="noStrike" kern="1200" cap="none" spc="0" normalizeH="0" baseline="0" noProof="0" dirty="0">
              <a:ln>
                <a:noFill/>
              </a:ln>
              <a:solidFill>
                <a:srgbClr val="000091"/>
              </a:solidFill>
              <a:effectLst/>
              <a:uLnTx/>
              <a:uFillTx/>
              <a:latin typeface="Arial"/>
              <a:ea typeface="+mn-ea"/>
              <a:cs typeface="+mn-cs"/>
            </a:endParaRPr>
          </a:p>
        </p:txBody>
      </p:sp>
      <p:pic>
        <p:nvPicPr>
          <p:cNvPr id="7" name="Image 6">
            <a:extLst>
              <a:ext uri="{FF2B5EF4-FFF2-40B4-BE49-F238E27FC236}">
                <a16:creationId xmlns:a16="http://schemas.microsoft.com/office/drawing/2014/main" id="{D01E81B3-35A9-41CB-865C-CAAB0D4C6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8544" y="241329"/>
            <a:ext cx="1679807" cy="692521"/>
          </a:xfrm>
          <a:prstGeom prst="rect">
            <a:avLst/>
          </a:prstGeom>
        </p:spPr>
      </p:pic>
      <p:sp>
        <p:nvSpPr>
          <p:cNvPr id="8" name="Rectangle 7">
            <a:extLst>
              <a:ext uri="{FF2B5EF4-FFF2-40B4-BE49-F238E27FC236}">
                <a16:creationId xmlns:a16="http://schemas.microsoft.com/office/drawing/2014/main" id="{316758F5-E7C2-4CC4-BEB0-D0F63EEDA1DF}"/>
              </a:ext>
            </a:extLst>
          </p:cNvPr>
          <p:cNvSpPr/>
          <p:nvPr/>
        </p:nvSpPr>
        <p:spPr>
          <a:xfrm>
            <a:off x="2668500" y="5529164"/>
            <a:ext cx="6854999" cy="571500"/>
          </a:xfrm>
          <a:prstGeom prst="rect">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More information on : https://www.hsbooster.eu/</a:t>
            </a:r>
          </a:p>
        </p:txBody>
      </p:sp>
    </p:spTree>
    <p:extLst>
      <p:ext uri="{BB962C8B-B14F-4D97-AF65-F5344CB8AC3E}">
        <p14:creationId xmlns:p14="http://schemas.microsoft.com/office/powerpoint/2010/main" val="2518598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42CC-15FE-6C78-48B8-A362A465A204}"/>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2070B30B-E7B1-1B77-2C4F-CFB5CA672939}"/>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8D1BB9E5-E244-15CA-1E9E-4AAAF696A69A}"/>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40</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B753EB9C-FF84-09E4-FF97-04C74BA8FD3A}"/>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a:solidFill>
                  <a:srgbClr val="000091"/>
                </a:solidFill>
              </a:rPr>
              <a:t>Saint-Gobain</a:t>
            </a:r>
          </a:p>
        </p:txBody>
      </p:sp>
    </p:spTree>
    <p:extLst>
      <p:ext uri="{BB962C8B-B14F-4D97-AF65-F5344CB8AC3E}">
        <p14:creationId xmlns:p14="http://schemas.microsoft.com/office/powerpoint/2010/main" val="3503353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FDA3D-362D-CBD7-8555-AD830037C490}"/>
              </a:ext>
            </a:extLst>
          </p:cNvPr>
          <p:cNvSpPr>
            <a:spLocks noGrp="1"/>
          </p:cNvSpPr>
          <p:nvPr>
            <p:ph type="title"/>
          </p:nvPr>
        </p:nvSpPr>
        <p:spPr>
          <a:xfrm>
            <a:off x="479999" y="1335165"/>
            <a:ext cx="11232000" cy="479809"/>
          </a:xfrm>
        </p:spPr>
        <p:txBody>
          <a:bodyPr/>
          <a:lstStyle/>
          <a:p>
            <a:pPr algn="ctr">
              <a:spcBef>
                <a:spcPts val="1200"/>
              </a:spcBef>
            </a:pPr>
            <a:r>
              <a:rPr lang="en-GB" sz="3200" dirty="0"/>
              <a:t>Thin Films and Coatings Competencies of Saint-Gobain</a:t>
            </a:r>
            <a:endParaRPr lang="en-GB" sz="3200" b="0" dirty="0">
              <a:solidFill>
                <a:srgbClr val="0097FF"/>
              </a:solidFill>
            </a:endParaRPr>
          </a:p>
        </p:txBody>
      </p:sp>
      <p:sp>
        <p:nvSpPr>
          <p:cNvPr id="3" name="Espace réservé du texte 2">
            <a:extLst>
              <a:ext uri="{FF2B5EF4-FFF2-40B4-BE49-F238E27FC236}">
                <a16:creationId xmlns:a16="http://schemas.microsoft.com/office/drawing/2014/main" id="{466B3E31-AD5C-FDCD-D6F3-B868CD84EBF8}"/>
              </a:ext>
            </a:extLst>
          </p:cNvPr>
          <p:cNvSpPr>
            <a:spLocks noGrp="1"/>
          </p:cNvSpPr>
          <p:nvPr>
            <p:ph type="body" sz="quarter" idx="13"/>
          </p:nvPr>
        </p:nvSpPr>
        <p:spPr>
          <a:xfrm>
            <a:off x="491572" y="3675319"/>
            <a:ext cx="3600000" cy="2664000"/>
          </a:xfrm>
        </p:spPr>
        <p:txBody>
          <a:bodyPr/>
          <a:lstStyle/>
          <a:p>
            <a:r>
              <a:rPr lang="en-GB" dirty="0"/>
              <a:t>Saint-Gobain</a:t>
            </a:r>
          </a:p>
          <a:p>
            <a:pPr marL="285750" indent="-285750">
              <a:spcBef>
                <a:spcPts val="400"/>
              </a:spcBef>
              <a:spcAft>
                <a:spcPts val="400"/>
              </a:spcAft>
              <a:buFont typeface="Arial" panose="020B0604020202020204" pitchFamily="34" charset="0"/>
              <a:buChar char="•"/>
            </a:pPr>
            <a:r>
              <a:rPr lang="en-GB" b="0" dirty="0"/>
              <a:t>Industrial company </a:t>
            </a:r>
            <a:r>
              <a:rPr lang="en-GB" dirty="0"/>
              <a:t>founded in 1665</a:t>
            </a:r>
            <a:r>
              <a:rPr lang="en-GB" b="0" dirty="0"/>
              <a:t>.</a:t>
            </a:r>
          </a:p>
          <a:p>
            <a:pPr marL="285750" indent="-285750">
              <a:spcBef>
                <a:spcPts val="400"/>
              </a:spcBef>
              <a:spcAft>
                <a:spcPts val="400"/>
              </a:spcAft>
              <a:buFont typeface="Arial" panose="020B0604020202020204" pitchFamily="34" charset="0"/>
              <a:buChar char="•"/>
            </a:pPr>
            <a:r>
              <a:rPr lang="en-GB" b="0" dirty="0"/>
              <a:t>Leader in construction and high-performance materials.</a:t>
            </a:r>
          </a:p>
          <a:p>
            <a:pPr marL="285750" indent="-285750">
              <a:spcBef>
                <a:spcPts val="400"/>
              </a:spcBef>
              <a:spcAft>
                <a:spcPts val="400"/>
              </a:spcAft>
              <a:buFont typeface="Arial" panose="020B0604020202020204" pitchFamily="34" charset="0"/>
              <a:buChar char="•"/>
            </a:pPr>
            <a:r>
              <a:rPr lang="en-GB" dirty="0"/>
              <a:t>€47.9bn</a:t>
            </a:r>
            <a:r>
              <a:rPr lang="en-GB" b="0" dirty="0"/>
              <a:t> turnover in 2023.</a:t>
            </a:r>
          </a:p>
          <a:p>
            <a:pPr marL="285750" indent="-285750">
              <a:spcBef>
                <a:spcPts val="400"/>
              </a:spcBef>
              <a:spcAft>
                <a:spcPts val="400"/>
              </a:spcAft>
              <a:buFont typeface="Arial" panose="020B0604020202020204" pitchFamily="34" charset="0"/>
              <a:buChar char="•"/>
            </a:pPr>
            <a:r>
              <a:rPr lang="en-GB" b="0" dirty="0"/>
              <a:t>Present in </a:t>
            </a:r>
            <a:r>
              <a:rPr lang="en-GB" dirty="0"/>
              <a:t>76 countries</a:t>
            </a:r>
            <a:r>
              <a:rPr lang="en-GB" b="0" dirty="0"/>
              <a:t>.</a:t>
            </a:r>
          </a:p>
          <a:p>
            <a:pPr marL="285750" indent="-285750">
              <a:spcBef>
                <a:spcPts val="400"/>
              </a:spcBef>
              <a:spcAft>
                <a:spcPts val="400"/>
              </a:spcAft>
              <a:buFont typeface="Arial" panose="020B0604020202020204" pitchFamily="34" charset="0"/>
              <a:buChar char="•"/>
            </a:pPr>
            <a:r>
              <a:rPr lang="en-GB" dirty="0"/>
              <a:t>160 000 employees</a:t>
            </a:r>
            <a:r>
              <a:rPr lang="en-GB" b="0" dirty="0"/>
              <a:t>.</a:t>
            </a:r>
          </a:p>
        </p:txBody>
      </p:sp>
      <p:sp>
        <p:nvSpPr>
          <p:cNvPr id="4" name="Espace réservé du texte 3">
            <a:extLst>
              <a:ext uri="{FF2B5EF4-FFF2-40B4-BE49-F238E27FC236}">
                <a16:creationId xmlns:a16="http://schemas.microsoft.com/office/drawing/2014/main" id="{35DDD9F7-20D4-A1C0-450D-CC4C0BA512B6}"/>
              </a:ext>
            </a:extLst>
          </p:cNvPr>
          <p:cNvSpPr>
            <a:spLocks noGrp="1"/>
          </p:cNvSpPr>
          <p:nvPr>
            <p:ph type="body" sz="quarter" idx="14"/>
          </p:nvPr>
        </p:nvSpPr>
        <p:spPr>
          <a:xfrm>
            <a:off x="4296000" y="3675319"/>
            <a:ext cx="3600000" cy="2664000"/>
          </a:xfrm>
        </p:spPr>
        <p:txBody>
          <a:bodyPr/>
          <a:lstStyle/>
          <a:p>
            <a:pPr>
              <a:buFont typeface="+mj-lt"/>
              <a:buAutoNum type="arabicPeriod" startAt="2"/>
            </a:pPr>
            <a:r>
              <a:rPr lang="en-GB" dirty="0"/>
              <a:t>Saint-Gobain Research (SGR)</a:t>
            </a:r>
          </a:p>
          <a:p>
            <a:pPr marL="285750" indent="-285750">
              <a:spcBef>
                <a:spcPts val="400"/>
              </a:spcBef>
              <a:spcAft>
                <a:spcPts val="400"/>
              </a:spcAft>
              <a:buFont typeface="Arial" panose="020B0604020202020204" pitchFamily="34" charset="0"/>
              <a:buChar char="•"/>
            </a:pPr>
            <a:r>
              <a:rPr lang="en-GB" b="0" dirty="0"/>
              <a:t>8 R&amp;D </a:t>
            </a:r>
            <a:r>
              <a:rPr lang="en-GB" b="0" dirty="0" err="1"/>
              <a:t>centers</a:t>
            </a:r>
            <a:r>
              <a:rPr lang="en-GB" b="0" dirty="0"/>
              <a:t> (4 in Europe): </a:t>
            </a:r>
            <a:r>
              <a:rPr lang="en-GB" dirty="0"/>
              <a:t>4000 researchers</a:t>
            </a:r>
            <a:r>
              <a:rPr lang="en-GB" b="0" dirty="0"/>
              <a:t>.</a:t>
            </a:r>
          </a:p>
          <a:p>
            <a:pPr marL="285750" indent="-285750">
              <a:spcBef>
                <a:spcPts val="400"/>
              </a:spcBef>
              <a:spcAft>
                <a:spcPts val="400"/>
              </a:spcAft>
              <a:buFont typeface="Arial" panose="020B0604020202020204" pitchFamily="34" charset="0"/>
              <a:buChar char="•"/>
            </a:pPr>
            <a:r>
              <a:rPr lang="en-GB" b="0" dirty="0"/>
              <a:t>Innovation efforts focused on customer needs.</a:t>
            </a:r>
          </a:p>
          <a:p>
            <a:pPr marL="285750" indent="-285750">
              <a:spcBef>
                <a:spcPts val="400"/>
              </a:spcBef>
              <a:spcAft>
                <a:spcPts val="400"/>
              </a:spcAft>
              <a:buFont typeface="Arial" panose="020B0604020202020204" pitchFamily="34" charset="0"/>
              <a:buChar char="•"/>
            </a:pPr>
            <a:r>
              <a:rPr lang="en-GB" dirty="0"/>
              <a:t>Open innovation approach: </a:t>
            </a:r>
            <a:r>
              <a:rPr lang="en-GB" b="0" dirty="0"/>
              <a:t>Partnerships with start-ups, academic and corporate entities.</a:t>
            </a:r>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endParaRPr lang="en-GB" b="0" dirty="0"/>
          </a:p>
          <a:p>
            <a:pPr marL="0" indent="0">
              <a:buNone/>
            </a:pPr>
            <a:endParaRPr lang="en-GB" dirty="0"/>
          </a:p>
        </p:txBody>
      </p:sp>
      <p:sp>
        <p:nvSpPr>
          <p:cNvPr id="5" name="Espace réservé du texte 4">
            <a:extLst>
              <a:ext uri="{FF2B5EF4-FFF2-40B4-BE49-F238E27FC236}">
                <a16:creationId xmlns:a16="http://schemas.microsoft.com/office/drawing/2014/main" id="{A4543195-345D-705F-3EE8-E323575D6D05}"/>
              </a:ext>
            </a:extLst>
          </p:cNvPr>
          <p:cNvSpPr>
            <a:spLocks noGrp="1"/>
          </p:cNvSpPr>
          <p:nvPr>
            <p:ph type="body" sz="quarter" idx="15"/>
          </p:nvPr>
        </p:nvSpPr>
        <p:spPr>
          <a:xfrm>
            <a:off x="8233298" y="3675319"/>
            <a:ext cx="3600000" cy="2664000"/>
          </a:xfrm>
        </p:spPr>
        <p:txBody>
          <a:bodyPr/>
          <a:lstStyle/>
          <a:p>
            <a:pPr>
              <a:buFont typeface="+mj-lt"/>
              <a:buAutoNum type="arabicPeriod" startAt="3"/>
            </a:pPr>
            <a:r>
              <a:rPr lang="en-GB" dirty="0"/>
              <a:t>Thin Films Department</a:t>
            </a:r>
          </a:p>
          <a:p>
            <a:pPr marL="285750" indent="-285750">
              <a:spcBef>
                <a:spcPts val="400"/>
              </a:spcBef>
              <a:spcAft>
                <a:spcPts val="400"/>
              </a:spcAft>
              <a:buFont typeface="Arial" panose="020B0604020202020204" pitchFamily="34" charset="0"/>
              <a:buChar char="•"/>
            </a:pPr>
            <a:r>
              <a:rPr lang="en-GB" dirty="0"/>
              <a:t>Magnetron sputtering &amp; wet-deposition </a:t>
            </a:r>
            <a:r>
              <a:rPr lang="en-GB" b="0" dirty="0"/>
              <a:t>processes on </a:t>
            </a:r>
            <a:r>
              <a:rPr lang="en-GB" b="0"/>
              <a:t>various substrates </a:t>
            </a:r>
            <a:endParaRPr lang="en-GB" b="0" dirty="0"/>
          </a:p>
          <a:p>
            <a:pPr marL="285750" indent="-285750">
              <a:spcBef>
                <a:spcPts val="400"/>
              </a:spcBef>
              <a:spcAft>
                <a:spcPts val="400"/>
              </a:spcAft>
              <a:buFont typeface="Arial" panose="020B0604020202020204" pitchFamily="34" charset="0"/>
              <a:buChar char="•"/>
            </a:pPr>
            <a:r>
              <a:rPr lang="en-GB" b="0" dirty="0"/>
              <a:t>From small to large-scale coatings, innovation in materials and processing.</a:t>
            </a:r>
          </a:p>
          <a:p>
            <a:pPr marL="285750" indent="-285750">
              <a:spcBef>
                <a:spcPts val="400"/>
              </a:spcBef>
              <a:spcAft>
                <a:spcPts val="400"/>
              </a:spcAft>
              <a:buFont typeface="Arial" panose="020B0604020202020204" pitchFamily="34" charset="0"/>
              <a:buChar char="•"/>
            </a:pPr>
            <a:r>
              <a:rPr lang="en-GB" dirty="0"/>
              <a:t>Pilot &amp; Industrialization</a:t>
            </a:r>
            <a:r>
              <a:rPr lang="en-GB" b="0" dirty="0"/>
              <a:t>.</a:t>
            </a:r>
          </a:p>
        </p:txBody>
      </p:sp>
      <p:sp>
        <p:nvSpPr>
          <p:cNvPr id="6" name="Espace réservé de la date 5">
            <a:extLst>
              <a:ext uri="{FF2B5EF4-FFF2-40B4-BE49-F238E27FC236}">
                <a16:creationId xmlns:a16="http://schemas.microsoft.com/office/drawing/2014/main" id="{BFDF8B84-7EC3-7D1A-9758-0E7BC48ED8C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7" name="Espace réservé du numéro de diapositive 6">
            <a:extLst>
              <a:ext uri="{FF2B5EF4-FFF2-40B4-BE49-F238E27FC236}">
                <a16:creationId xmlns:a16="http://schemas.microsoft.com/office/drawing/2014/main" id="{C89CFE0F-2C08-9571-FB0B-86F750DA48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pic>
        <p:nvPicPr>
          <p:cNvPr id="8" name="Image 7" descr="Une image contenant texte, Police, Graphique, logo&#10;&#10;Description générée automatiquement">
            <a:extLst>
              <a:ext uri="{FF2B5EF4-FFF2-40B4-BE49-F238E27FC236}">
                <a16:creationId xmlns:a16="http://schemas.microsoft.com/office/drawing/2014/main" id="{10A660D3-2E38-5831-DB9F-1F3B6FF63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7120" y="227427"/>
            <a:ext cx="1465741" cy="612000"/>
          </a:xfrm>
          <a:prstGeom prst="rect">
            <a:avLst/>
          </a:prstGeom>
        </p:spPr>
      </p:pic>
      <p:sp>
        <p:nvSpPr>
          <p:cNvPr id="12" name="ZoneTexte 11">
            <a:hlinkClick r:id="rId4"/>
            <a:extLst>
              <a:ext uri="{FF2B5EF4-FFF2-40B4-BE49-F238E27FC236}">
                <a16:creationId xmlns:a16="http://schemas.microsoft.com/office/drawing/2014/main" id="{FE679A60-F2EB-86AD-BD2C-6ED0C64046D3}"/>
              </a:ext>
            </a:extLst>
          </p:cNvPr>
          <p:cNvSpPr txBox="1"/>
          <p:nvPr/>
        </p:nvSpPr>
        <p:spPr>
          <a:xfrm>
            <a:off x="3041573" y="6499165"/>
            <a:ext cx="61088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hlinkClick r:id="rId5"/>
              </a:rPr>
              <a:t>https://www.saint-gobain.com/</a:t>
            </a:r>
            <a:endParaRPr kumimoji="0" lang="fr-FR"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Image 12">
            <a:extLst>
              <a:ext uri="{FF2B5EF4-FFF2-40B4-BE49-F238E27FC236}">
                <a16:creationId xmlns:a16="http://schemas.microsoft.com/office/drawing/2014/main" id="{486F8670-B92C-7515-25B8-04286E7864BB}"/>
              </a:ext>
            </a:extLst>
          </p:cNvPr>
          <p:cNvPicPr>
            <a:picLocks noChangeAspect="1"/>
          </p:cNvPicPr>
          <p:nvPr/>
        </p:nvPicPr>
        <p:blipFill>
          <a:blip r:embed="rId6"/>
          <a:stretch>
            <a:fillRect/>
          </a:stretch>
        </p:blipFill>
        <p:spPr>
          <a:xfrm>
            <a:off x="1868118" y="3609402"/>
            <a:ext cx="324000" cy="324000"/>
          </a:xfrm>
          <a:prstGeom prst="rect">
            <a:avLst/>
          </a:prstGeom>
        </p:spPr>
      </p:pic>
      <p:sp>
        <p:nvSpPr>
          <p:cNvPr id="9" name="ZoneTexte 8">
            <a:extLst>
              <a:ext uri="{FF2B5EF4-FFF2-40B4-BE49-F238E27FC236}">
                <a16:creationId xmlns:a16="http://schemas.microsoft.com/office/drawing/2014/main" id="{8584252E-19F5-C499-E2D3-52F9BF255055}"/>
              </a:ext>
            </a:extLst>
          </p:cNvPr>
          <p:cNvSpPr txBox="1"/>
          <p:nvPr/>
        </p:nvSpPr>
        <p:spPr>
          <a:xfrm>
            <a:off x="9977120" y="862577"/>
            <a:ext cx="14101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mn-ea"/>
                <a:cs typeface="+mn-cs"/>
              </a:rPr>
              <a:t>Booth 4R92</a:t>
            </a:r>
          </a:p>
        </p:txBody>
      </p:sp>
      <p:grpSp>
        <p:nvGrpSpPr>
          <p:cNvPr id="16" name="Groupe 15">
            <a:extLst>
              <a:ext uri="{FF2B5EF4-FFF2-40B4-BE49-F238E27FC236}">
                <a16:creationId xmlns:a16="http://schemas.microsoft.com/office/drawing/2014/main" id="{ECEF5C4C-CDAA-1519-EBD2-DB003268EEE1}"/>
              </a:ext>
            </a:extLst>
          </p:cNvPr>
          <p:cNvGrpSpPr/>
          <p:nvPr/>
        </p:nvGrpSpPr>
        <p:grpSpPr>
          <a:xfrm>
            <a:off x="3350157" y="1880891"/>
            <a:ext cx="3639102" cy="1394775"/>
            <a:chOff x="3946684" y="1861273"/>
            <a:chExt cx="3639102" cy="1394775"/>
          </a:xfrm>
        </p:grpSpPr>
        <p:pic>
          <p:nvPicPr>
            <p:cNvPr id="17" name="Image 16" descr="Une image contenant Visage humain, personne, sourire, habits&#10;&#10;Description générée automatiquement">
              <a:extLst>
                <a:ext uri="{FF2B5EF4-FFF2-40B4-BE49-F238E27FC236}">
                  <a16:creationId xmlns:a16="http://schemas.microsoft.com/office/drawing/2014/main" id="{6DB884D9-9781-055C-A12F-7D4607869B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588" t="9958" r="9071" b="26413"/>
            <a:stretch/>
          </p:blipFill>
          <p:spPr>
            <a:xfrm>
              <a:off x="6513998" y="1861273"/>
              <a:ext cx="1071788" cy="1394775"/>
            </a:xfrm>
            <a:prstGeom prst="rect">
              <a:avLst/>
            </a:prstGeom>
          </p:spPr>
        </p:pic>
        <p:sp>
          <p:nvSpPr>
            <p:cNvPr id="18" name="ZoneTexte 17">
              <a:extLst>
                <a:ext uri="{FF2B5EF4-FFF2-40B4-BE49-F238E27FC236}">
                  <a16:creationId xmlns:a16="http://schemas.microsoft.com/office/drawing/2014/main" id="{4FDB3C00-A5E2-5368-FAC4-C936FDCACF0A}"/>
                </a:ext>
              </a:extLst>
            </p:cNvPr>
            <p:cNvSpPr txBox="1"/>
            <p:nvPr/>
          </p:nvSpPr>
          <p:spPr>
            <a:xfrm>
              <a:off x="3946684" y="2232275"/>
              <a:ext cx="2460930"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91"/>
                  </a:solidFill>
                  <a:effectLst/>
                  <a:uLnTx/>
                  <a:uFillTx/>
                  <a:latin typeface="Arial"/>
                  <a:ea typeface="+mn-ea"/>
                  <a:cs typeface="+mn-cs"/>
                </a:rPr>
                <a:t>Capucine TONG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000091"/>
                  </a:solidFill>
                  <a:effectLst/>
                  <a:uLnTx/>
                  <a:uFillTx/>
                  <a:latin typeface="Arial"/>
                  <a:ea typeface="+mn-ea"/>
                  <a:cs typeface="+mn-cs"/>
                </a:rPr>
                <a:t>R&amp;D </a:t>
              </a:r>
              <a:r>
                <a:rPr kumimoji="0" lang="fr-FR" sz="1400" b="0" i="1" u="none" strike="noStrike" kern="1200" cap="none" spc="0" normalizeH="0" baseline="0" noProof="0" dirty="0" err="1">
                  <a:ln>
                    <a:noFill/>
                  </a:ln>
                  <a:solidFill>
                    <a:srgbClr val="000091"/>
                  </a:solidFill>
                  <a:effectLst/>
                  <a:uLnTx/>
                  <a:uFillTx/>
                  <a:latin typeface="Arial"/>
                  <a:ea typeface="+mn-ea"/>
                  <a:cs typeface="+mn-cs"/>
                </a:rPr>
                <a:t>Engineer</a:t>
              </a:r>
              <a:r>
                <a:rPr kumimoji="0" lang="fr-FR" sz="1400" b="0" i="1" u="none" strike="noStrike" kern="1200" cap="none" spc="0" normalizeH="0" baseline="0" noProof="0" dirty="0">
                  <a:ln>
                    <a:noFill/>
                  </a:ln>
                  <a:solidFill>
                    <a:srgbClr val="000091"/>
                  </a:solidFill>
                  <a:effectLst/>
                  <a:uLnTx/>
                  <a:uFillTx/>
                  <a:latin typeface="Arial"/>
                  <a:ea typeface="+mn-ea"/>
                  <a:cs typeface="+mn-cs"/>
                </a:rPr>
                <a:t>, PhD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srgbClr val="0097FF"/>
                  </a:solidFill>
                  <a:effectLst/>
                  <a:uLnTx/>
                  <a:uFillTx/>
                  <a:latin typeface="Arial"/>
                  <a:ea typeface="+mn-ea"/>
                  <a:cs typeface="+mn-cs"/>
                </a:rPr>
                <a:t>capucine.tong@saint-gobain.com</a:t>
              </a:r>
            </a:p>
          </p:txBody>
        </p:sp>
      </p:grpSp>
      <p:pic>
        <p:nvPicPr>
          <p:cNvPr id="11" name="Image 10">
            <a:extLst>
              <a:ext uri="{FF2B5EF4-FFF2-40B4-BE49-F238E27FC236}">
                <a16:creationId xmlns:a16="http://schemas.microsoft.com/office/drawing/2014/main" id="{14A57D21-C113-66F4-C469-21408E0D1D57}"/>
              </a:ext>
            </a:extLst>
          </p:cNvPr>
          <p:cNvPicPr>
            <a:picLocks noChangeAspect="1"/>
          </p:cNvPicPr>
          <p:nvPr/>
        </p:nvPicPr>
        <p:blipFill>
          <a:blip r:embed="rId8"/>
          <a:stretch>
            <a:fillRect/>
          </a:stretch>
        </p:blipFill>
        <p:spPr>
          <a:xfrm>
            <a:off x="7117415" y="1831188"/>
            <a:ext cx="1487183" cy="1476000"/>
          </a:xfrm>
          <a:prstGeom prst="rect">
            <a:avLst/>
          </a:prstGeom>
        </p:spPr>
      </p:pic>
    </p:spTree>
    <p:extLst>
      <p:ext uri="{BB962C8B-B14F-4D97-AF65-F5344CB8AC3E}">
        <p14:creationId xmlns:p14="http://schemas.microsoft.com/office/powerpoint/2010/main" val="2132268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D4844-410B-CDD4-EB0B-A9BA728C25C4}"/>
              </a:ext>
            </a:extLst>
          </p:cNvPr>
          <p:cNvSpPr>
            <a:spLocks noGrp="1"/>
          </p:cNvSpPr>
          <p:nvPr>
            <p:ph type="title"/>
          </p:nvPr>
        </p:nvSpPr>
        <p:spPr>
          <a:xfrm>
            <a:off x="1760786" y="1293819"/>
            <a:ext cx="11232000" cy="960000"/>
          </a:xfrm>
        </p:spPr>
        <p:txBody>
          <a:bodyPr/>
          <a:lstStyle/>
          <a:p>
            <a:r>
              <a:rPr lang="fr-FR" sz="2800" dirty="0"/>
              <a:t>Materials </a:t>
            </a:r>
            <a:r>
              <a:rPr lang="fr-FR" sz="2800" dirty="0" err="1"/>
              <a:t>we</a:t>
            </a:r>
            <a:r>
              <a:rPr lang="fr-FR" sz="2800" dirty="0"/>
              <a:t> can </a:t>
            </a:r>
            <a:r>
              <a:rPr lang="fr-FR" sz="2800" dirty="0" err="1"/>
              <a:t>deposit</a:t>
            </a:r>
            <a:r>
              <a:rPr lang="fr-FR" sz="2800" dirty="0"/>
              <a:t> by </a:t>
            </a:r>
            <a:r>
              <a:rPr lang="fr-FR" sz="2800" dirty="0" err="1"/>
              <a:t>magnetron</a:t>
            </a:r>
            <a:r>
              <a:rPr lang="fr-FR" sz="2800" dirty="0"/>
              <a:t> </a:t>
            </a:r>
            <a:r>
              <a:rPr lang="fr-FR" sz="2800" dirty="0" err="1"/>
              <a:t>sputtering</a:t>
            </a:r>
            <a:endParaRPr lang="fr-FR" sz="2800" dirty="0"/>
          </a:p>
        </p:txBody>
      </p:sp>
      <p:sp>
        <p:nvSpPr>
          <p:cNvPr id="6" name="Espace réservé de la date 5">
            <a:extLst>
              <a:ext uri="{FF2B5EF4-FFF2-40B4-BE49-F238E27FC236}">
                <a16:creationId xmlns:a16="http://schemas.microsoft.com/office/drawing/2014/main" id="{B49F8FFC-C411-1205-45D4-D38D0CC0471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7" name="Espace réservé du numéro de diapositive 6">
            <a:extLst>
              <a:ext uri="{FF2B5EF4-FFF2-40B4-BE49-F238E27FC236}">
                <a16:creationId xmlns:a16="http://schemas.microsoft.com/office/drawing/2014/main" id="{B970E16D-ADC2-472D-4E70-B96D5BA028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pic>
        <p:nvPicPr>
          <p:cNvPr id="8" name="Image 7">
            <a:extLst>
              <a:ext uri="{FF2B5EF4-FFF2-40B4-BE49-F238E27FC236}">
                <a16:creationId xmlns:a16="http://schemas.microsoft.com/office/drawing/2014/main" id="{613D02A0-ED85-53BC-0EED-D6C3CAA656C2}"/>
              </a:ext>
            </a:extLst>
          </p:cNvPr>
          <p:cNvPicPr>
            <a:picLocks noChangeAspect="1"/>
          </p:cNvPicPr>
          <p:nvPr/>
        </p:nvPicPr>
        <p:blipFill>
          <a:blip r:embed="rId2"/>
          <a:stretch>
            <a:fillRect/>
          </a:stretch>
        </p:blipFill>
        <p:spPr>
          <a:xfrm>
            <a:off x="3041573" y="1883520"/>
            <a:ext cx="5564206" cy="3019337"/>
          </a:xfrm>
          <a:prstGeom prst="rect">
            <a:avLst/>
          </a:prstGeom>
        </p:spPr>
      </p:pic>
      <p:sp>
        <p:nvSpPr>
          <p:cNvPr id="9" name="ZoneTexte 8">
            <a:extLst>
              <a:ext uri="{FF2B5EF4-FFF2-40B4-BE49-F238E27FC236}">
                <a16:creationId xmlns:a16="http://schemas.microsoft.com/office/drawing/2014/main" id="{7FD933A6-E367-FE62-DD6F-DA75C2898CA4}"/>
              </a:ext>
            </a:extLst>
          </p:cNvPr>
          <p:cNvSpPr txBox="1"/>
          <p:nvPr/>
        </p:nvSpPr>
        <p:spPr>
          <a:xfrm>
            <a:off x="503552" y="5032382"/>
            <a:ext cx="10908000" cy="14157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err="1">
                <a:ln>
                  <a:noFill/>
                </a:ln>
                <a:solidFill>
                  <a:srgbClr val="000091"/>
                </a:solidFill>
                <a:effectLst/>
                <a:uLnTx/>
                <a:uFillTx/>
                <a:latin typeface="Arial"/>
                <a:ea typeface="+mn-ea"/>
                <a:cs typeface="+mn-cs"/>
              </a:rPr>
              <a:t>Targets</a:t>
            </a:r>
            <a:r>
              <a:rPr kumimoji="0" lang="fr-FR" sz="1800" b="1" i="0" u="none" strike="noStrike" kern="1200" cap="none" spc="0" normalizeH="0" baseline="0" noProof="0" dirty="0">
                <a:ln>
                  <a:noFill/>
                </a:ln>
                <a:solidFill>
                  <a:srgbClr val="000091"/>
                </a:solidFill>
                <a:effectLst/>
                <a:uLnTx/>
                <a:uFillTx/>
                <a:latin typeface="Arial"/>
                <a:ea typeface="+mn-ea"/>
                <a:cs typeface="+mn-cs"/>
              </a:rPr>
              <a:t>:</a:t>
            </a:r>
            <a:r>
              <a:rPr kumimoji="0" lang="fr-FR" sz="1800" b="0" i="0" u="none" strike="noStrike" kern="1200" cap="none" spc="0" normalizeH="0" baseline="0" noProof="0" dirty="0">
                <a:ln>
                  <a:noFill/>
                </a:ln>
                <a:solidFill>
                  <a:srgbClr val="000091"/>
                </a:solidFill>
                <a:effectLst/>
                <a:uLnTx/>
                <a:uFillTx/>
                <a:latin typeface="Arial"/>
                <a:ea typeface="+mn-ea"/>
                <a:cs typeface="+mn-cs"/>
              </a:rPr>
              <a:t> C</a:t>
            </a:r>
            <a:r>
              <a:rPr kumimoji="0" lang="en-US" sz="1800" b="0" i="0" u="none" strike="noStrike" kern="1200" cap="none" spc="0" normalizeH="0" baseline="0" noProof="0" dirty="0" err="1">
                <a:ln>
                  <a:noFill/>
                </a:ln>
                <a:solidFill>
                  <a:srgbClr val="000091"/>
                </a:solidFill>
                <a:effectLst/>
                <a:uLnTx/>
                <a:uFillTx/>
                <a:latin typeface="Arial"/>
                <a:ea typeface="+mn-ea"/>
                <a:cs typeface="+mn-cs"/>
              </a:rPr>
              <a:t>eramic</a:t>
            </a:r>
            <a:r>
              <a:rPr kumimoji="0" lang="en-US" sz="1800" b="0" i="0" u="none" strike="noStrike" kern="1200" cap="none" spc="0" normalizeH="0" baseline="0" noProof="0" dirty="0">
                <a:ln>
                  <a:noFill/>
                </a:ln>
                <a:solidFill>
                  <a:srgbClr val="000091"/>
                </a:solidFill>
                <a:effectLst/>
                <a:uLnTx/>
                <a:uFillTx/>
                <a:latin typeface="Arial"/>
                <a:ea typeface="+mn-ea"/>
                <a:cs typeface="+mn-cs"/>
              </a:rPr>
              <a:t> &amp; metal, various alloys + </a:t>
            </a:r>
            <a:r>
              <a:rPr kumimoji="0" lang="en-US" sz="1800" b="0" i="0" u="none" strike="noStrike" kern="1200" cap="none" spc="0" normalizeH="0" baseline="0" noProof="0" dirty="0">
                <a:ln>
                  <a:noFill/>
                </a:ln>
                <a:solidFill>
                  <a:srgbClr val="FFC000"/>
                </a:solidFill>
                <a:effectLst/>
                <a:uLnTx/>
                <a:uFillTx/>
                <a:latin typeface="Arial"/>
                <a:ea typeface="+mn-ea"/>
                <a:cs typeface="+mn-cs"/>
              </a:rPr>
              <a:t>reactive gas </a:t>
            </a:r>
            <a:r>
              <a:rPr kumimoji="0" lang="en-US" sz="1800" b="0" i="0" u="none" strike="noStrike" kern="1200" cap="none" spc="0" normalizeH="0" baseline="0" noProof="0" dirty="0">
                <a:ln>
                  <a:noFill/>
                </a:ln>
                <a:solidFill>
                  <a:srgbClr val="000091"/>
                </a:solidFill>
                <a:effectLst/>
                <a:uLnTx/>
                <a:uFillTx/>
                <a:latin typeface="Arial"/>
                <a:ea typeface="+mn-ea"/>
                <a:cs typeface="+mn-cs"/>
              </a:rPr>
              <a:t>for compounds.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91"/>
                </a:solidFill>
                <a:effectLst/>
                <a:uLnTx/>
                <a:uFillTx/>
                <a:latin typeface="Arial"/>
                <a:ea typeface="+mn-ea"/>
                <a:cs typeface="+mn-cs"/>
              </a:rPr>
              <a:t>Coating thickness range:</a:t>
            </a:r>
            <a:r>
              <a:rPr kumimoji="0" lang="en-US" sz="1800" b="0" i="0" u="none" strike="noStrike" kern="1200" cap="none" spc="0" normalizeH="0" baseline="0" noProof="0" dirty="0">
                <a:ln>
                  <a:noFill/>
                </a:ln>
                <a:solidFill>
                  <a:srgbClr val="000091"/>
                </a:solidFill>
                <a:effectLst/>
                <a:uLnTx/>
                <a:uFillTx/>
                <a:latin typeface="Arial"/>
                <a:ea typeface="+mn-ea"/>
                <a:cs typeface="+mn-cs"/>
              </a:rPr>
              <a:t> 0.1 nm to &gt; 1 µm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err="1">
                <a:ln>
                  <a:noFill/>
                </a:ln>
                <a:solidFill>
                  <a:srgbClr val="000091"/>
                </a:solidFill>
                <a:effectLst/>
                <a:uLnTx/>
                <a:uFillTx/>
                <a:latin typeface="Arial"/>
                <a:ea typeface="+mn-ea"/>
                <a:cs typeface="+mn-cs"/>
              </a:rPr>
              <a:t>Porous</a:t>
            </a:r>
            <a:r>
              <a:rPr kumimoji="0" lang="fr-FR" sz="1800" b="1" i="0" u="none" strike="noStrike" kern="1200" cap="none" spc="0" normalizeH="0" baseline="0" noProof="0" dirty="0">
                <a:ln>
                  <a:noFill/>
                </a:ln>
                <a:solidFill>
                  <a:srgbClr val="000091"/>
                </a:solidFill>
                <a:effectLst/>
                <a:uLnTx/>
                <a:uFillTx/>
                <a:latin typeface="Arial"/>
                <a:ea typeface="+mn-ea"/>
                <a:cs typeface="+mn-cs"/>
              </a:rPr>
              <a:t> and non-</a:t>
            </a:r>
            <a:r>
              <a:rPr kumimoji="0" lang="fr-FR" sz="1800" b="1" i="0" u="none" strike="noStrike" kern="1200" cap="none" spc="0" normalizeH="0" baseline="0" noProof="0" dirty="0" err="1">
                <a:ln>
                  <a:noFill/>
                </a:ln>
                <a:solidFill>
                  <a:srgbClr val="000091"/>
                </a:solidFill>
                <a:effectLst/>
                <a:uLnTx/>
                <a:uFillTx/>
                <a:latin typeface="Arial"/>
                <a:ea typeface="+mn-ea"/>
                <a:cs typeface="+mn-cs"/>
              </a:rPr>
              <a:t>porous</a:t>
            </a:r>
            <a:r>
              <a:rPr kumimoji="0" lang="fr-FR" sz="1800" b="1" i="0" u="none" strike="noStrike" kern="1200" cap="none" spc="0" normalizeH="0" baseline="0" noProof="0" dirty="0">
                <a:ln>
                  <a:noFill/>
                </a:ln>
                <a:solidFill>
                  <a:srgbClr val="000091"/>
                </a:solidFill>
                <a:effectLst/>
                <a:uLnTx/>
                <a:uFillTx/>
                <a:latin typeface="Arial"/>
                <a:ea typeface="+mn-ea"/>
                <a:cs typeface="+mn-cs"/>
              </a:rPr>
              <a:t> </a:t>
            </a:r>
            <a:r>
              <a:rPr kumimoji="0" lang="fr-FR" sz="1800" b="1" i="0" u="none" strike="noStrike" kern="1200" cap="none" spc="0" normalizeH="0" baseline="0" noProof="0" dirty="0" err="1">
                <a:ln>
                  <a:noFill/>
                </a:ln>
                <a:solidFill>
                  <a:srgbClr val="000091"/>
                </a:solidFill>
                <a:effectLst/>
                <a:uLnTx/>
                <a:uFillTx/>
                <a:latin typeface="Arial"/>
                <a:ea typeface="+mn-ea"/>
                <a:cs typeface="+mn-cs"/>
              </a:rPr>
              <a:t>substrates</a:t>
            </a:r>
            <a:r>
              <a:rPr kumimoji="0" lang="fr-FR" sz="1800" b="1" i="0" u="none" strike="noStrike" kern="1200" cap="none" spc="0" normalizeH="0" baseline="0" noProof="0" dirty="0">
                <a:ln>
                  <a:noFill/>
                </a:ln>
                <a:solidFill>
                  <a:srgbClr val="000091"/>
                </a:solidFill>
                <a:effectLst/>
                <a:uLnTx/>
                <a:uFillTx/>
                <a:latin typeface="Arial"/>
                <a:ea typeface="+mn-ea"/>
                <a:cs typeface="+mn-cs"/>
              </a:rPr>
              <a:t>:</a:t>
            </a:r>
            <a:r>
              <a:rPr kumimoji="0" lang="fr-FR" sz="1800" b="0" i="0" u="none" strike="noStrike" kern="1200" cap="none" spc="0" normalizeH="0" baseline="0" noProof="0" dirty="0">
                <a:ln>
                  <a:noFill/>
                </a:ln>
                <a:solidFill>
                  <a:srgbClr val="000091"/>
                </a:solidFill>
                <a:effectLst/>
                <a:uLnTx/>
                <a:uFillTx/>
                <a:latin typeface="Arial"/>
                <a:ea typeface="+mn-ea"/>
                <a:cs typeface="+mn-cs"/>
              </a:rPr>
              <a:t> glass, </a:t>
            </a:r>
            <a:r>
              <a:rPr kumimoji="0" lang="fr-FR" sz="1800" b="0" i="0" u="none" strike="noStrike" kern="1200" cap="none" spc="0" normalizeH="0" baseline="0" noProof="0" dirty="0" err="1">
                <a:ln>
                  <a:noFill/>
                </a:ln>
                <a:solidFill>
                  <a:srgbClr val="000091"/>
                </a:solidFill>
                <a:effectLst/>
                <a:uLnTx/>
                <a:uFillTx/>
                <a:latin typeface="Arial"/>
                <a:ea typeface="+mn-ea"/>
                <a:cs typeface="+mn-cs"/>
              </a:rPr>
              <a:t>polymer</a:t>
            </a:r>
            <a:r>
              <a:rPr kumimoji="0" lang="fr-FR" sz="1800" b="0" i="0" u="none" strike="noStrike" kern="1200" cap="none" spc="0" normalizeH="0" baseline="0" noProof="0" dirty="0">
                <a:ln>
                  <a:noFill/>
                </a:ln>
                <a:solidFill>
                  <a:srgbClr val="000091"/>
                </a:solidFill>
                <a:effectLst/>
                <a:uLnTx/>
                <a:uFillTx/>
                <a:latin typeface="Arial"/>
                <a:ea typeface="+mn-ea"/>
                <a:cs typeface="+mn-cs"/>
              </a:rPr>
              <a:t>, </a:t>
            </a:r>
            <a:r>
              <a:rPr kumimoji="0" lang="fr-FR" sz="1800" b="0" i="0" u="none" strike="noStrike" kern="1200" cap="none" spc="0" normalizeH="0" baseline="0" noProof="0" dirty="0" err="1">
                <a:ln>
                  <a:noFill/>
                </a:ln>
                <a:solidFill>
                  <a:srgbClr val="000091"/>
                </a:solidFill>
                <a:effectLst/>
                <a:uLnTx/>
                <a:uFillTx/>
                <a:latin typeface="Arial"/>
                <a:ea typeface="+mn-ea"/>
                <a:cs typeface="+mn-cs"/>
              </a:rPr>
              <a:t>ceramic</a:t>
            </a:r>
            <a:r>
              <a:rPr kumimoji="0" lang="fr-FR" sz="1800" b="0" i="0" u="none" strike="noStrike" kern="1200" cap="none" spc="0" normalizeH="0" baseline="0" noProof="0" dirty="0">
                <a:ln>
                  <a:noFill/>
                </a:ln>
                <a:solidFill>
                  <a:srgbClr val="000091"/>
                </a:solidFill>
                <a:effectLst/>
                <a:uLnTx/>
                <a:uFillTx/>
                <a:latin typeface="Arial"/>
                <a:ea typeface="+mn-ea"/>
                <a:cs typeface="+mn-cs"/>
              </a:rPr>
              <a:t>,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9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1"/>
                </a:solidFill>
                <a:effectLst/>
                <a:uLnTx/>
                <a:uFillTx/>
                <a:latin typeface="Arial"/>
                <a:ea typeface="+mn-ea"/>
                <a:cs typeface="+mn-cs"/>
              </a:rPr>
              <a:t>Ability to produce home-made targets of desired composition (</a:t>
            </a:r>
            <a:r>
              <a:rPr kumimoji="0" lang="en-US" sz="1800" b="0" i="1" u="none" strike="noStrike" kern="1200" cap="none" spc="0" normalizeH="0" baseline="0" noProof="0" dirty="0">
                <a:ln>
                  <a:noFill/>
                </a:ln>
                <a:solidFill>
                  <a:srgbClr val="000091"/>
                </a:solidFill>
                <a:effectLst/>
                <a:uLnTx/>
                <a:uFillTx/>
                <a:latin typeface="Arial"/>
                <a:ea typeface="+mn-ea"/>
                <a:cs typeface="+mn-cs"/>
              </a:rPr>
              <a:t>www.coatingsolutions.saint-gobain.com</a:t>
            </a:r>
            <a:r>
              <a:rPr kumimoji="0" lang="en-US" sz="1800" b="0" i="0" u="none" strike="noStrike" kern="1200" cap="none" spc="0" normalizeH="0" baseline="0" noProof="0" dirty="0">
                <a:ln>
                  <a:noFill/>
                </a:ln>
                <a:solidFill>
                  <a:srgbClr val="000091"/>
                </a:solidFill>
                <a:effectLst/>
                <a:uLnTx/>
                <a:uFillTx/>
                <a:latin typeface="Arial"/>
                <a:ea typeface="+mn-ea"/>
                <a:cs typeface="+mn-cs"/>
              </a:rPr>
              <a:t>)</a:t>
            </a:r>
          </a:p>
        </p:txBody>
      </p:sp>
      <p:sp>
        <p:nvSpPr>
          <p:cNvPr id="3" name="ZoneTexte 2">
            <a:hlinkClick r:id="rId3"/>
            <a:extLst>
              <a:ext uri="{FF2B5EF4-FFF2-40B4-BE49-F238E27FC236}">
                <a16:creationId xmlns:a16="http://schemas.microsoft.com/office/drawing/2014/main" id="{1ECAC89D-DBE0-7C39-238A-565913B6784A}"/>
              </a:ext>
            </a:extLst>
          </p:cNvPr>
          <p:cNvSpPr txBox="1"/>
          <p:nvPr/>
        </p:nvSpPr>
        <p:spPr>
          <a:xfrm>
            <a:off x="3041573" y="6499165"/>
            <a:ext cx="61088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hlinkClick r:id="rId4"/>
              </a:rPr>
              <a:t>https://www.saint-gobain.com/</a:t>
            </a:r>
            <a:endParaRPr kumimoji="0" lang="fr-FR"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Image 3" descr="Une image contenant texte, Police, Graphique, logo&#10;&#10;Description générée automatiquement">
            <a:extLst>
              <a:ext uri="{FF2B5EF4-FFF2-40B4-BE49-F238E27FC236}">
                <a16:creationId xmlns:a16="http://schemas.microsoft.com/office/drawing/2014/main" id="{2202A247-6A7F-4E29-86E2-422B3AD3EA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7120" y="227427"/>
            <a:ext cx="1465741" cy="612000"/>
          </a:xfrm>
          <a:prstGeom prst="rect">
            <a:avLst/>
          </a:prstGeom>
        </p:spPr>
      </p:pic>
      <p:sp>
        <p:nvSpPr>
          <p:cNvPr id="5" name="ZoneTexte 4">
            <a:extLst>
              <a:ext uri="{FF2B5EF4-FFF2-40B4-BE49-F238E27FC236}">
                <a16:creationId xmlns:a16="http://schemas.microsoft.com/office/drawing/2014/main" id="{DD66EAE5-D898-AF00-0454-A96C21F70A25}"/>
              </a:ext>
            </a:extLst>
          </p:cNvPr>
          <p:cNvSpPr txBox="1"/>
          <p:nvPr/>
        </p:nvSpPr>
        <p:spPr>
          <a:xfrm>
            <a:off x="9977120" y="862577"/>
            <a:ext cx="14101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mn-ea"/>
                <a:cs typeface="+mn-cs"/>
              </a:rPr>
              <a:t>Booth 4R92</a:t>
            </a:r>
          </a:p>
        </p:txBody>
      </p:sp>
      <p:pic>
        <p:nvPicPr>
          <p:cNvPr id="11" name="Image 10">
            <a:extLst>
              <a:ext uri="{FF2B5EF4-FFF2-40B4-BE49-F238E27FC236}">
                <a16:creationId xmlns:a16="http://schemas.microsoft.com/office/drawing/2014/main" id="{840097B2-07A3-9D59-E4F1-5C6444CE941A}"/>
              </a:ext>
            </a:extLst>
          </p:cNvPr>
          <p:cNvPicPr>
            <a:picLocks noChangeAspect="1"/>
          </p:cNvPicPr>
          <p:nvPr/>
        </p:nvPicPr>
        <p:blipFill>
          <a:blip r:embed="rId6"/>
          <a:stretch>
            <a:fillRect/>
          </a:stretch>
        </p:blipFill>
        <p:spPr>
          <a:xfrm>
            <a:off x="8925935" y="2113070"/>
            <a:ext cx="2857361" cy="2857361"/>
          </a:xfrm>
          <a:prstGeom prst="rect">
            <a:avLst/>
          </a:prstGeom>
        </p:spPr>
      </p:pic>
      <p:sp>
        <p:nvSpPr>
          <p:cNvPr id="10" name="AutoShape 2" descr="Magnetron Sputtering Targets | Rotatable Sputtering Targets">
            <a:extLst>
              <a:ext uri="{FF2B5EF4-FFF2-40B4-BE49-F238E27FC236}">
                <a16:creationId xmlns:a16="http://schemas.microsoft.com/office/drawing/2014/main" id="{DBFF6F63-AFFE-A448-195C-1C90148CB5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DC8F168E-0F4F-FC85-66D6-B896DE2407FD}"/>
              </a:ext>
            </a:extLst>
          </p:cNvPr>
          <p:cNvPicPr>
            <a:picLocks noChangeAspect="1"/>
          </p:cNvPicPr>
          <p:nvPr/>
        </p:nvPicPr>
        <p:blipFill>
          <a:blip r:embed="rId7"/>
          <a:stretch>
            <a:fillRect/>
          </a:stretch>
        </p:blipFill>
        <p:spPr>
          <a:xfrm rot="5400000">
            <a:off x="230460" y="2572242"/>
            <a:ext cx="2733338" cy="1825870"/>
          </a:xfrm>
          <a:prstGeom prst="rect">
            <a:avLst/>
          </a:prstGeom>
        </p:spPr>
      </p:pic>
      <p:sp>
        <p:nvSpPr>
          <p:cNvPr id="15" name="TextBox 14">
            <a:extLst>
              <a:ext uri="{FF2B5EF4-FFF2-40B4-BE49-F238E27FC236}">
                <a16:creationId xmlns:a16="http://schemas.microsoft.com/office/drawing/2014/main" id="{2C61E968-A2C0-E6DD-4DBD-0BB7D380BA20}"/>
              </a:ext>
            </a:extLst>
          </p:cNvPr>
          <p:cNvSpPr txBox="1"/>
          <p:nvPr/>
        </p:nvSpPr>
        <p:spPr>
          <a:xfrm>
            <a:off x="1205829" y="1743739"/>
            <a:ext cx="11099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91"/>
                </a:solidFill>
                <a:effectLst/>
                <a:uLnTx/>
                <a:uFillTx/>
                <a:latin typeface="Arial"/>
                <a:ea typeface="+mn-ea"/>
                <a:cs typeface="+mn-cs"/>
              </a:rPr>
              <a:t>Target</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TextBox 15">
            <a:extLst>
              <a:ext uri="{FF2B5EF4-FFF2-40B4-BE49-F238E27FC236}">
                <a16:creationId xmlns:a16="http://schemas.microsoft.com/office/drawing/2014/main" id="{8279AB67-3E0B-E98B-D4C9-43C8852AA7FF}"/>
              </a:ext>
            </a:extLst>
          </p:cNvPr>
          <p:cNvSpPr txBox="1"/>
          <p:nvPr/>
        </p:nvSpPr>
        <p:spPr>
          <a:xfrm>
            <a:off x="9586065" y="1764272"/>
            <a:ext cx="19768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91"/>
                </a:solidFill>
                <a:effectLst/>
                <a:uLnTx/>
                <a:uFillTx/>
                <a:latin typeface="Arial"/>
                <a:ea typeface="+mn-ea"/>
                <a:cs typeface="+mn-cs"/>
              </a:rPr>
              <a:t>Nano </a:t>
            </a:r>
            <a:r>
              <a:rPr kumimoji="0" lang="fr-FR" sz="1800" b="1" i="0" u="none" strike="noStrike" kern="1200" cap="none" spc="0" normalizeH="0" baseline="0" noProof="0" dirty="0" err="1">
                <a:ln>
                  <a:noFill/>
                </a:ln>
                <a:solidFill>
                  <a:srgbClr val="000091"/>
                </a:solidFill>
                <a:effectLst/>
                <a:uLnTx/>
                <a:uFillTx/>
                <a:latin typeface="Arial"/>
                <a:ea typeface="+mn-ea"/>
                <a:cs typeface="+mn-cs"/>
              </a:rPr>
              <a:t>coatings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44840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9D4844-410B-CDD4-EB0B-A9BA728C25C4}"/>
              </a:ext>
            </a:extLst>
          </p:cNvPr>
          <p:cNvSpPr>
            <a:spLocks noGrp="1"/>
          </p:cNvSpPr>
          <p:nvPr>
            <p:ph type="title"/>
          </p:nvPr>
        </p:nvSpPr>
        <p:spPr>
          <a:xfrm>
            <a:off x="479999" y="1343531"/>
            <a:ext cx="10724295" cy="540000"/>
          </a:xfrm>
        </p:spPr>
        <p:txBody>
          <a:bodyPr/>
          <a:lstStyle/>
          <a:p>
            <a:r>
              <a:rPr lang="fr-FR" sz="2400" dirty="0" err="1"/>
              <a:t>Coating</a:t>
            </a:r>
            <a:r>
              <a:rPr lang="fr-FR" sz="2400" dirty="0"/>
              <a:t> innovation </a:t>
            </a:r>
            <a:r>
              <a:rPr lang="fr-FR" sz="2400" dirty="0" err="1"/>
              <a:t>capabilities</a:t>
            </a:r>
            <a:r>
              <a:rPr lang="fr-FR" sz="2400" dirty="0"/>
              <a:t> at R&amp;D </a:t>
            </a:r>
            <a:r>
              <a:rPr lang="fr-FR" sz="2400" dirty="0" err="1"/>
              <a:t>level</a:t>
            </a:r>
            <a:r>
              <a:rPr lang="fr-FR" sz="2400" dirty="0"/>
              <a:t> and global </a:t>
            </a:r>
            <a:r>
              <a:rPr lang="fr-FR" sz="2400" dirty="0" err="1"/>
              <a:t>footprint</a:t>
            </a:r>
            <a:endParaRPr lang="fr-FR" sz="2400" dirty="0"/>
          </a:p>
        </p:txBody>
      </p:sp>
      <p:sp>
        <p:nvSpPr>
          <p:cNvPr id="6" name="Espace réservé de la date 5">
            <a:extLst>
              <a:ext uri="{FF2B5EF4-FFF2-40B4-BE49-F238E27FC236}">
                <a16:creationId xmlns:a16="http://schemas.microsoft.com/office/drawing/2014/main" id="{B49F8FFC-C411-1205-45D4-D38D0CC0471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7" name="Espace réservé du numéro de diapositive 6">
            <a:extLst>
              <a:ext uri="{FF2B5EF4-FFF2-40B4-BE49-F238E27FC236}">
                <a16:creationId xmlns:a16="http://schemas.microsoft.com/office/drawing/2014/main" id="{B970E16D-ADC2-472D-4E70-B96D5BA028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8" name="ZoneTexte 7">
            <a:hlinkClick r:id="rId3"/>
            <a:extLst>
              <a:ext uri="{FF2B5EF4-FFF2-40B4-BE49-F238E27FC236}">
                <a16:creationId xmlns:a16="http://schemas.microsoft.com/office/drawing/2014/main" id="{648471EA-2AEF-5359-B484-335B815D2E54}"/>
              </a:ext>
            </a:extLst>
          </p:cNvPr>
          <p:cNvSpPr txBox="1"/>
          <p:nvPr/>
        </p:nvSpPr>
        <p:spPr>
          <a:xfrm>
            <a:off x="3041573" y="6499165"/>
            <a:ext cx="61088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hlinkClick r:id="rId4"/>
              </a:rPr>
              <a:t>https://www.saint-gobain.com/</a:t>
            </a:r>
            <a:endParaRPr kumimoji="0" lang="fr-FR"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Image 8">
            <a:extLst>
              <a:ext uri="{FF2B5EF4-FFF2-40B4-BE49-F238E27FC236}">
                <a16:creationId xmlns:a16="http://schemas.microsoft.com/office/drawing/2014/main" id="{3F23052A-C4B1-C329-29C7-012C4FE13D9E}"/>
              </a:ext>
            </a:extLst>
          </p:cNvPr>
          <p:cNvPicPr>
            <a:picLocks noChangeAspect="1"/>
          </p:cNvPicPr>
          <p:nvPr/>
        </p:nvPicPr>
        <p:blipFill>
          <a:blip r:embed="rId5"/>
          <a:stretch>
            <a:fillRect/>
          </a:stretch>
        </p:blipFill>
        <p:spPr>
          <a:xfrm>
            <a:off x="479999" y="1963265"/>
            <a:ext cx="6200587" cy="2968136"/>
          </a:xfrm>
          <a:prstGeom prst="rect">
            <a:avLst/>
          </a:prstGeom>
        </p:spPr>
      </p:pic>
      <p:pic>
        <p:nvPicPr>
          <p:cNvPr id="10" name="Image 9" descr="Une image contenant texte, Police, Graphique, logo&#10;&#10;Description générée automatiquement">
            <a:extLst>
              <a:ext uri="{FF2B5EF4-FFF2-40B4-BE49-F238E27FC236}">
                <a16:creationId xmlns:a16="http://schemas.microsoft.com/office/drawing/2014/main" id="{C6410628-E430-32AC-F10B-1A185BF03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7120" y="227427"/>
            <a:ext cx="1465741" cy="612000"/>
          </a:xfrm>
          <a:prstGeom prst="rect">
            <a:avLst/>
          </a:prstGeom>
        </p:spPr>
      </p:pic>
      <p:sp>
        <p:nvSpPr>
          <p:cNvPr id="11" name="ZoneTexte 10">
            <a:extLst>
              <a:ext uri="{FF2B5EF4-FFF2-40B4-BE49-F238E27FC236}">
                <a16:creationId xmlns:a16="http://schemas.microsoft.com/office/drawing/2014/main" id="{44C2286E-4EAB-9060-AA3E-C1C36116B243}"/>
              </a:ext>
            </a:extLst>
          </p:cNvPr>
          <p:cNvSpPr txBox="1"/>
          <p:nvPr/>
        </p:nvSpPr>
        <p:spPr>
          <a:xfrm>
            <a:off x="9977120" y="862577"/>
            <a:ext cx="14101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mn-ea"/>
                <a:cs typeface="+mn-cs"/>
              </a:rPr>
              <a:t>Booth 4R92</a:t>
            </a:r>
          </a:p>
        </p:txBody>
      </p:sp>
      <p:pic>
        <p:nvPicPr>
          <p:cNvPr id="3" name="Image 2">
            <a:extLst>
              <a:ext uri="{FF2B5EF4-FFF2-40B4-BE49-F238E27FC236}">
                <a16:creationId xmlns:a16="http://schemas.microsoft.com/office/drawing/2014/main" id="{915FA35D-A8D7-D6E9-B49A-181E5893F8F9}"/>
              </a:ext>
            </a:extLst>
          </p:cNvPr>
          <p:cNvPicPr>
            <a:picLocks noChangeAspect="1"/>
          </p:cNvPicPr>
          <p:nvPr/>
        </p:nvPicPr>
        <p:blipFill rotWithShape="1">
          <a:blip r:embed="rId7"/>
          <a:srcRect b="20065"/>
          <a:stretch/>
        </p:blipFill>
        <p:spPr>
          <a:xfrm>
            <a:off x="6769688" y="2426536"/>
            <a:ext cx="5229600" cy="2369124"/>
          </a:xfrm>
          <a:prstGeom prst="rect">
            <a:avLst/>
          </a:prstGeom>
        </p:spPr>
      </p:pic>
      <p:sp>
        <p:nvSpPr>
          <p:cNvPr id="4" name="ZoneTexte 3">
            <a:extLst>
              <a:ext uri="{FF2B5EF4-FFF2-40B4-BE49-F238E27FC236}">
                <a16:creationId xmlns:a16="http://schemas.microsoft.com/office/drawing/2014/main" id="{B44EEC9E-E2B5-1F5C-84C6-FDFCA0266659}"/>
              </a:ext>
            </a:extLst>
          </p:cNvPr>
          <p:cNvSpPr txBox="1"/>
          <p:nvPr/>
        </p:nvSpPr>
        <p:spPr>
          <a:xfrm>
            <a:off x="2779759" y="5310393"/>
            <a:ext cx="33336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91"/>
                </a:solidFill>
                <a:effectLst/>
                <a:uLnTx/>
                <a:uFillTx/>
                <a:latin typeface="Arial"/>
                <a:ea typeface="+mn-ea"/>
                <a:cs typeface="+mn-cs"/>
              </a:rPr>
              <a:t>Hydrogen focus areas: </a:t>
            </a:r>
          </a:p>
        </p:txBody>
      </p:sp>
      <p:sp>
        <p:nvSpPr>
          <p:cNvPr id="5" name="ZoneTexte 4">
            <a:extLst>
              <a:ext uri="{FF2B5EF4-FFF2-40B4-BE49-F238E27FC236}">
                <a16:creationId xmlns:a16="http://schemas.microsoft.com/office/drawing/2014/main" id="{EC0D55F1-E08B-432E-FD39-A80A352A9330}"/>
              </a:ext>
            </a:extLst>
          </p:cNvPr>
          <p:cNvSpPr txBox="1"/>
          <p:nvPr/>
        </p:nvSpPr>
        <p:spPr>
          <a:xfrm>
            <a:off x="546174" y="3337139"/>
            <a:ext cx="1281120"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63C5E"/>
                </a:solidFill>
                <a:effectLst/>
                <a:uLnTx/>
                <a:uFillTx/>
                <a:latin typeface="Arial"/>
                <a:ea typeface="+mn-ea"/>
                <a:cs typeface="+mn-cs"/>
              </a:rPr>
              <a:t>&lt; 10 x 10 cm</a:t>
            </a:r>
            <a:r>
              <a:rPr kumimoji="0" lang="fr-FR" sz="1400" b="0" i="0" u="none" strike="noStrike" kern="1200" cap="none" spc="0" normalizeH="0" baseline="30000" noProof="0" dirty="0">
                <a:ln>
                  <a:noFill/>
                </a:ln>
                <a:solidFill>
                  <a:srgbClr val="063C5E"/>
                </a:solidFill>
                <a:effectLst/>
                <a:uLnTx/>
                <a:uFillTx/>
                <a:latin typeface="Arial"/>
                <a:ea typeface="+mn-ea"/>
                <a:cs typeface="+mn-cs"/>
              </a:rPr>
              <a:t>2</a:t>
            </a:r>
          </a:p>
        </p:txBody>
      </p:sp>
      <p:sp>
        <p:nvSpPr>
          <p:cNvPr id="12" name="ZoneTexte 11">
            <a:extLst>
              <a:ext uri="{FF2B5EF4-FFF2-40B4-BE49-F238E27FC236}">
                <a16:creationId xmlns:a16="http://schemas.microsoft.com/office/drawing/2014/main" id="{A5C82B0D-843D-BF2B-77A9-128D32F58962}"/>
              </a:ext>
            </a:extLst>
          </p:cNvPr>
          <p:cNvSpPr txBox="1"/>
          <p:nvPr/>
        </p:nvSpPr>
        <p:spPr>
          <a:xfrm>
            <a:off x="5093763" y="3337139"/>
            <a:ext cx="1136850" cy="30777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63C5E"/>
                </a:solidFill>
                <a:effectLst/>
                <a:uLnTx/>
                <a:uFillTx/>
                <a:latin typeface="Arial"/>
                <a:ea typeface="+mn-ea"/>
                <a:cs typeface="+mn-cs"/>
              </a:rPr>
              <a:t>3.2 x 6 m</a:t>
            </a:r>
            <a:r>
              <a:rPr kumimoji="0" lang="fr-FR" sz="1400" b="0" i="0" u="none" strike="noStrike" kern="1200" cap="none" spc="0" normalizeH="0" baseline="30000" noProof="0" dirty="0">
                <a:ln>
                  <a:noFill/>
                </a:ln>
                <a:solidFill>
                  <a:srgbClr val="063C5E"/>
                </a:solidFill>
                <a:effectLst/>
                <a:uLnTx/>
                <a:uFillTx/>
                <a:latin typeface="Arial"/>
                <a:ea typeface="+mn-ea"/>
                <a:cs typeface="+mn-cs"/>
              </a:rPr>
              <a:t>2</a:t>
            </a:r>
          </a:p>
        </p:txBody>
      </p:sp>
      <p:sp>
        <p:nvSpPr>
          <p:cNvPr id="13" name="ZoneTexte 12">
            <a:extLst>
              <a:ext uri="{FF2B5EF4-FFF2-40B4-BE49-F238E27FC236}">
                <a16:creationId xmlns:a16="http://schemas.microsoft.com/office/drawing/2014/main" id="{AE99DDA9-7966-4461-F302-1F3DD4C5EE8D}"/>
              </a:ext>
            </a:extLst>
          </p:cNvPr>
          <p:cNvSpPr txBox="1"/>
          <p:nvPr/>
        </p:nvSpPr>
        <p:spPr>
          <a:xfrm>
            <a:off x="5259125" y="5311939"/>
            <a:ext cx="457200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91"/>
                </a:solidFill>
                <a:effectLst/>
                <a:uLnTx/>
                <a:uFillTx/>
                <a:latin typeface="Arial"/>
                <a:ea typeface="+mn-ea"/>
                <a:cs typeface="+mn-cs"/>
              </a:rPr>
              <a:t>Catalytic coatings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91"/>
                </a:solidFill>
                <a:effectLst/>
                <a:uLnTx/>
                <a:uFillTx/>
                <a:latin typeface="Arial"/>
                <a:ea typeface="+mn-ea"/>
                <a:cs typeface="+mn-cs"/>
              </a:rPr>
              <a:t>Protective coatings for bipolar plates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91"/>
                </a:solidFill>
                <a:effectLst/>
                <a:uLnTx/>
                <a:uFillTx/>
                <a:latin typeface="Arial"/>
                <a:ea typeface="+mn-ea"/>
                <a:cs typeface="+mn-cs"/>
              </a:rPr>
              <a:t>Gas permeation membranes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91"/>
                </a:solidFill>
                <a:effectLst/>
                <a:uLnTx/>
                <a:uFillTx/>
                <a:latin typeface="Arial"/>
                <a:ea typeface="+mn-ea"/>
                <a:cs typeface="+mn-cs"/>
              </a:rPr>
              <a:t>Etc.</a:t>
            </a:r>
          </a:p>
        </p:txBody>
      </p:sp>
      <p:sp>
        <p:nvSpPr>
          <p:cNvPr id="14" name="ZoneTexte 13">
            <a:extLst>
              <a:ext uri="{FF2B5EF4-FFF2-40B4-BE49-F238E27FC236}">
                <a16:creationId xmlns:a16="http://schemas.microsoft.com/office/drawing/2014/main" id="{FD243F7C-F315-CD15-D0B9-056C8352123F}"/>
              </a:ext>
            </a:extLst>
          </p:cNvPr>
          <p:cNvSpPr txBox="1"/>
          <p:nvPr/>
        </p:nvSpPr>
        <p:spPr>
          <a:xfrm>
            <a:off x="1186734" y="4919037"/>
            <a:ext cx="574196"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63C5E"/>
                </a:solidFill>
                <a:effectLst/>
                <a:uLnTx/>
                <a:uFillTx/>
                <a:latin typeface="Arial"/>
                <a:ea typeface="+mn-ea"/>
                <a:cs typeface="+mn-cs"/>
              </a:rPr>
              <a:t>R&amp;D</a:t>
            </a:r>
            <a:endParaRPr kumimoji="0" lang="fr-FR" sz="1400" b="1" i="0" u="none" strike="noStrike" kern="1200" cap="none" spc="0" normalizeH="0" baseline="30000" noProof="0" dirty="0">
              <a:ln>
                <a:noFill/>
              </a:ln>
              <a:solidFill>
                <a:srgbClr val="063C5E"/>
              </a:solidFill>
              <a:effectLst/>
              <a:uLnTx/>
              <a:uFillTx/>
              <a:latin typeface="Arial"/>
              <a:ea typeface="+mn-ea"/>
              <a:cs typeface="+mn-cs"/>
            </a:endParaRPr>
          </a:p>
        </p:txBody>
      </p:sp>
      <p:pic>
        <p:nvPicPr>
          <p:cNvPr id="1026" name="Picture 2" descr="OVERLENGTH: Think Big! | glassonweb.com">
            <a:extLst>
              <a:ext uri="{FF2B5EF4-FFF2-40B4-BE49-F238E27FC236}">
                <a16:creationId xmlns:a16="http://schemas.microsoft.com/office/drawing/2014/main" id="{1CCABBD2-7B28-B74E-CAD0-1C8011D111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6578" y="1879405"/>
            <a:ext cx="2639122" cy="130028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3">
            <a:extLst>
              <a:ext uri="{FF2B5EF4-FFF2-40B4-BE49-F238E27FC236}">
                <a16:creationId xmlns:a16="http://schemas.microsoft.com/office/drawing/2014/main" id="{0556B330-D544-C996-E16A-58EF8F1238AC}"/>
              </a:ext>
            </a:extLst>
          </p:cNvPr>
          <p:cNvSpPr txBox="1"/>
          <p:nvPr/>
        </p:nvSpPr>
        <p:spPr>
          <a:xfrm>
            <a:off x="4906343" y="4893769"/>
            <a:ext cx="15552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063C5E"/>
                </a:solidFill>
                <a:effectLst/>
                <a:uLnTx/>
                <a:uFillTx/>
                <a:latin typeface="Arial"/>
                <a:ea typeface="+mn-ea"/>
                <a:cs typeface="+mn-cs"/>
              </a:rPr>
              <a:t>Industrialization</a:t>
            </a:r>
            <a:endParaRPr kumimoji="0" lang="fr-FR" sz="1400" b="1" i="0" u="none" strike="noStrike" kern="1200" cap="none" spc="0" normalizeH="0" baseline="30000" noProof="0" dirty="0">
              <a:ln>
                <a:noFill/>
              </a:ln>
              <a:solidFill>
                <a:srgbClr val="063C5E"/>
              </a:solidFill>
              <a:effectLst/>
              <a:uLnTx/>
              <a:uFillTx/>
              <a:latin typeface="Arial"/>
              <a:ea typeface="+mn-ea"/>
              <a:cs typeface="+mn-cs"/>
            </a:endParaRPr>
          </a:p>
        </p:txBody>
      </p:sp>
      <p:sp>
        <p:nvSpPr>
          <p:cNvPr id="17" name="ZoneTexte 13">
            <a:extLst>
              <a:ext uri="{FF2B5EF4-FFF2-40B4-BE49-F238E27FC236}">
                <a16:creationId xmlns:a16="http://schemas.microsoft.com/office/drawing/2014/main" id="{92438238-AA2A-32E3-A795-B08FE84580AB}"/>
              </a:ext>
            </a:extLst>
          </p:cNvPr>
          <p:cNvSpPr txBox="1"/>
          <p:nvPr/>
        </p:nvSpPr>
        <p:spPr>
          <a:xfrm>
            <a:off x="2970544" y="4891687"/>
            <a:ext cx="9797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63C5E"/>
                </a:solidFill>
                <a:effectLst/>
                <a:uLnTx/>
                <a:uFillTx/>
                <a:latin typeface="Arial"/>
                <a:ea typeface="+mn-ea"/>
                <a:cs typeface="+mn-cs"/>
              </a:rPr>
              <a:t>Pilot line </a:t>
            </a:r>
            <a:endParaRPr kumimoji="0" lang="fr-FR" sz="1400" b="1" i="0" u="none" strike="noStrike" kern="1200" cap="none" spc="0" normalizeH="0" baseline="30000" noProof="0" dirty="0">
              <a:ln>
                <a:noFill/>
              </a:ln>
              <a:solidFill>
                <a:srgbClr val="063C5E"/>
              </a:solidFill>
              <a:effectLst/>
              <a:uLnTx/>
              <a:uFillTx/>
              <a:latin typeface="Arial"/>
              <a:ea typeface="+mn-ea"/>
              <a:cs typeface="+mn-cs"/>
            </a:endParaRPr>
          </a:p>
        </p:txBody>
      </p:sp>
    </p:spTree>
    <p:extLst>
      <p:ext uri="{BB962C8B-B14F-4D97-AF65-F5344CB8AC3E}">
        <p14:creationId xmlns:p14="http://schemas.microsoft.com/office/powerpoint/2010/main" val="3742379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F3DA05B-7EDE-D676-9F3C-D5C112D2FC8B}"/>
              </a:ext>
            </a:extLst>
          </p:cNvPr>
          <p:cNvPicPr>
            <a:picLocks noChangeAspect="1"/>
          </p:cNvPicPr>
          <p:nvPr/>
        </p:nvPicPr>
        <p:blipFill rotWithShape="1">
          <a:blip r:embed="rId3"/>
          <a:srcRect l="1413" t="11334" r="1413" b="2317"/>
          <a:stretch/>
        </p:blipFill>
        <p:spPr>
          <a:xfrm>
            <a:off x="562468" y="1430246"/>
            <a:ext cx="10758607" cy="5377630"/>
          </a:xfrm>
          <a:prstGeom prst="rect">
            <a:avLst/>
          </a:prstGeom>
        </p:spPr>
      </p:pic>
      <p:sp>
        <p:nvSpPr>
          <p:cNvPr id="2" name="Titre 1">
            <a:extLst>
              <a:ext uri="{FF2B5EF4-FFF2-40B4-BE49-F238E27FC236}">
                <a16:creationId xmlns:a16="http://schemas.microsoft.com/office/drawing/2014/main" id="{1A9D4844-410B-CDD4-EB0B-A9BA728C25C4}"/>
              </a:ext>
            </a:extLst>
          </p:cNvPr>
          <p:cNvSpPr>
            <a:spLocks noGrp="1"/>
          </p:cNvSpPr>
          <p:nvPr>
            <p:ph type="title"/>
          </p:nvPr>
        </p:nvSpPr>
        <p:spPr>
          <a:xfrm>
            <a:off x="2074083" y="1055181"/>
            <a:ext cx="7587275" cy="291900"/>
          </a:xfrm>
          <a:solidFill>
            <a:schemeClr val="bg1"/>
          </a:solidFill>
        </p:spPr>
        <p:txBody>
          <a:bodyPr/>
          <a:lstStyle/>
          <a:p>
            <a:r>
              <a:rPr lang="fr-FR" sz="2000" dirty="0" err="1"/>
              <a:t>Existing</a:t>
            </a:r>
            <a:r>
              <a:rPr lang="fr-FR" sz="2000" dirty="0"/>
              <a:t> Saint-Gobain solutions for the </a:t>
            </a:r>
            <a:r>
              <a:rPr lang="fr-FR" sz="2000" dirty="0" err="1"/>
              <a:t>Hydrogen</a:t>
            </a:r>
            <a:r>
              <a:rPr lang="fr-FR" sz="2000" dirty="0"/>
              <a:t> </a:t>
            </a:r>
            <a:r>
              <a:rPr lang="fr-FR" sz="2000" dirty="0" err="1"/>
              <a:t>market</a:t>
            </a:r>
            <a:endParaRPr lang="fr-FR" sz="2000" dirty="0"/>
          </a:p>
        </p:txBody>
      </p:sp>
      <p:sp>
        <p:nvSpPr>
          <p:cNvPr id="6" name="Espace réservé de la date 5">
            <a:extLst>
              <a:ext uri="{FF2B5EF4-FFF2-40B4-BE49-F238E27FC236}">
                <a16:creationId xmlns:a16="http://schemas.microsoft.com/office/drawing/2014/main" id="{B49F8FFC-C411-1205-45D4-D38D0CC0471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7" name="Espace réservé du numéro de diapositive 6">
            <a:extLst>
              <a:ext uri="{FF2B5EF4-FFF2-40B4-BE49-F238E27FC236}">
                <a16:creationId xmlns:a16="http://schemas.microsoft.com/office/drawing/2014/main" id="{B970E16D-ADC2-472D-4E70-B96D5BA028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8" name="ZoneTexte 7">
            <a:hlinkClick r:id="rId4"/>
            <a:extLst>
              <a:ext uri="{FF2B5EF4-FFF2-40B4-BE49-F238E27FC236}">
                <a16:creationId xmlns:a16="http://schemas.microsoft.com/office/drawing/2014/main" id="{648471EA-2AEF-5359-B484-335B815D2E54}"/>
              </a:ext>
            </a:extLst>
          </p:cNvPr>
          <p:cNvSpPr txBox="1"/>
          <p:nvPr/>
        </p:nvSpPr>
        <p:spPr>
          <a:xfrm>
            <a:off x="3041573" y="6499165"/>
            <a:ext cx="61088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Arial"/>
                <a:ea typeface="+mn-ea"/>
                <a:cs typeface="+mn-cs"/>
                <a:hlinkClick r:id="rId5"/>
              </a:rPr>
              <a:t>https://www.saint-gobain.com/</a:t>
            </a:r>
            <a:endParaRPr kumimoji="0" lang="fr-FR"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Image 9" descr="Une image contenant texte, Police, Graphique, logo&#10;&#10;Description générée automatiquement">
            <a:extLst>
              <a:ext uri="{FF2B5EF4-FFF2-40B4-BE49-F238E27FC236}">
                <a16:creationId xmlns:a16="http://schemas.microsoft.com/office/drawing/2014/main" id="{C6410628-E430-32AC-F10B-1A185BF03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7120" y="227427"/>
            <a:ext cx="1465741" cy="612000"/>
          </a:xfrm>
          <a:prstGeom prst="rect">
            <a:avLst/>
          </a:prstGeom>
        </p:spPr>
      </p:pic>
      <p:sp>
        <p:nvSpPr>
          <p:cNvPr id="11" name="ZoneTexte 10">
            <a:extLst>
              <a:ext uri="{FF2B5EF4-FFF2-40B4-BE49-F238E27FC236}">
                <a16:creationId xmlns:a16="http://schemas.microsoft.com/office/drawing/2014/main" id="{44C2286E-4EAB-9060-AA3E-C1C36116B243}"/>
              </a:ext>
            </a:extLst>
          </p:cNvPr>
          <p:cNvSpPr txBox="1"/>
          <p:nvPr/>
        </p:nvSpPr>
        <p:spPr>
          <a:xfrm>
            <a:off x="9977120" y="862577"/>
            <a:ext cx="141012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00"/>
                </a:solidFill>
                <a:effectLst/>
                <a:uLnTx/>
                <a:uFillTx/>
                <a:latin typeface="Arial"/>
                <a:ea typeface="+mn-ea"/>
                <a:cs typeface="+mn-cs"/>
              </a:rPr>
              <a:t>Booth 4R92</a:t>
            </a:r>
          </a:p>
        </p:txBody>
      </p:sp>
    </p:spTree>
    <p:extLst>
      <p:ext uri="{BB962C8B-B14F-4D97-AF65-F5344CB8AC3E}">
        <p14:creationId xmlns:p14="http://schemas.microsoft.com/office/powerpoint/2010/main" val="3427703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4AD16-43C8-89F4-693D-9FC9D331B47F}"/>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CE2EC58B-5097-69D1-4DBC-65B060542537}"/>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6C1EF435-96C2-8858-7B85-6E7EB82AC0EC}"/>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45</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F4789D04-C7CB-0568-0F62-009A9AA15808}"/>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a:solidFill>
                  <a:srgbClr val="000091"/>
                </a:solidFill>
              </a:rPr>
              <a:t>Touch Sensity</a:t>
            </a:r>
          </a:p>
        </p:txBody>
      </p:sp>
    </p:spTree>
    <p:extLst>
      <p:ext uri="{BB962C8B-B14F-4D97-AF65-F5344CB8AC3E}">
        <p14:creationId xmlns:p14="http://schemas.microsoft.com/office/powerpoint/2010/main" val="2920743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3128" y="1383030"/>
            <a:ext cx="2084070" cy="330835"/>
          </a:xfrm>
          <a:prstGeom prst="rect">
            <a:avLst/>
          </a:prstGeom>
        </p:spPr>
        <p:txBody>
          <a:bodyPr vert="horz" wrap="square" lIns="0" tIns="13335" rIns="0" bIns="0" rtlCol="0">
            <a:spAutoFit/>
          </a:bodyPr>
          <a:lstStyle/>
          <a:p>
            <a:pPr marL="12700">
              <a:lnSpc>
                <a:spcPct val="100000"/>
              </a:lnSpc>
              <a:spcBef>
                <a:spcPts val="105"/>
              </a:spcBef>
            </a:pPr>
            <a:r>
              <a:rPr dirty="0"/>
              <a:t>TOUCH</a:t>
            </a:r>
            <a:r>
              <a:rPr spc="-75" dirty="0"/>
              <a:t> </a:t>
            </a:r>
            <a:r>
              <a:rPr spc="-10" dirty="0"/>
              <a:t>SENSITY</a:t>
            </a:r>
          </a:p>
        </p:txBody>
      </p:sp>
      <p:sp>
        <p:nvSpPr>
          <p:cNvPr id="3" name="object 3"/>
          <p:cNvSpPr txBox="1"/>
          <p:nvPr/>
        </p:nvSpPr>
        <p:spPr>
          <a:xfrm>
            <a:off x="1413128" y="1742058"/>
            <a:ext cx="3289300" cy="36131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Deeptech</a:t>
            </a:r>
            <a:r>
              <a:rPr kumimoji="0" sz="1100" b="0" i="0" u="none" strike="noStrike" kern="0" cap="none" spc="-5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SME</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0" i="0" u="none" strike="noStrike" kern="0" cap="none" spc="-10" normalizeH="0" baseline="0" noProof="0" dirty="0">
                <a:ln>
                  <a:noFill/>
                </a:ln>
                <a:solidFill>
                  <a:sysClr val="windowText" lastClr="000000"/>
                </a:solidFill>
                <a:effectLst/>
                <a:uLnTx/>
                <a:uFillTx/>
                <a:latin typeface="Arial MT"/>
                <a:cs typeface="Arial MT"/>
              </a:rPr>
              <a:t>Company</a:t>
            </a:r>
            <a:endParaRPr kumimoji="0" sz="11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Innovative</a:t>
            </a:r>
            <a:r>
              <a:rPr kumimoji="0" sz="1100" b="1" i="0" u="none" strike="noStrike" kern="0" cap="none" spc="-2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Structural</a:t>
            </a:r>
            <a:r>
              <a:rPr kumimoji="0" sz="1100" b="1" i="0" u="none" strike="noStrike" kern="0" cap="none" spc="-5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health</a:t>
            </a:r>
            <a:r>
              <a:rPr kumimoji="0" sz="1100" b="1" i="0" u="none" strike="noStrike" kern="0" cap="none" spc="-3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monitoring</a:t>
            </a:r>
            <a:r>
              <a:rPr kumimoji="0" sz="1100" b="1" i="0" u="none" strike="noStrike" kern="0" cap="none" spc="-65"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solutions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1963673" y="2743580"/>
            <a:ext cx="2102485" cy="63500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Laetitia</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LAFFORGUE </a:t>
            </a:r>
            <a:r>
              <a:rPr kumimoji="0" sz="1000" b="0" i="0" u="sng" strike="noStrike" kern="0" cap="none" spc="-10" normalizeH="0" baseline="0" noProof="0" dirty="0">
                <a:ln>
                  <a:noFill/>
                </a:ln>
                <a:solidFill>
                  <a:sysClr val="windowText" lastClr="000000"/>
                </a:solidFill>
                <a:effectLst/>
                <a:uLnTx/>
                <a:uFill>
                  <a:solidFill>
                    <a:srgbClr val="000000"/>
                  </a:solidFill>
                </a:uFill>
                <a:latin typeface="Arial MT"/>
                <a:cs typeface="Arial MT"/>
                <a:hlinkClick r:id="rId2"/>
              </a:rPr>
              <a:t>Laetitia.Lafforgue@touchsensity.com</a:t>
            </a:r>
            <a:r>
              <a:rPr kumimoji="0" sz="1000" b="0" i="0" u="none" strike="noStrike" kern="0" cap="none" spc="-1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France</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+33</a:t>
            </a:r>
            <a:r>
              <a:rPr kumimoji="0" sz="1000" b="0" i="0" u="none" strike="noStrike" kern="0" cap="none" spc="-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(0)</a:t>
            </a:r>
            <a:r>
              <a:rPr kumimoji="0" sz="1000" b="0" i="0" u="none" strike="noStrike" kern="0" cap="none" spc="-1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6</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58</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43</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03</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35" normalizeH="0" baseline="0" noProof="0" dirty="0">
                <a:ln>
                  <a:noFill/>
                </a:ln>
                <a:solidFill>
                  <a:sysClr val="windowText" lastClr="000000"/>
                </a:solidFill>
                <a:effectLst/>
                <a:uLnTx/>
                <a:uFillTx/>
                <a:latin typeface="Arial MT"/>
                <a:cs typeface="Arial MT"/>
              </a:rPr>
              <a:t>54</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Arial MT"/>
                <a:cs typeface="Arial MT"/>
                <a:hlinkClick r:id="rId3"/>
              </a:rPr>
              <a:t>www.touchsensity.com</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5" name="object 5"/>
          <p:cNvSpPr txBox="1"/>
          <p:nvPr/>
        </p:nvSpPr>
        <p:spPr>
          <a:xfrm>
            <a:off x="711365" y="2372626"/>
            <a:ext cx="4389755" cy="169545"/>
          </a:xfrm>
          <a:prstGeom prst="rect">
            <a:avLst/>
          </a:prstGeom>
          <a:solidFill>
            <a:srgbClr val="FFE666"/>
          </a:solidFill>
          <a:ln w="9525">
            <a:solidFill>
              <a:srgbClr val="000000"/>
            </a:solidFill>
          </a:ln>
        </p:spPr>
        <p:txBody>
          <a:bodyPr vert="horz" wrap="square" lIns="0" tIns="0" rIns="0" bIns="0" rtlCol="0">
            <a:spAutoFit/>
          </a:bodyPr>
          <a:lstStyle/>
          <a:p>
            <a:pPr marL="38100" marR="0" lvl="0" indent="0" defTabSz="914400" eaLnBrk="1" fontAlgn="auto" latinLnBrk="0" hangingPunct="1">
              <a:lnSpc>
                <a:spcPts val="1290"/>
              </a:lnSpc>
              <a:spcBef>
                <a:spcPts val="0"/>
              </a:spcBef>
              <a:spcAft>
                <a:spcPts val="0"/>
              </a:spcAft>
              <a:buClrTx/>
              <a:buSzTx/>
              <a:buFontTx/>
              <a:buNone/>
              <a:tabLst/>
              <a:defRPr/>
            </a:pPr>
            <a:r>
              <a:rPr kumimoji="0" sz="1100" b="1" i="0" u="none" strike="noStrike" kern="0" cap="none" spc="-10" normalizeH="0" baseline="0" noProof="0" dirty="0">
                <a:ln>
                  <a:noFill/>
                </a:ln>
                <a:solidFill>
                  <a:sysClr val="windowText" lastClr="000000"/>
                </a:solidFill>
                <a:effectLst/>
                <a:uLnTx/>
                <a:uFillTx/>
                <a:latin typeface="Arial"/>
                <a:cs typeface="Arial"/>
              </a:rPr>
              <a:t>Contact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711365" y="3911739"/>
            <a:ext cx="4389755" cy="169545"/>
          </a:xfrm>
          <a:prstGeom prst="rect">
            <a:avLst/>
          </a:prstGeom>
          <a:solidFill>
            <a:srgbClr val="FFE666"/>
          </a:solidFill>
          <a:ln w="9525">
            <a:solidFill>
              <a:srgbClr val="000000"/>
            </a:solidFill>
          </a:ln>
        </p:spPr>
        <p:txBody>
          <a:bodyPr vert="horz" wrap="square" lIns="0" tIns="0" rIns="0" bIns="0" rtlCol="0">
            <a:spAutoFit/>
          </a:bodyPr>
          <a:lstStyle/>
          <a:p>
            <a:pPr marL="38100" marR="0" lvl="0" indent="0" defTabSz="914400" eaLnBrk="1" fontAlgn="auto" latinLnBrk="0" hangingPunct="1">
              <a:lnSpc>
                <a:spcPts val="1295"/>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Touch</a:t>
            </a:r>
            <a:r>
              <a:rPr kumimoji="0" sz="1100" b="1" i="0" u="none" strike="noStrike" kern="0" cap="none" spc="-1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Sensity</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5818378" y="5448680"/>
            <a:ext cx="5251450" cy="660400"/>
          </a:xfrm>
          <a:prstGeom prst="rect">
            <a:avLst/>
          </a:prstGeom>
        </p:spPr>
        <p:txBody>
          <a:bodyPr vert="horz" wrap="square" lIns="0" tIns="12065" rIns="0" bIns="0" rtlCol="0">
            <a:spAutoFit/>
          </a:bodyPr>
          <a:lstStyle/>
          <a:p>
            <a:pPr marL="12700" marR="123189"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Touch</a:t>
            </a:r>
            <a:r>
              <a:rPr kumimoji="0" sz="1000" b="1" i="0" u="none" strike="noStrike" kern="0" cap="none" spc="-3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Sensity</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has</a:t>
            </a:r>
            <a:r>
              <a:rPr kumimoji="0" sz="1000" b="1" i="0" u="none" strike="noStrike" kern="0" cap="none" spc="-4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been</a:t>
            </a:r>
            <a:r>
              <a:rPr kumimoji="0" sz="1000" b="1" i="0" u="none" strike="noStrike" kern="0" cap="none" spc="-2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working</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with</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over</a:t>
            </a:r>
            <a:r>
              <a:rPr kumimoji="0" sz="1000" b="1" i="0" u="none" strike="noStrike" kern="0" cap="none" spc="-3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25</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European</a:t>
            </a:r>
            <a:r>
              <a:rPr kumimoji="0" sz="1000" b="1" i="0" u="none" strike="noStrike" kern="0" cap="none" spc="-2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customers</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in</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the</a:t>
            </a:r>
            <a:r>
              <a:rPr kumimoji="0" sz="1000" b="1" i="0" u="none" strike="noStrike" kern="0" cap="none" spc="-3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Aerospace, </a:t>
            </a:r>
            <a:r>
              <a:rPr kumimoji="0" sz="1000" b="1" i="0" u="none" strike="noStrike" kern="0" cap="none" spc="0" normalizeH="0" baseline="0" noProof="0" dirty="0">
                <a:ln>
                  <a:noFill/>
                </a:ln>
                <a:solidFill>
                  <a:sysClr val="windowText" lastClr="000000"/>
                </a:solidFill>
                <a:effectLst/>
                <a:uLnTx/>
                <a:uFillTx/>
                <a:latin typeface="Arial"/>
                <a:cs typeface="Arial"/>
              </a:rPr>
              <a:t>Defense,</a:t>
            </a:r>
            <a:r>
              <a:rPr kumimoji="0" sz="1000" b="1" i="0" u="none" strike="noStrike" kern="0" cap="none" spc="-4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Energy,</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Railway,</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Naval</a:t>
            </a:r>
            <a:r>
              <a:rPr kumimoji="0" sz="1000" b="1" i="0" u="none" strike="noStrike" kern="0" cap="none" spc="-5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and</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Automotive</a:t>
            </a:r>
            <a:r>
              <a:rPr kumimoji="0" sz="1000" b="1" i="0" u="none" strike="noStrike" kern="0" cap="none" spc="-1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sectors.</a:t>
            </a:r>
            <a:endParaRPr kumimoji="0" sz="10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00000"/>
              </a:lnSpc>
              <a:spcBef>
                <a:spcPts val="204"/>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With</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experienced</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team</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of</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15</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people</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specializing</a:t>
            </a:r>
            <a:r>
              <a:rPr kumimoji="0" sz="1000" b="0" i="0" u="none" strike="noStrike" kern="0" cap="none" spc="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in</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embedded</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systems,</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signal</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processing, </a:t>
            </a:r>
            <a:r>
              <a:rPr kumimoji="0" sz="1000" b="0" i="0" u="none" strike="noStrike" kern="0" cap="none" spc="0" normalizeH="0" baseline="0" noProof="0" dirty="0">
                <a:ln>
                  <a:noFill/>
                </a:ln>
                <a:solidFill>
                  <a:sysClr val="windowText" lastClr="000000"/>
                </a:solidFill>
                <a:effectLst/>
                <a:uLnTx/>
                <a:uFillTx/>
                <a:latin typeface="Arial MT"/>
                <a:cs typeface="Arial MT"/>
              </a:rPr>
              <a:t>materials</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characterization</a:t>
            </a:r>
            <a:r>
              <a:rPr kumimoji="0" sz="1000" b="0" i="0" u="none" strike="noStrike" kern="0" cap="none" spc="-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mathematical</a:t>
            </a:r>
            <a:r>
              <a:rPr kumimoji="0" sz="1000" b="0" i="0" u="none" strike="noStrike" kern="0" cap="none" spc="-5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algorithm</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development.</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pic>
        <p:nvPicPr>
          <p:cNvPr id="8" name="object 8"/>
          <p:cNvPicPr/>
          <p:nvPr/>
        </p:nvPicPr>
        <p:blipFill>
          <a:blip r:embed="rId4" cstate="print"/>
          <a:stretch>
            <a:fillRect/>
          </a:stretch>
        </p:blipFill>
        <p:spPr>
          <a:xfrm>
            <a:off x="280797" y="1352461"/>
            <a:ext cx="888072" cy="716368"/>
          </a:xfrm>
          <a:prstGeom prst="rect">
            <a:avLst/>
          </a:prstGeom>
        </p:spPr>
      </p:pic>
      <p:pic>
        <p:nvPicPr>
          <p:cNvPr id="9" name="object 9"/>
          <p:cNvPicPr/>
          <p:nvPr/>
        </p:nvPicPr>
        <p:blipFill>
          <a:blip r:embed="rId5" cstate="print"/>
          <a:stretch>
            <a:fillRect/>
          </a:stretch>
        </p:blipFill>
        <p:spPr>
          <a:xfrm>
            <a:off x="850442" y="2669413"/>
            <a:ext cx="760679" cy="737108"/>
          </a:xfrm>
          <a:prstGeom prst="rect">
            <a:avLst/>
          </a:prstGeom>
        </p:spPr>
      </p:pic>
      <p:sp>
        <p:nvSpPr>
          <p:cNvPr id="10" name="object 10"/>
          <p:cNvSpPr txBox="1"/>
          <p:nvPr/>
        </p:nvSpPr>
        <p:spPr>
          <a:xfrm>
            <a:off x="790143" y="4274311"/>
            <a:ext cx="403161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Touch</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Sensity</a:t>
            </a:r>
            <a:r>
              <a:rPr kumimoji="0" sz="1000" b="0" i="0" u="none" strike="noStrike" kern="0" cap="none" spc="-1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develops</a:t>
            </a:r>
            <a:r>
              <a:rPr kumimoji="0" sz="1000" b="0" i="0" u="none" strike="noStrike" kern="0" cap="none" spc="-1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new</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monitoring</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solution</a:t>
            </a:r>
            <a:r>
              <a:rPr kumimoji="0" sz="1000" b="0" i="0" u="none" strike="noStrike" kern="0" cap="none" spc="-1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for</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the</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SHM</a:t>
            </a:r>
            <a:r>
              <a:rPr kumimoji="0" sz="1000" b="0" i="0" u="none" strike="noStrike" kern="0" cap="none" spc="-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market</a:t>
            </a:r>
            <a:r>
              <a:rPr kumimoji="0" sz="1000" b="0" i="0" u="none" strike="noStrike" kern="0" cap="none" spc="-55" normalizeH="0" baseline="0" noProof="0" dirty="0">
                <a:ln>
                  <a:noFill/>
                </a:ln>
                <a:solidFill>
                  <a:sysClr val="windowText" lastClr="000000"/>
                </a:solidFill>
                <a:effectLst/>
                <a:uLnTx/>
                <a:uFillTx/>
                <a:latin typeface="Arial MT"/>
                <a:cs typeface="Arial MT"/>
              </a:rPr>
              <a:t> </a:t>
            </a:r>
            <a:r>
              <a:rPr kumimoji="0" sz="1000" b="0" i="0" u="none" strike="noStrike" kern="0" cap="none" spc="-50" normalizeH="0" baseline="0" noProof="0" dirty="0">
                <a:ln>
                  <a:noFill/>
                </a:ln>
                <a:solidFill>
                  <a:sysClr val="windowText" lastClr="000000"/>
                </a:solidFill>
                <a:effectLst/>
                <a:uLnTx/>
                <a:uFillTx/>
                <a:latin typeface="Arial MT"/>
                <a:cs typeface="Arial MT"/>
              </a:rPr>
              <a:t>:</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11" name="object 11"/>
          <p:cNvSpPr txBox="1"/>
          <p:nvPr/>
        </p:nvSpPr>
        <p:spPr>
          <a:xfrm>
            <a:off x="1149807" y="4895163"/>
            <a:ext cx="1346200" cy="483234"/>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Global</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0" i="0" u="none" strike="noStrike" kern="0" cap="none" spc="0" normalizeH="0" baseline="0" noProof="0" dirty="0">
                <a:ln>
                  <a:noFill/>
                </a:ln>
                <a:solidFill>
                  <a:sysClr val="windowText" lastClr="000000"/>
                </a:solidFill>
                <a:effectLst/>
                <a:uLnTx/>
                <a:uFillTx/>
                <a:latin typeface="Arial MT"/>
                <a:cs typeface="Arial MT"/>
              </a:rPr>
              <a:t>solution</a:t>
            </a:r>
            <a:r>
              <a:rPr kumimoji="0" sz="1000" b="0" i="0" u="none" strike="noStrike" kern="0" cap="none" spc="-20" normalizeH="0" baseline="0" noProof="0" dirty="0">
                <a:ln>
                  <a:noFill/>
                </a:ln>
                <a:solidFill>
                  <a:sysClr val="windowText" lastClr="000000"/>
                </a:solidFill>
                <a:effectLst/>
                <a:uLnTx/>
                <a:uFillTx/>
                <a:latin typeface="Arial MT"/>
                <a:cs typeface="Arial MT"/>
              </a:rPr>
              <a:t> with </a:t>
            </a:r>
            <a:r>
              <a:rPr kumimoji="0" sz="1000" b="1" i="0" u="none" strike="noStrike" kern="0" cap="none" spc="0" normalizeH="0" baseline="0" noProof="0" dirty="0">
                <a:ln>
                  <a:noFill/>
                </a:ln>
                <a:solidFill>
                  <a:sysClr val="windowText" lastClr="000000"/>
                </a:solidFill>
                <a:effectLst/>
                <a:uLnTx/>
                <a:uFillTx/>
                <a:latin typeface="Arial"/>
                <a:cs typeface="Arial"/>
              </a:rPr>
              <a:t>internal</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1" i="0" u="none" strike="noStrike" kern="0" cap="none" spc="-10" normalizeH="0" baseline="0" noProof="0" dirty="0">
                <a:ln>
                  <a:noFill/>
                </a:ln>
                <a:solidFill>
                  <a:sysClr val="windowText" lastClr="000000"/>
                </a:solidFill>
                <a:effectLst/>
                <a:uLnTx/>
                <a:uFillTx/>
                <a:latin typeface="Arial"/>
                <a:cs typeface="Arial"/>
              </a:rPr>
              <a:t>structural vision</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1149807" y="5620918"/>
            <a:ext cx="1626235" cy="48260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Complete</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1" i="0" u="none" strike="noStrike" kern="0" cap="none" spc="0" normalizeH="0" baseline="0" noProof="0" dirty="0">
                <a:ln>
                  <a:noFill/>
                </a:ln>
                <a:solidFill>
                  <a:sysClr val="windowText" lastClr="000000"/>
                </a:solidFill>
                <a:effectLst/>
                <a:uLnTx/>
                <a:uFillTx/>
                <a:latin typeface="Arial"/>
                <a:cs typeface="Arial"/>
              </a:rPr>
              <a:t>data</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acquisition </a:t>
            </a:r>
            <a:r>
              <a:rPr kumimoji="0" sz="1000" b="1" i="0" u="none" strike="noStrike" kern="0" cap="none" spc="0" normalizeH="0" baseline="0" noProof="0" dirty="0">
                <a:ln>
                  <a:noFill/>
                </a:ln>
                <a:solidFill>
                  <a:sysClr val="windowText" lastClr="000000"/>
                </a:solidFill>
                <a:effectLst/>
                <a:uLnTx/>
                <a:uFillTx/>
                <a:latin typeface="Arial"/>
                <a:cs typeface="Arial"/>
              </a:rPr>
              <a:t>and</a:t>
            </a:r>
            <a:r>
              <a:rPr kumimoji="0" sz="1000" b="1" i="0" u="none" strike="noStrike" kern="0" cap="none" spc="-4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analysis</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0" i="0" u="none" strike="noStrike" kern="0" cap="none" spc="0" normalizeH="0" baseline="0" noProof="0" dirty="0">
                <a:ln>
                  <a:noFill/>
                </a:ln>
                <a:solidFill>
                  <a:sysClr val="windowText" lastClr="000000"/>
                </a:solidFill>
                <a:effectLst/>
                <a:uLnTx/>
                <a:uFillTx/>
                <a:latin typeface="Arial MT"/>
                <a:cs typeface="Arial MT"/>
              </a:rPr>
              <a:t>system</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raising alerts</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13" name="object 13"/>
          <p:cNvSpPr txBox="1"/>
          <p:nvPr/>
        </p:nvSpPr>
        <p:spPr>
          <a:xfrm>
            <a:off x="3169666" y="4897628"/>
            <a:ext cx="1603375" cy="48260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Continuous</a:t>
            </a:r>
            <a:r>
              <a:rPr kumimoji="0" sz="1000" b="1" i="0" u="none" strike="noStrike" kern="0" cap="none" spc="-55" normalizeH="0" baseline="0" noProof="0" dirty="0">
                <a:ln>
                  <a:noFill/>
                </a:ln>
                <a:solidFill>
                  <a:sysClr val="windowText" lastClr="000000"/>
                </a:solidFill>
                <a:effectLst/>
                <a:uLnTx/>
                <a:uFillTx/>
                <a:latin typeface="Arial"/>
                <a:cs typeface="Arial"/>
              </a:rPr>
              <a:t> </a:t>
            </a:r>
            <a:r>
              <a:rPr kumimoji="0" sz="1000" b="0" i="0" u="none" strike="noStrike" kern="0" cap="none" spc="0" normalizeH="0" baseline="0" noProof="0" dirty="0">
                <a:ln>
                  <a:noFill/>
                </a:ln>
                <a:solidFill>
                  <a:sysClr val="windowText" lastClr="000000"/>
                </a:solidFill>
                <a:effectLst/>
                <a:uLnTx/>
                <a:uFillTx/>
                <a:latin typeface="Arial MT"/>
                <a:cs typeface="Arial MT"/>
              </a:rPr>
              <a:t>monitoring</a:t>
            </a:r>
            <a:r>
              <a:rPr kumimoji="0" sz="1000" b="0" i="0" u="none" strike="noStrike" kern="0" cap="none" spc="-60" normalizeH="0" baseline="0" noProof="0" dirty="0">
                <a:ln>
                  <a:noFill/>
                </a:ln>
                <a:solidFill>
                  <a:sysClr val="windowText" lastClr="000000"/>
                </a:solidFill>
                <a:effectLst/>
                <a:uLnTx/>
                <a:uFillTx/>
                <a:latin typeface="Arial MT"/>
                <a:cs typeface="Arial MT"/>
              </a:rPr>
              <a:t> </a:t>
            </a:r>
            <a:r>
              <a:rPr kumimoji="0" sz="1000" b="0" i="0" u="none" strike="noStrike" kern="0" cap="none" spc="-25" normalizeH="0" baseline="0" noProof="0" dirty="0">
                <a:ln>
                  <a:noFill/>
                </a:ln>
                <a:solidFill>
                  <a:sysClr val="windowText" lastClr="000000"/>
                </a:solidFill>
                <a:effectLst/>
                <a:uLnTx/>
                <a:uFillTx/>
                <a:latin typeface="Arial MT"/>
                <a:cs typeface="Arial MT"/>
              </a:rPr>
              <a:t>and </a:t>
            </a:r>
            <a:r>
              <a:rPr kumimoji="0" sz="1000" b="0" i="0" u="none" strike="noStrike" kern="0" cap="none" spc="0" normalizeH="0" baseline="0" noProof="0" dirty="0">
                <a:ln>
                  <a:noFill/>
                </a:ln>
                <a:solidFill>
                  <a:sysClr val="windowText" lastClr="000000"/>
                </a:solidFill>
                <a:effectLst/>
                <a:uLnTx/>
                <a:uFillTx/>
                <a:latin typeface="Arial MT"/>
                <a:cs typeface="Arial MT"/>
              </a:rPr>
              <a:t>reversible</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irreversible </a:t>
            </a:r>
            <a:r>
              <a:rPr kumimoji="0" sz="1000" b="0" i="0" u="none" strike="noStrike" kern="0" cap="none" spc="0" normalizeH="0" baseline="0" noProof="0" dirty="0">
                <a:ln>
                  <a:noFill/>
                </a:ln>
                <a:solidFill>
                  <a:sysClr val="windowText" lastClr="000000"/>
                </a:solidFill>
                <a:effectLst/>
                <a:uLnTx/>
                <a:uFillTx/>
                <a:latin typeface="Arial MT"/>
                <a:cs typeface="Arial MT"/>
              </a:rPr>
              <a:t>events</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detection</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14" name="object 14"/>
          <p:cNvSpPr txBox="1"/>
          <p:nvPr/>
        </p:nvSpPr>
        <p:spPr>
          <a:xfrm>
            <a:off x="3169666" y="5620918"/>
            <a:ext cx="1445260" cy="48260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Minimally</a:t>
            </a:r>
            <a:r>
              <a:rPr kumimoji="0" sz="1000" b="1" i="0" u="none" strike="noStrike" kern="0" cap="none" spc="-60"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invasive, </a:t>
            </a:r>
            <a:r>
              <a:rPr kumimoji="0" sz="1000" b="1" i="0" u="none" strike="noStrike" kern="0" cap="none" spc="0" normalizeH="0" baseline="0" noProof="0" dirty="0">
                <a:ln>
                  <a:noFill/>
                </a:ln>
                <a:solidFill>
                  <a:sysClr val="windowText" lastClr="000000"/>
                </a:solidFill>
                <a:effectLst/>
                <a:uLnTx/>
                <a:uFillTx/>
                <a:latin typeface="Arial"/>
                <a:cs typeface="Arial"/>
              </a:rPr>
              <a:t>robust,</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0" i="0" u="none" strike="noStrike" kern="0" cap="none" spc="0" normalizeH="0" baseline="0" noProof="0" dirty="0">
                <a:ln>
                  <a:noFill/>
                </a:ln>
                <a:solidFill>
                  <a:sysClr val="windowText" lastClr="000000"/>
                </a:solidFill>
                <a:effectLst/>
                <a:uLnTx/>
                <a:uFillTx/>
                <a:latin typeface="Arial MT"/>
                <a:cs typeface="Arial MT"/>
              </a:rPr>
              <a:t>easy</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to</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integrate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adaptable</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to</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all</a:t>
            </a:r>
            <a:r>
              <a:rPr kumimoji="0" sz="1000" b="0" i="0" u="none" strike="noStrike" kern="0" cap="none" spc="-5" normalizeH="0" baseline="0" noProof="0" dirty="0">
                <a:ln>
                  <a:noFill/>
                </a:ln>
                <a:solidFill>
                  <a:sysClr val="windowText" lastClr="000000"/>
                </a:solidFill>
                <a:effectLst/>
                <a:uLnTx/>
                <a:uFillTx/>
                <a:latin typeface="Arial MT"/>
                <a:cs typeface="Arial MT"/>
              </a:rPr>
              <a:t> </a:t>
            </a:r>
            <a:r>
              <a:rPr kumimoji="0" sz="1000" b="0" i="0" u="none" strike="noStrike" kern="0" cap="none" spc="-20" normalizeH="0" baseline="0" noProof="0" dirty="0">
                <a:ln>
                  <a:noFill/>
                </a:ln>
                <a:solidFill>
                  <a:sysClr val="windowText" lastClr="000000"/>
                </a:solidFill>
                <a:effectLst/>
                <a:uLnTx/>
                <a:uFillTx/>
                <a:latin typeface="Arial MT"/>
                <a:cs typeface="Arial MT"/>
              </a:rPr>
              <a:t>sizes</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pic>
        <p:nvPicPr>
          <p:cNvPr id="15" name="object 15"/>
          <p:cNvPicPr/>
          <p:nvPr/>
        </p:nvPicPr>
        <p:blipFill>
          <a:blip r:embed="rId6" cstate="print"/>
          <a:stretch>
            <a:fillRect/>
          </a:stretch>
        </p:blipFill>
        <p:spPr>
          <a:xfrm>
            <a:off x="874680" y="4887019"/>
            <a:ext cx="171929" cy="172024"/>
          </a:xfrm>
          <a:prstGeom prst="rect">
            <a:avLst/>
          </a:prstGeom>
        </p:spPr>
      </p:pic>
      <p:pic>
        <p:nvPicPr>
          <p:cNvPr id="16" name="object 16"/>
          <p:cNvPicPr/>
          <p:nvPr/>
        </p:nvPicPr>
        <p:blipFill>
          <a:blip r:embed="rId6" cstate="print"/>
          <a:stretch>
            <a:fillRect/>
          </a:stretch>
        </p:blipFill>
        <p:spPr>
          <a:xfrm>
            <a:off x="2893422" y="4888924"/>
            <a:ext cx="171929" cy="172024"/>
          </a:xfrm>
          <a:prstGeom prst="rect">
            <a:avLst/>
          </a:prstGeom>
        </p:spPr>
      </p:pic>
      <p:pic>
        <p:nvPicPr>
          <p:cNvPr id="17" name="object 17"/>
          <p:cNvPicPr/>
          <p:nvPr/>
        </p:nvPicPr>
        <p:blipFill>
          <a:blip r:embed="rId6" cstate="print"/>
          <a:stretch>
            <a:fillRect/>
          </a:stretch>
        </p:blipFill>
        <p:spPr>
          <a:xfrm>
            <a:off x="2893422" y="5614068"/>
            <a:ext cx="171929" cy="172024"/>
          </a:xfrm>
          <a:prstGeom prst="rect">
            <a:avLst/>
          </a:prstGeom>
        </p:spPr>
      </p:pic>
      <p:pic>
        <p:nvPicPr>
          <p:cNvPr id="18" name="object 18"/>
          <p:cNvPicPr/>
          <p:nvPr/>
        </p:nvPicPr>
        <p:blipFill>
          <a:blip r:embed="rId6" cstate="print"/>
          <a:stretch>
            <a:fillRect/>
          </a:stretch>
        </p:blipFill>
        <p:spPr>
          <a:xfrm>
            <a:off x="874680" y="5614068"/>
            <a:ext cx="171929" cy="172024"/>
          </a:xfrm>
          <a:prstGeom prst="rect">
            <a:avLst/>
          </a:prstGeom>
        </p:spPr>
      </p:pic>
      <p:sp>
        <p:nvSpPr>
          <p:cNvPr id="19" name="object 19"/>
          <p:cNvSpPr txBox="1"/>
          <p:nvPr/>
        </p:nvSpPr>
        <p:spPr>
          <a:xfrm>
            <a:off x="5848603" y="1581404"/>
            <a:ext cx="50425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An</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innovative</a:t>
            </a:r>
            <a:r>
              <a:rPr kumimoji="0" sz="1000" b="0" i="0" u="none" strike="noStrike" kern="0" cap="none" spc="-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patented</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technology</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to</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monitor</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the</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structural</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health</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state</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of</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material</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50" normalizeH="0" baseline="0" noProof="0" dirty="0">
                <a:ln>
                  <a:noFill/>
                </a:ln>
                <a:solidFill>
                  <a:sysClr val="windowText" lastClr="000000"/>
                </a:solidFill>
                <a:effectLst/>
                <a:uLnTx/>
                <a:uFillTx/>
                <a:latin typeface="Arial MT"/>
                <a:cs typeface="Arial MT"/>
              </a:rPr>
              <a:t>:</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20" name="object 20"/>
          <p:cNvSpPr txBox="1"/>
          <p:nvPr/>
        </p:nvSpPr>
        <p:spPr>
          <a:xfrm>
            <a:off x="5876925" y="3607152"/>
            <a:ext cx="4848225" cy="1271905"/>
          </a:xfrm>
          <a:prstGeom prst="rect">
            <a:avLst/>
          </a:prstGeom>
        </p:spPr>
        <p:txBody>
          <a:bodyPr vert="horz" wrap="square" lIns="0" tIns="39369" rIns="0" bIns="0" rtlCol="0">
            <a:spAutoFit/>
          </a:bodyPr>
          <a:lstStyle/>
          <a:p>
            <a:pPr marL="184150" marR="0" lvl="0" indent="-171450" defTabSz="914400" eaLnBrk="1" fontAlgn="auto" latinLnBrk="0" hangingPunct="1">
              <a:lnSpc>
                <a:spcPct val="100000"/>
              </a:lnSpc>
              <a:spcBef>
                <a:spcPts val="309"/>
              </a:spcBef>
              <a:spcAft>
                <a:spcPts val="0"/>
              </a:spcAft>
              <a:buClr>
                <a:srgbClr val="00008E"/>
              </a:buClr>
              <a:buSzTx/>
              <a:buFont typeface="Wingdings"/>
              <a:buChar char=""/>
              <a:tabLst>
                <a:tab pos="184150"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2D</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or</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3D</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mapping</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of</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the</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material's</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structural</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20" normalizeH="0" baseline="0" noProof="0" dirty="0">
                <a:ln>
                  <a:noFill/>
                </a:ln>
                <a:solidFill>
                  <a:sysClr val="windowText" lastClr="000000"/>
                </a:solidFill>
                <a:effectLst/>
                <a:uLnTx/>
                <a:uFillTx/>
                <a:latin typeface="Arial MT"/>
                <a:cs typeface="Arial MT"/>
              </a:rPr>
              <a:t>state</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204"/>
              </a:spcBef>
              <a:spcAft>
                <a:spcPts val="0"/>
              </a:spcAft>
              <a:buClr>
                <a:srgbClr val="00008E"/>
              </a:buClr>
              <a:buSzTx/>
              <a:buFont typeface="Wingdings"/>
              <a:buChar char=""/>
              <a:tabLst>
                <a:tab pos="184150"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Innovative</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peripheral</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instrumentation</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if</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needed</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190"/>
              </a:spcBef>
              <a:spcAft>
                <a:spcPts val="0"/>
              </a:spcAft>
              <a:buClr>
                <a:srgbClr val="00008E"/>
              </a:buClr>
              <a:buSzTx/>
              <a:buFont typeface="Wingdings"/>
              <a:buChar char=""/>
              <a:tabLst>
                <a:tab pos="184150"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Connected</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system</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to</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stimulate</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the</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material</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read</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its</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response</a:t>
            </a:r>
            <a:r>
              <a:rPr kumimoji="0" sz="1000" b="0" i="0" u="none" strike="noStrike" kern="0" cap="none" spc="-5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(electrical</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signal)</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204"/>
              </a:spcBef>
              <a:spcAft>
                <a:spcPts val="0"/>
              </a:spcAft>
              <a:buClr>
                <a:srgbClr val="00008E"/>
              </a:buClr>
              <a:buSzTx/>
              <a:buFont typeface="Wingdings"/>
              <a:buChar char=""/>
              <a:tabLst>
                <a:tab pos="184150"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Relative</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data:</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comparison</a:t>
            </a:r>
            <a:r>
              <a:rPr kumimoji="0" sz="1000" b="0" i="0" u="none" strike="noStrike" kern="0" cap="none" spc="-5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with</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initial</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or</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simulated</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state</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of</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the</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20" normalizeH="0" baseline="0" noProof="0" dirty="0">
                <a:ln>
                  <a:noFill/>
                </a:ln>
                <a:solidFill>
                  <a:sysClr val="windowText" lastClr="000000"/>
                </a:solidFill>
                <a:effectLst/>
                <a:uLnTx/>
                <a:uFillTx/>
                <a:latin typeface="Arial MT"/>
                <a:cs typeface="Arial MT"/>
              </a:rPr>
              <a:t>part</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204"/>
              </a:spcBef>
              <a:spcAft>
                <a:spcPts val="0"/>
              </a:spcAft>
              <a:buClr>
                <a:srgbClr val="00008E"/>
              </a:buClr>
              <a:buSzTx/>
              <a:buFont typeface="Wingdings"/>
              <a:buChar char=""/>
              <a:tabLst>
                <a:tab pos="184150"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Data</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transmission</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to</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terminal</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(PC,</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mobile</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device</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or</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in-vehicle)</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190"/>
              </a:spcBef>
              <a:spcAft>
                <a:spcPts val="0"/>
              </a:spcAft>
              <a:buClr>
                <a:srgbClr val="00008E"/>
              </a:buClr>
              <a:buSzTx/>
              <a:buFont typeface="Wingdings"/>
              <a:buChar char=""/>
              <a:tabLst>
                <a:tab pos="184150"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Association</a:t>
            </a:r>
            <a:r>
              <a:rPr kumimoji="0" sz="1000" b="0" i="0" u="none" strike="noStrike" kern="0" cap="none" spc="-6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with</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physical</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20" normalizeH="0" baseline="0" noProof="0" dirty="0">
                <a:ln>
                  <a:noFill/>
                </a:ln>
                <a:solidFill>
                  <a:sysClr val="windowText" lastClr="000000"/>
                </a:solidFill>
                <a:effectLst/>
                <a:uLnTx/>
                <a:uFillTx/>
                <a:latin typeface="Arial MT"/>
                <a:cs typeface="Arial MT"/>
              </a:rPr>
              <a:t>data</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204"/>
              </a:spcBef>
              <a:spcAft>
                <a:spcPts val="0"/>
              </a:spcAft>
              <a:buClr>
                <a:srgbClr val="00008E"/>
              </a:buClr>
              <a:buSzTx/>
              <a:buFont typeface="Wingdings"/>
              <a:buChar char=""/>
              <a:tabLst>
                <a:tab pos="184150"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Low</a:t>
            </a:r>
            <a:r>
              <a:rPr kumimoji="0" sz="1000" b="0" i="0" u="none" strike="noStrike" kern="0" cap="none" spc="-1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on-</a:t>
            </a:r>
            <a:r>
              <a:rPr kumimoji="0" sz="1000" b="0" i="0" u="none" strike="noStrike" kern="0" cap="none" spc="0" normalizeH="0" baseline="0" noProof="0" dirty="0">
                <a:ln>
                  <a:noFill/>
                </a:ln>
                <a:solidFill>
                  <a:sysClr val="windowText" lastClr="000000"/>
                </a:solidFill>
                <a:effectLst/>
                <a:uLnTx/>
                <a:uFillTx/>
                <a:latin typeface="Arial MT"/>
                <a:cs typeface="Arial MT"/>
              </a:rPr>
              <a:t>board</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system</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power</a:t>
            </a:r>
            <a:r>
              <a:rPr kumimoji="0" sz="1000" b="0" i="0" u="none" strike="noStrike" kern="0" cap="none" spc="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consumption</a:t>
            </a:r>
            <a:r>
              <a:rPr kumimoji="0" sz="1000" b="0" i="0" u="none" strike="noStrike" kern="0" cap="none" spc="-5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1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5-12</a:t>
            </a:r>
            <a:r>
              <a:rPr kumimoji="0" sz="1000" b="0" i="0" u="none" strike="noStrike" kern="0" cap="none" spc="-25" normalizeH="0" baseline="0" noProof="0" dirty="0">
                <a:ln>
                  <a:noFill/>
                </a:ln>
                <a:solidFill>
                  <a:sysClr val="windowText" lastClr="000000"/>
                </a:solidFill>
                <a:effectLst/>
                <a:uLnTx/>
                <a:uFillTx/>
                <a:latin typeface="Arial MT"/>
                <a:cs typeface="Arial MT"/>
              </a:rPr>
              <a:t> V)</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pic>
        <p:nvPicPr>
          <p:cNvPr id="21" name="object 21"/>
          <p:cNvPicPr/>
          <p:nvPr/>
        </p:nvPicPr>
        <p:blipFill>
          <a:blip r:embed="rId7" cstate="print"/>
          <a:stretch>
            <a:fillRect/>
          </a:stretch>
        </p:blipFill>
        <p:spPr>
          <a:xfrm>
            <a:off x="8227694" y="2409253"/>
            <a:ext cx="699757" cy="510857"/>
          </a:xfrm>
          <a:prstGeom prst="rect">
            <a:avLst/>
          </a:prstGeom>
        </p:spPr>
      </p:pic>
      <p:grpSp>
        <p:nvGrpSpPr>
          <p:cNvPr id="22" name="object 22"/>
          <p:cNvGrpSpPr/>
          <p:nvPr/>
        </p:nvGrpSpPr>
        <p:grpSpPr>
          <a:xfrm>
            <a:off x="5981191" y="2039175"/>
            <a:ext cx="2188210" cy="1435735"/>
            <a:chOff x="5981191" y="2039175"/>
            <a:chExt cx="2188210" cy="1435735"/>
          </a:xfrm>
        </p:grpSpPr>
        <p:pic>
          <p:nvPicPr>
            <p:cNvPr id="23" name="object 23"/>
            <p:cNvPicPr/>
            <p:nvPr/>
          </p:nvPicPr>
          <p:blipFill>
            <a:blip r:embed="rId8" cstate="print"/>
            <a:stretch>
              <a:fillRect/>
            </a:stretch>
          </p:blipFill>
          <p:spPr>
            <a:xfrm>
              <a:off x="5981191" y="2066289"/>
              <a:ext cx="2034413" cy="1408049"/>
            </a:xfrm>
            <a:prstGeom prst="rect">
              <a:avLst/>
            </a:prstGeom>
          </p:spPr>
        </p:pic>
        <p:sp>
          <p:nvSpPr>
            <p:cNvPr id="24" name="object 24"/>
            <p:cNvSpPr/>
            <p:nvPr/>
          </p:nvSpPr>
          <p:spPr>
            <a:xfrm>
              <a:off x="6217665" y="2043938"/>
              <a:ext cx="0" cy="802640"/>
            </a:xfrm>
            <a:custGeom>
              <a:avLst/>
              <a:gdLst/>
              <a:ahLst/>
              <a:cxnLst/>
              <a:rect l="l" t="t" r="r" b="b"/>
              <a:pathLst>
                <a:path h="802639">
                  <a:moveTo>
                    <a:pt x="0" y="802639"/>
                  </a:moveTo>
                  <a:lnTo>
                    <a:pt x="0" y="0"/>
                  </a:lnTo>
                </a:path>
              </a:pathLst>
            </a:custGeom>
            <a:ln w="9525">
              <a:solidFill>
                <a:srgbClr val="00008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6579107" y="2043938"/>
              <a:ext cx="0" cy="83820"/>
            </a:xfrm>
            <a:custGeom>
              <a:avLst/>
              <a:gdLst/>
              <a:ahLst/>
              <a:cxnLst/>
              <a:rect l="l" t="t" r="r" b="b"/>
              <a:pathLst>
                <a:path h="83819">
                  <a:moveTo>
                    <a:pt x="0" y="83692"/>
                  </a:moveTo>
                  <a:lnTo>
                    <a:pt x="0" y="0"/>
                  </a:lnTo>
                </a:path>
              </a:pathLst>
            </a:custGeom>
            <a:ln w="9525">
              <a:solidFill>
                <a:srgbClr val="00008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7746999" y="2043938"/>
              <a:ext cx="0" cy="342900"/>
            </a:xfrm>
            <a:custGeom>
              <a:avLst/>
              <a:gdLst/>
              <a:ahLst/>
              <a:cxnLst/>
              <a:rect l="l" t="t" r="r" b="b"/>
              <a:pathLst>
                <a:path h="342900">
                  <a:moveTo>
                    <a:pt x="0" y="342773"/>
                  </a:moveTo>
                  <a:lnTo>
                    <a:pt x="0" y="0"/>
                  </a:lnTo>
                </a:path>
              </a:pathLst>
            </a:custGeom>
            <a:ln w="9525">
              <a:solidFill>
                <a:srgbClr val="00008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6221729" y="2043938"/>
              <a:ext cx="1617345" cy="1308100"/>
            </a:xfrm>
            <a:custGeom>
              <a:avLst/>
              <a:gdLst/>
              <a:ahLst/>
              <a:cxnLst/>
              <a:rect l="l" t="t" r="r" b="b"/>
              <a:pathLst>
                <a:path w="1617345" h="1308100">
                  <a:moveTo>
                    <a:pt x="1193292" y="1307973"/>
                  </a:moveTo>
                  <a:lnTo>
                    <a:pt x="1617091" y="1307973"/>
                  </a:lnTo>
                </a:path>
                <a:path w="1617345" h="1308100">
                  <a:moveTo>
                    <a:pt x="1617091" y="1307973"/>
                  </a:moveTo>
                  <a:lnTo>
                    <a:pt x="1617091" y="201422"/>
                  </a:lnTo>
                </a:path>
                <a:path w="1617345" h="1308100">
                  <a:moveTo>
                    <a:pt x="0" y="0"/>
                  </a:moveTo>
                  <a:lnTo>
                    <a:pt x="1525270" y="0"/>
                  </a:lnTo>
                </a:path>
                <a:path w="1617345" h="1308100">
                  <a:moveTo>
                    <a:pt x="1525270" y="201422"/>
                  </a:moveTo>
                  <a:lnTo>
                    <a:pt x="1617091" y="201422"/>
                  </a:lnTo>
                </a:path>
              </a:pathLst>
            </a:custGeom>
            <a:ln w="9525">
              <a:solidFill>
                <a:srgbClr val="00008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p:cNvPicPr/>
            <p:nvPr/>
          </p:nvPicPr>
          <p:blipFill>
            <a:blip r:embed="rId9" cstate="print"/>
            <a:stretch>
              <a:fillRect/>
            </a:stretch>
          </p:blipFill>
          <p:spPr>
            <a:xfrm>
              <a:off x="6180454" y="2833878"/>
              <a:ext cx="74422" cy="70612"/>
            </a:xfrm>
            <a:prstGeom prst="rect">
              <a:avLst/>
            </a:prstGeom>
          </p:spPr>
        </p:pic>
        <p:pic>
          <p:nvPicPr>
            <p:cNvPr id="29" name="object 29"/>
            <p:cNvPicPr/>
            <p:nvPr/>
          </p:nvPicPr>
          <p:blipFill>
            <a:blip r:embed="rId10" cstate="print"/>
            <a:stretch>
              <a:fillRect/>
            </a:stretch>
          </p:blipFill>
          <p:spPr>
            <a:xfrm>
              <a:off x="7353426" y="3316605"/>
              <a:ext cx="74295" cy="70612"/>
            </a:xfrm>
            <a:prstGeom prst="rect">
              <a:avLst/>
            </a:prstGeom>
          </p:spPr>
        </p:pic>
        <p:pic>
          <p:nvPicPr>
            <p:cNvPr id="30" name="object 30"/>
            <p:cNvPicPr/>
            <p:nvPr/>
          </p:nvPicPr>
          <p:blipFill>
            <a:blip r:embed="rId11" cstate="print"/>
            <a:stretch>
              <a:fillRect/>
            </a:stretch>
          </p:blipFill>
          <p:spPr>
            <a:xfrm>
              <a:off x="6542023" y="2114931"/>
              <a:ext cx="74295" cy="70612"/>
            </a:xfrm>
            <a:prstGeom prst="rect">
              <a:avLst/>
            </a:prstGeom>
          </p:spPr>
        </p:pic>
        <p:pic>
          <p:nvPicPr>
            <p:cNvPr id="31" name="object 31"/>
            <p:cNvPicPr/>
            <p:nvPr/>
          </p:nvPicPr>
          <p:blipFill>
            <a:blip r:embed="rId12" cstate="print"/>
            <a:stretch>
              <a:fillRect/>
            </a:stretch>
          </p:blipFill>
          <p:spPr>
            <a:xfrm>
              <a:off x="7709788" y="2374011"/>
              <a:ext cx="74421" cy="70612"/>
            </a:xfrm>
            <a:prstGeom prst="rect">
              <a:avLst/>
            </a:prstGeom>
          </p:spPr>
        </p:pic>
        <p:pic>
          <p:nvPicPr>
            <p:cNvPr id="32" name="object 32"/>
            <p:cNvPicPr/>
            <p:nvPr/>
          </p:nvPicPr>
          <p:blipFill>
            <a:blip r:embed="rId13" cstate="print"/>
            <a:stretch>
              <a:fillRect/>
            </a:stretch>
          </p:blipFill>
          <p:spPr>
            <a:xfrm>
              <a:off x="8051672" y="2614549"/>
              <a:ext cx="117728" cy="121920"/>
            </a:xfrm>
            <a:prstGeom prst="rect">
              <a:avLst/>
            </a:prstGeom>
          </p:spPr>
        </p:pic>
        <p:sp>
          <p:nvSpPr>
            <p:cNvPr id="33" name="object 33"/>
            <p:cNvSpPr/>
            <p:nvPr/>
          </p:nvSpPr>
          <p:spPr>
            <a:xfrm>
              <a:off x="7838820" y="2677668"/>
              <a:ext cx="278130" cy="0"/>
            </a:xfrm>
            <a:custGeom>
              <a:avLst/>
              <a:gdLst/>
              <a:ahLst/>
              <a:cxnLst/>
              <a:rect l="l" t="t" r="r" b="b"/>
              <a:pathLst>
                <a:path w="278129">
                  <a:moveTo>
                    <a:pt x="0" y="0"/>
                  </a:moveTo>
                  <a:lnTo>
                    <a:pt x="277875" y="0"/>
                  </a:lnTo>
                </a:path>
              </a:pathLst>
            </a:custGeom>
            <a:ln w="9525">
              <a:solidFill>
                <a:srgbClr val="00008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4" name="object 34"/>
          <p:cNvPicPr/>
          <p:nvPr/>
        </p:nvPicPr>
        <p:blipFill>
          <a:blip r:embed="rId14" cstate="print"/>
          <a:stretch>
            <a:fillRect/>
          </a:stretch>
        </p:blipFill>
        <p:spPr>
          <a:xfrm>
            <a:off x="9648952" y="2018004"/>
            <a:ext cx="1680718" cy="1210589"/>
          </a:xfrm>
          <a:prstGeom prst="rect">
            <a:avLst/>
          </a:prstGeom>
        </p:spPr>
      </p:pic>
      <p:grpSp>
        <p:nvGrpSpPr>
          <p:cNvPr id="35" name="object 35"/>
          <p:cNvGrpSpPr/>
          <p:nvPr/>
        </p:nvGrpSpPr>
        <p:grpSpPr>
          <a:xfrm>
            <a:off x="9056751" y="2584069"/>
            <a:ext cx="438784" cy="132080"/>
            <a:chOff x="9056751" y="2584069"/>
            <a:chExt cx="438784" cy="132080"/>
          </a:xfrm>
        </p:grpSpPr>
        <p:sp>
          <p:nvSpPr>
            <p:cNvPr id="36" name="object 36"/>
            <p:cNvSpPr/>
            <p:nvPr/>
          </p:nvSpPr>
          <p:spPr>
            <a:xfrm>
              <a:off x="9368028" y="2584069"/>
              <a:ext cx="127635" cy="132080"/>
            </a:xfrm>
            <a:custGeom>
              <a:avLst/>
              <a:gdLst/>
              <a:ahLst/>
              <a:cxnLst/>
              <a:rect l="l" t="t" r="r" b="b"/>
              <a:pathLst>
                <a:path w="127634" h="132080">
                  <a:moveTo>
                    <a:pt x="0" y="0"/>
                  </a:moveTo>
                  <a:lnTo>
                    <a:pt x="0" y="131825"/>
                  </a:lnTo>
                  <a:lnTo>
                    <a:pt x="127380" y="65912"/>
                  </a:lnTo>
                  <a:lnTo>
                    <a:pt x="0" y="0"/>
                  </a:lnTo>
                  <a:close/>
                </a:path>
              </a:pathLst>
            </a:custGeom>
            <a:solidFill>
              <a:srgbClr val="00008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9056751" y="2643251"/>
              <a:ext cx="383540" cy="0"/>
            </a:xfrm>
            <a:custGeom>
              <a:avLst/>
              <a:gdLst/>
              <a:ahLst/>
              <a:cxnLst/>
              <a:rect l="l" t="t" r="r" b="b"/>
              <a:pathLst>
                <a:path w="383540">
                  <a:moveTo>
                    <a:pt x="0" y="0"/>
                  </a:moveTo>
                  <a:lnTo>
                    <a:pt x="383413" y="0"/>
                  </a:lnTo>
                </a:path>
              </a:pathLst>
            </a:custGeom>
            <a:ln w="9525">
              <a:solidFill>
                <a:srgbClr val="00008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object 38"/>
          <p:cNvSpPr txBox="1"/>
          <p:nvPr/>
        </p:nvSpPr>
        <p:spPr>
          <a:xfrm>
            <a:off x="5739003" y="5127002"/>
            <a:ext cx="5972810" cy="169545"/>
          </a:xfrm>
          <a:prstGeom prst="rect">
            <a:avLst/>
          </a:prstGeom>
          <a:solidFill>
            <a:srgbClr val="FFE666"/>
          </a:solidFill>
          <a:ln w="9525">
            <a:solidFill>
              <a:srgbClr val="000000"/>
            </a:solidFill>
          </a:ln>
        </p:spPr>
        <p:txBody>
          <a:bodyPr vert="horz" wrap="square" lIns="0" tIns="0" rIns="0" bIns="0" rtlCol="0">
            <a:spAutoFit/>
          </a:bodyPr>
          <a:lstStyle/>
          <a:p>
            <a:pPr marL="38735" marR="0" lvl="0" indent="0" defTabSz="914400" eaLnBrk="1" fontAlgn="auto" latinLnBrk="0" hangingPunct="1">
              <a:lnSpc>
                <a:spcPts val="1295"/>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Since</a:t>
            </a:r>
            <a:r>
              <a:rPr kumimoji="0" sz="1100" b="1" i="0" u="none" strike="noStrike" kern="0" cap="none" spc="-2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2019</a:t>
            </a:r>
            <a:r>
              <a:rPr kumimoji="0" sz="1100" b="1" i="0" u="none" strike="noStrike" kern="0" cap="none" spc="-20"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39"/>
          <p:cNvSpPr txBox="1">
            <a:spLocks noGrp="1"/>
          </p:cNvSpPr>
          <p:nvPr>
            <p:ph type="sldNum" sz="quarter" idx="7"/>
          </p:nvPr>
        </p:nvSpPr>
        <p:spPr>
          <a:xfrm>
            <a:off x="11199138" y="6457688"/>
            <a:ext cx="449556" cy="328929"/>
          </a:xfrm>
          <a:prstGeom prst="rect">
            <a:avLst/>
          </a:prstGeom>
        </p:spPr>
        <p:txBody>
          <a:bodyPr vert="horz" wrap="square" lIns="0" tIns="0" rIns="0" bIns="0" rtlCol="0">
            <a:spAutoFit/>
          </a:bodyPr>
          <a:lstStyle/>
          <a:p>
            <a:pPr marL="38100" marR="0" lvl="0" indent="0" defTabSz="914400" eaLnBrk="1" fontAlgn="auto" latinLnBrk="0" hangingPunct="1">
              <a:lnSpc>
                <a:spcPts val="2455"/>
              </a:lnSpc>
              <a:spcBef>
                <a:spcPts val="0"/>
              </a:spcBef>
              <a:spcAft>
                <a:spcPts val="0"/>
              </a:spcAft>
              <a:buClrTx/>
              <a:buSzTx/>
              <a:buFontTx/>
              <a:buNone/>
              <a:tabLst/>
              <a:defRPr/>
            </a:pPr>
            <a:fld id="{81D60167-4931-47E6-BA6A-407CBD079E47}" type="slidenum">
              <a:rPr kumimoji="0" sz="2100" b="0" i="0" u="none" strike="noStrike" kern="0" cap="none" spc="-50" normalizeH="0" baseline="0" noProof="0" dirty="0">
                <a:ln>
                  <a:noFill/>
                </a:ln>
                <a:solidFill>
                  <a:srgbClr val="000091"/>
                </a:solidFill>
                <a:effectLst/>
                <a:uLnTx/>
                <a:uFillTx/>
                <a:latin typeface="Arial MT"/>
              </a:rPr>
              <a:pPr marL="38100" marR="0" lvl="0" indent="0" defTabSz="914400" eaLnBrk="1" fontAlgn="auto" latinLnBrk="0" hangingPunct="1">
                <a:lnSpc>
                  <a:spcPts val="2455"/>
                </a:lnSpc>
                <a:spcBef>
                  <a:spcPts val="0"/>
                </a:spcBef>
                <a:spcAft>
                  <a:spcPts val="0"/>
                </a:spcAft>
                <a:buClrTx/>
                <a:buSzTx/>
                <a:buFontTx/>
                <a:buNone/>
                <a:tabLst/>
                <a:defRPr/>
              </a:pPr>
              <a:t>46</a:t>
            </a:fld>
            <a:endParaRPr kumimoji="0" sz="2100" b="0" i="0" u="none" strike="noStrike" kern="0" cap="none" spc="-50" normalizeH="0" baseline="0" noProof="0" dirty="0">
              <a:ln>
                <a:noFill/>
              </a:ln>
              <a:solidFill>
                <a:srgbClr val="000091"/>
              </a:solidFill>
              <a:effectLst/>
              <a:uLnTx/>
              <a:uFillTx/>
              <a:latin typeface="Arial MT"/>
            </a:endParaRPr>
          </a:p>
        </p:txBody>
      </p:sp>
      <p:sp>
        <p:nvSpPr>
          <p:cNvPr id="40" name="object 40"/>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prstClr val="black"/>
                </a:solidFill>
                <a:effectLst/>
                <a:uLnTx/>
                <a:uFillTx/>
                <a:latin typeface="Arial MT"/>
              </a:rPr>
              <a:t>29/01/2025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470392" y="1357883"/>
            <a:ext cx="3401695" cy="4916805"/>
            <a:chOff x="8470392" y="1357883"/>
            <a:chExt cx="3401695" cy="4916805"/>
          </a:xfrm>
        </p:grpSpPr>
        <p:pic>
          <p:nvPicPr>
            <p:cNvPr id="3" name="object 3"/>
            <p:cNvPicPr/>
            <p:nvPr/>
          </p:nvPicPr>
          <p:blipFill>
            <a:blip r:embed="rId2" cstate="print"/>
            <a:stretch>
              <a:fillRect/>
            </a:stretch>
          </p:blipFill>
          <p:spPr>
            <a:xfrm>
              <a:off x="8470392" y="1357883"/>
              <a:ext cx="3401567" cy="4916424"/>
            </a:xfrm>
            <a:prstGeom prst="rect">
              <a:avLst/>
            </a:prstGeom>
          </p:spPr>
        </p:pic>
        <p:pic>
          <p:nvPicPr>
            <p:cNvPr id="4" name="object 4"/>
            <p:cNvPicPr/>
            <p:nvPr/>
          </p:nvPicPr>
          <p:blipFill>
            <a:blip r:embed="rId3" cstate="print"/>
            <a:stretch>
              <a:fillRect/>
            </a:stretch>
          </p:blipFill>
          <p:spPr>
            <a:xfrm>
              <a:off x="8568436" y="1469682"/>
              <a:ext cx="3209925" cy="4696587"/>
            </a:xfrm>
            <a:prstGeom prst="rect">
              <a:avLst/>
            </a:prstGeom>
          </p:spPr>
        </p:pic>
      </p:grpSp>
      <p:pic>
        <p:nvPicPr>
          <p:cNvPr id="5" name="object 5"/>
          <p:cNvPicPr/>
          <p:nvPr/>
        </p:nvPicPr>
        <p:blipFill>
          <a:blip r:embed="rId4" cstate="print"/>
          <a:stretch>
            <a:fillRect/>
          </a:stretch>
        </p:blipFill>
        <p:spPr>
          <a:xfrm>
            <a:off x="11996801" y="6662826"/>
            <a:ext cx="195199" cy="195172"/>
          </a:xfrm>
          <a:prstGeom prst="rect">
            <a:avLst/>
          </a:prstGeom>
        </p:spPr>
      </p:pic>
      <p:pic>
        <p:nvPicPr>
          <p:cNvPr id="6" name="object 6"/>
          <p:cNvPicPr/>
          <p:nvPr/>
        </p:nvPicPr>
        <p:blipFill>
          <a:blip r:embed="rId5" cstate="print"/>
          <a:stretch>
            <a:fillRect/>
          </a:stretch>
        </p:blipFill>
        <p:spPr>
          <a:xfrm>
            <a:off x="5337683" y="5363590"/>
            <a:ext cx="2943860" cy="771207"/>
          </a:xfrm>
          <a:prstGeom prst="rect">
            <a:avLst/>
          </a:prstGeom>
        </p:spPr>
      </p:pic>
      <p:pic>
        <p:nvPicPr>
          <p:cNvPr id="7" name="object 7"/>
          <p:cNvPicPr/>
          <p:nvPr/>
        </p:nvPicPr>
        <p:blipFill>
          <a:blip r:embed="rId6" cstate="print"/>
          <a:stretch>
            <a:fillRect/>
          </a:stretch>
        </p:blipFill>
        <p:spPr>
          <a:xfrm>
            <a:off x="5437885" y="3408045"/>
            <a:ext cx="2679065" cy="1672843"/>
          </a:xfrm>
          <a:prstGeom prst="rect">
            <a:avLst/>
          </a:prstGeom>
        </p:spPr>
      </p:pic>
      <p:sp>
        <p:nvSpPr>
          <p:cNvPr id="8" name="object 8"/>
          <p:cNvSpPr txBox="1"/>
          <p:nvPr/>
        </p:nvSpPr>
        <p:spPr>
          <a:xfrm>
            <a:off x="9060306" y="1632811"/>
            <a:ext cx="927735" cy="553085"/>
          </a:xfrm>
          <a:prstGeom prst="rect">
            <a:avLst/>
          </a:prstGeom>
        </p:spPr>
        <p:txBody>
          <a:bodyPr vert="horz" wrap="square" lIns="0" tIns="94615" rIns="0" bIns="0" rtlCol="0">
            <a:spAutoFit/>
          </a:bodyPr>
          <a:lstStyle/>
          <a:p>
            <a:pPr marL="12700" marR="0" lvl="0" indent="0" defTabSz="914400" eaLnBrk="1" fontAlgn="auto" latinLnBrk="0" hangingPunct="1">
              <a:lnSpc>
                <a:spcPct val="100000"/>
              </a:lnSpc>
              <a:spcBef>
                <a:spcPts val="745"/>
              </a:spcBef>
              <a:spcAft>
                <a:spcPts val="0"/>
              </a:spcAft>
              <a:buClrTx/>
              <a:buSzTx/>
              <a:buFontTx/>
              <a:buNone/>
              <a:tabLst/>
              <a:defRPr/>
            </a:pPr>
            <a:r>
              <a:rPr kumimoji="0" sz="1400" b="1" i="0" u="none" strike="noStrike" kern="0" cap="none" spc="-10" normalizeH="0" baseline="0" noProof="0" dirty="0">
                <a:ln>
                  <a:noFill/>
                </a:ln>
                <a:solidFill>
                  <a:sysClr val="windowText" lastClr="000000"/>
                </a:solidFill>
                <a:effectLst/>
                <a:uLnTx/>
                <a:uFillTx/>
                <a:latin typeface="Arial"/>
                <a:cs typeface="Arial"/>
              </a:rPr>
              <a:t>MATURITY</a:t>
            </a:r>
            <a:endParaRPr kumimoji="0" sz="1400" b="0" i="0" u="none" strike="noStrike" kern="0" cap="none" spc="0" normalizeH="0" baseline="0" noProof="0">
              <a:ln>
                <a:noFill/>
              </a:ln>
              <a:solidFill>
                <a:sysClr val="windowText" lastClr="000000"/>
              </a:solidFill>
              <a:effectLst/>
              <a:uLnTx/>
              <a:uFillTx/>
              <a:latin typeface="Arial"/>
              <a:cs typeface="Arial"/>
            </a:endParaRPr>
          </a:p>
          <a:p>
            <a:pPr marL="318135" marR="0" lvl="0" indent="-286385" defTabSz="914400" eaLnBrk="1" fontAlgn="auto" latinLnBrk="0" hangingPunct="1">
              <a:lnSpc>
                <a:spcPct val="100000"/>
              </a:lnSpc>
              <a:spcBef>
                <a:spcPts val="509"/>
              </a:spcBef>
              <a:spcAft>
                <a:spcPts val="0"/>
              </a:spcAft>
              <a:buClrTx/>
              <a:buSzTx/>
              <a:buFont typeface="Wingdings"/>
              <a:buChar char=""/>
              <a:tabLst>
                <a:tab pos="318135"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TRL</a:t>
            </a:r>
            <a:r>
              <a:rPr kumimoji="0" sz="1100" b="0" i="0" u="none" strike="noStrike" kern="0" cap="none" spc="-30" normalizeH="0" baseline="0" noProof="0" dirty="0">
                <a:ln>
                  <a:noFill/>
                </a:ln>
                <a:solidFill>
                  <a:sysClr val="windowText" lastClr="000000"/>
                </a:solidFill>
                <a:effectLst/>
                <a:uLnTx/>
                <a:uFillTx/>
                <a:latin typeface="Arial MT"/>
                <a:cs typeface="Arial MT"/>
              </a:rPr>
              <a:t> </a:t>
            </a:r>
            <a:r>
              <a:rPr kumimoji="0" sz="1100" b="0" i="0" u="none" strike="noStrike" kern="0" cap="none" spc="-60" normalizeH="0" baseline="0" noProof="0" dirty="0">
                <a:ln>
                  <a:noFill/>
                </a:ln>
                <a:solidFill>
                  <a:sysClr val="windowText" lastClr="000000"/>
                </a:solidFill>
                <a:effectLst/>
                <a:uLnTx/>
                <a:uFillTx/>
                <a:latin typeface="Arial MT"/>
                <a:cs typeface="Arial MT"/>
              </a:rPr>
              <a:t>6</a:t>
            </a:r>
            <a:endParaRPr kumimoji="0" sz="1100" b="0" i="0" u="none" strike="noStrike" kern="0" cap="none" spc="0" normalizeH="0" baseline="0" noProof="0">
              <a:ln>
                <a:noFill/>
              </a:ln>
              <a:solidFill>
                <a:sysClr val="windowText" lastClr="000000"/>
              </a:solidFill>
              <a:effectLst/>
              <a:uLnTx/>
              <a:uFillTx/>
              <a:latin typeface="Arial MT"/>
              <a:cs typeface="Arial MT"/>
            </a:endParaRPr>
          </a:p>
        </p:txBody>
      </p:sp>
      <p:pic>
        <p:nvPicPr>
          <p:cNvPr id="9" name="object 9"/>
          <p:cNvPicPr/>
          <p:nvPr/>
        </p:nvPicPr>
        <p:blipFill>
          <a:blip r:embed="rId7" cstate="print"/>
          <a:stretch>
            <a:fillRect/>
          </a:stretch>
        </p:blipFill>
        <p:spPr>
          <a:xfrm>
            <a:off x="5400166" y="1394586"/>
            <a:ext cx="2527554" cy="1831975"/>
          </a:xfrm>
          <a:prstGeom prst="rect">
            <a:avLst/>
          </a:prstGeom>
        </p:spPr>
      </p:pic>
      <p:sp>
        <p:nvSpPr>
          <p:cNvPr id="10" name="object 10"/>
          <p:cNvSpPr txBox="1">
            <a:spLocks noGrp="1"/>
          </p:cNvSpPr>
          <p:nvPr>
            <p:ph type="title"/>
          </p:nvPr>
        </p:nvSpPr>
        <p:spPr>
          <a:prstGeom prst="rect">
            <a:avLst/>
          </a:prstGeom>
        </p:spPr>
        <p:txBody>
          <a:bodyPr vert="horz" wrap="square" lIns="0" tIns="110489" rIns="0" bIns="0" rtlCol="0">
            <a:spAutoFit/>
          </a:bodyPr>
          <a:lstStyle/>
          <a:p>
            <a:pPr marL="12700">
              <a:lnSpc>
                <a:spcPct val="100000"/>
              </a:lnSpc>
              <a:spcBef>
                <a:spcPts val="869"/>
              </a:spcBef>
            </a:pPr>
            <a:r>
              <a:rPr dirty="0"/>
              <a:t>SMART</a:t>
            </a:r>
            <a:r>
              <a:rPr spc="-65" dirty="0"/>
              <a:t> </a:t>
            </a:r>
            <a:r>
              <a:rPr dirty="0"/>
              <a:t>HYDROGEN</a:t>
            </a:r>
            <a:r>
              <a:rPr spc="-85" dirty="0"/>
              <a:t> </a:t>
            </a:r>
            <a:r>
              <a:rPr spc="-20" dirty="0"/>
              <a:t>TANK</a:t>
            </a:r>
          </a:p>
          <a:p>
            <a:pPr marL="12700" marR="5080">
              <a:lnSpc>
                <a:spcPct val="100000"/>
              </a:lnSpc>
              <a:spcBef>
                <a:spcPts val="425"/>
              </a:spcBef>
            </a:pPr>
            <a:r>
              <a:rPr sz="1100" b="0" dirty="0">
                <a:solidFill>
                  <a:srgbClr val="000000"/>
                </a:solidFill>
                <a:latin typeface="Arial MT"/>
                <a:cs typeface="Arial MT"/>
              </a:rPr>
              <a:t>Providing</a:t>
            </a:r>
            <a:r>
              <a:rPr sz="1100" b="0" spc="-15" dirty="0">
                <a:solidFill>
                  <a:srgbClr val="000000"/>
                </a:solidFill>
                <a:latin typeface="Arial MT"/>
                <a:cs typeface="Arial MT"/>
              </a:rPr>
              <a:t> </a:t>
            </a:r>
            <a:r>
              <a:rPr sz="1100" b="0" dirty="0">
                <a:solidFill>
                  <a:srgbClr val="000000"/>
                </a:solidFill>
                <a:latin typeface="Arial MT"/>
                <a:cs typeface="Arial MT"/>
              </a:rPr>
              <a:t>a</a:t>
            </a:r>
            <a:r>
              <a:rPr sz="1100" b="0" spc="-25" dirty="0">
                <a:solidFill>
                  <a:srgbClr val="000000"/>
                </a:solidFill>
                <a:latin typeface="Arial MT"/>
                <a:cs typeface="Arial MT"/>
              </a:rPr>
              <a:t> </a:t>
            </a:r>
            <a:r>
              <a:rPr sz="1100" dirty="0">
                <a:solidFill>
                  <a:srgbClr val="000000"/>
                </a:solidFill>
              </a:rPr>
              <a:t>Smart</a:t>
            </a:r>
            <a:r>
              <a:rPr sz="1100" spc="-35" dirty="0">
                <a:solidFill>
                  <a:srgbClr val="000000"/>
                </a:solidFill>
              </a:rPr>
              <a:t> </a:t>
            </a:r>
            <a:r>
              <a:rPr sz="1100" b="0" dirty="0">
                <a:solidFill>
                  <a:srgbClr val="000000"/>
                </a:solidFill>
                <a:latin typeface="Arial MT"/>
                <a:cs typeface="Arial MT"/>
              </a:rPr>
              <a:t>and</a:t>
            </a:r>
            <a:r>
              <a:rPr sz="1100" b="0" spc="-30" dirty="0">
                <a:solidFill>
                  <a:srgbClr val="000000"/>
                </a:solidFill>
                <a:latin typeface="Arial MT"/>
                <a:cs typeface="Arial MT"/>
              </a:rPr>
              <a:t> </a:t>
            </a:r>
            <a:r>
              <a:rPr sz="1100" dirty="0">
                <a:solidFill>
                  <a:srgbClr val="000000"/>
                </a:solidFill>
              </a:rPr>
              <a:t>Communicative</a:t>
            </a:r>
            <a:r>
              <a:rPr sz="1100" spc="-50" dirty="0">
                <a:solidFill>
                  <a:srgbClr val="000000"/>
                </a:solidFill>
              </a:rPr>
              <a:t> </a:t>
            </a:r>
            <a:r>
              <a:rPr sz="1100" dirty="0">
                <a:solidFill>
                  <a:srgbClr val="000000"/>
                </a:solidFill>
              </a:rPr>
              <a:t>Tank</a:t>
            </a:r>
            <a:r>
              <a:rPr sz="1100" spc="-5" dirty="0">
                <a:solidFill>
                  <a:srgbClr val="000000"/>
                </a:solidFill>
              </a:rPr>
              <a:t> </a:t>
            </a:r>
            <a:r>
              <a:rPr sz="1100" b="0" dirty="0">
                <a:solidFill>
                  <a:srgbClr val="000000"/>
                </a:solidFill>
                <a:latin typeface="Arial MT"/>
                <a:cs typeface="Arial MT"/>
              </a:rPr>
              <a:t>to</a:t>
            </a:r>
            <a:r>
              <a:rPr sz="1100" b="0" spc="-40" dirty="0">
                <a:solidFill>
                  <a:srgbClr val="000000"/>
                </a:solidFill>
                <a:latin typeface="Arial MT"/>
                <a:cs typeface="Arial MT"/>
              </a:rPr>
              <a:t> </a:t>
            </a:r>
            <a:r>
              <a:rPr sz="1100" b="0" spc="-10" dirty="0">
                <a:solidFill>
                  <a:srgbClr val="000000"/>
                </a:solidFill>
                <a:latin typeface="Arial MT"/>
                <a:cs typeface="Arial MT"/>
              </a:rPr>
              <a:t>industrials </a:t>
            </a:r>
            <a:r>
              <a:rPr sz="1100" b="0" dirty="0">
                <a:solidFill>
                  <a:srgbClr val="000000"/>
                </a:solidFill>
                <a:latin typeface="Arial MT"/>
                <a:cs typeface="Arial MT"/>
              </a:rPr>
              <a:t>through</a:t>
            </a:r>
            <a:r>
              <a:rPr sz="1100" b="0" spc="-55" dirty="0">
                <a:solidFill>
                  <a:srgbClr val="000000"/>
                </a:solidFill>
                <a:latin typeface="Arial MT"/>
                <a:cs typeface="Arial MT"/>
              </a:rPr>
              <a:t> </a:t>
            </a:r>
            <a:r>
              <a:rPr sz="1100" b="0" dirty="0">
                <a:solidFill>
                  <a:srgbClr val="000000"/>
                </a:solidFill>
                <a:latin typeface="Arial MT"/>
                <a:cs typeface="Arial MT"/>
              </a:rPr>
              <a:t>its</a:t>
            </a:r>
            <a:r>
              <a:rPr sz="1100" b="0" spc="-15" dirty="0">
                <a:solidFill>
                  <a:srgbClr val="000000"/>
                </a:solidFill>
                <a:latin typeface="Arial MT"/>
                <a:cs typeface="Arial MT"/>
              </a:rPr>
              <a:t> </a:t>
            </a:r>
            <a:r>
              <a:rPr sz="1100" spc="-10" dirty="0">
                <a:solidFill>
                  <a:srgbClr val="000000"/>
                </a:solidFill>
              </a:rPr>
              <a:t>Monitoring</a:t>
            </a:r>
            <a:r>
              <a:rPr sz="1100" b="0" spc="-10" dirty="0">
                <a:solidFill>
                  <a:srgbClr val="000000"/>
                </a:solidFill>
                <a:latin typeface="Arial MT"/>
                <a:cs typeface="Arial MT"/>
              </a:rPr>
              <a:t>.</a:t>
            </a:r>
            <a:endParaRPr sz="1100">
              <a:latin typeface="Arial MT"/>
              <a:cs typeface="Arial MT"/>
            </a:endParaRPr>
          </a:p>
        </p:txBody>
      </p:sp>
      <p:sp>
        <p:nvSpPr>
          <p:cNvPr id="11" name="object 11"/>
          <p:cNvSpPr txBox="1"/>
          <p:nvPr/>
        </p:nvSpPr>
        <p:spPr>
          <a:xfrm>
            <a:off x="951991" y="2637789"/>
            <a:ext cx="178308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Arial MT"/>
                <a:cs typeface="Arial MT"/>
              </a:rPr>
              <a:t>Challenge </a:t>
            </a:r>
            <a:r>
              <a:rPr kumimoji="0" sz="1000" b="1" i="0" u="none" strike="noStrike" kern="0" cap="none" spc="0" normalizeH="0" baseline="0" noProof="0" dirty="0">
                <a:ln>
                  <a:noFill/>
                </a:ln>
                <a:solidFill>
                  <a:sysClr val="windowText" lastClr="000000"/>
                </a:solidFill>
                <a:effectLst/>
                <a:uLnTx/>
                <a:uFillTx/>
                <a:latin typeface="Arial"/>
                <a:cs typeface="Arial"/>
              </a:rPr>
              <a:t>current</a:t>
            </a:r>
            <a:r>
              <a:rPr kumimoji="0" sz="1000" b="1" i="0" u="none" strike="noStrike" kern="0" cap="none" spc="-10" normalizeH="0" baseline="0" noProof="0" dirty="0">
                <a:ln>
                  <a:noFill/>
                </a:ln>
                <a:solidFill>
                  <a:sysClr val="windowText" lastClr="000000"/>
                </a:solidFill>
                <a:effectLst/>
                <a:uLnTx/>
                <a:uFillTx/>
                <a:latin typeface="Arial"/>
                <a:cs typeface="Arial"/>
              </a:rPr>
              <a:t> regulations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12" name="object 12"/>
          <p:cNvPicPr/>
          <p:nvPr/>
        </p:nvPicPr>
        <p:blipFill>
          <a:blip r:embed="rId8" cstate="print"/>
          <a:stretch>
            <a:fillRect/>
          </a:stretch>
        </p:blipFill>
        <p:spPr>
          <a:xfrm>
            <a:off x="729230" y="2634801"/>
            <a:ext cx="171933" cy="172024"/>
          </a:xfrm>
          <a:prstGeom prst="rect">
            <a:avLst/>
          </a:prstGeom>
        </p:spPr>
      </p:pic>
      <p:sp>
        <p:nvSpPr>
          <p:cNvPr id="13" name="object 13"/>
          <p:cNvSpPr txBox="1"/>
          <p:nvPr/>
        </p:nvSpPr>
        <p:spPr>
          <a:xfrm>
            <a:off x="3239770" y="2654554"/>
            <a:ext cx="204152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Reduce</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1" i="0" u="none" strike="noStrike" kern="0" cap="none" spc="0" normalizeH="0" baseline="0" noProof="0" dirty="0">
                <a:ln>
                  <a:noFill/>
                </a:ln>
                <a:solidFill>
                  <a:sysClr val="windowText" lastClr="000000"/>
                </a:solidFill>
                <a:effectLst/>
                <a:uLnTx/>
                <a:uFillTx/>
                <a:latin typeface="Arial"/>
                <a:cs typeface="Arial"/>
              </a:rPr>
              <a:t>current</a:t>
            </a:r>
            <a:r>
              <a:rPr kumimoji="0" sz="1000" b="1" i="0" u="none" strike="noStrike" kern="0" cap="none" spc="-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security</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coef</a:t>
            </a:r>
            <a:r>
              <a:rPr kumimoji="0" sz="1000" b="1" i="0" u="none" strike="noStrike" kern="0" cap="none" spc="-15" normalizeH="0" baseline="0" noProof="0" dirty="0">
                <a:ln>
                  <a:noFill/>
                </a:ln>
                <a:solidFill>
                  <a:sysClr val="windowText" lastClr="000000"/>
                </a:solidFill>
                <a:effectLst/>
                <a:uLnTx/>
                <a:uFillTx/>
                <a:latin typeface="Arial"/>
                <a:cs typeface="Arial"/>
              </a:rPr>
              <a:t> </a:t>
            </a:r>
            <a:r>
              <a:rPr kumimoji="0" sz="1000" b="0" i="0" u="none" strike="noStrike" kern="0" cap="none" spc="-20" normalizeH="0" baseline="0" noProof="0" dirty="0">
                <a:ln>
                  <a:noFill/>
                </a:ln>
                <a:solidFill>
                  <a:sysClr val="windowText" lastClr="000000"/>
                </a:solidFill>
                <a:effectLst/>
                <a:uLnTx/>
                <a:uFillTx/>
                <a:latin typeface="Arial MT"/>
                <a:cs typeface="Arial MT"/>
              </a:rPr>
              <a:t>(2,5)</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14" name="object 14"/>
          <p:cNvSpPr txBox="1"/>
          <p:nvPr/>
        </p:nvSpPr>
        <p:spPr>
          <a:xfrm>
            <a:off x="959002" y="3132581"/>
            <a:ext cx="1673860" cy="3302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Increase</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security</a:t>
            </a:r>
            <a:r>
              <a:rPr kumimoji="0" sz="1000" b="1" i="0" u="none" strike="noStrike" kern="0" cap="none" spc="-20" normalizeH="0" baseline="0" noProof="0" dirty="0">
                <a:ln>
                  <a:noFill/>
                </a:ln>
                <a:solidFill>
                  <a:sysClr val="windowText" lastClr="000000"/>
                </a:solidFill>
                <a:effectLst/>
                <a:uLnTx/>
                <a:uFillTx/>
                <a:latin typeface="Arial"/>
                <a:cs typeface="Arial"/>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safety</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(while</a:t>
            </a:r>
            <a:r>
              <a:rPr kumimoji="0" sz="1000" b="0" i="0" u="none" strike="noStrike" kern="0" cap="none" spc="-1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filing</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and</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in</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operation)</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15" name="object 15"/>
          <p:cNvSpPr txBox="1"/>
          <p:nvPr/>
        </p:nvSpPr>
        <p:spPr>
          <a:xfrm>
            <a:off x="3242564" y="3117342"/>
            <a:ext cx="18357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Reuse</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tanks</a:t>
            </a:r>
            <a:r>
              <a:rPr kumimoji="0" sz="1000" b="1" i="0" u="none" strike="noStrike" kern="0" cap="none" spc="-35" normalizeH="0" baseline="0" noProof="0" dirty="0">
                <a:ln>
                  <a:noFill/>
                </a:ln>
                <a:solidFill>
                  <a:sysClr val="windowText" lastClr="000000"/>
                </a:solidFill>
                <a:effectLst/>
                <a:uLnTx/>
                <a:uFillTx/>
                <a:latin typeface="Arial"/>
                <a:cs typeface="Arial"/>
              </a:rPr>
              <a:t> </a:t>
            </a:r>
            <a:r>
              <a:rPr kumimoji="0" sz="1000" b="0" i="0" u="none" strike="noStrike" kern="0" cap="none" spc="0" normalizeH="0" baseline="0" noProof="0" dirty="0">
                <a:ln>
                  <a:noFill/>
                </a:ln>
                <a:solidFill>
                  <a:sysClr val="windowText" lastClr="000000"/>
                </a:solidFill>
                <a:effectLst/>
                <a:uLnTx/>
                <a:uFillTx/>
                <a:latin typeface="Arial MT"/>
                <a:cs typeface="Arial MT"/>
              </a:rPr>
              <a:t>into</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new</a:t>
            </a:r>
            <a:r>
              <a:rPr kumimoji="0" sz="1000" b="0" i="0" u="none" strike="noStrike" kern="0" cap="none" spc="-2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vehicules</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16" name="object 16"/>
          <p:cNvSpPr txBox="1"/>
          <p:nvPr/>
        </p:nvSpPr>
        <p:spPr>
          <a:xfrm>
            <a:off x="949858" y="3613530"/>
            <a:ext cx="117983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Assess</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1" i="0" u="none" strike="noStrike" kern="0" cap="none" spc="0" normalizeH="0" baseline="0" noProof="0" dirty="0">
                <a:ln>
                  <a:noFill/>
                </a:ln>
                <a:solidFill>
                  <a:sysClr val="windowText" lastClr="000000"/>
                </a:solidFill>
                <a:effectLst/>
                <a:uLnTx/>
                <a:uFillTx/>
                <a:latin typeface="Arial"/>
                <a:cs typeface="Arial"/>
              </a:rPr>
              <a:t>rest</a:t>
            </a:r>
            <a:r>
              <a:rPr kumimoji="0" sz="1000" b="1" i="0" u="none" strike="noStrike" kern="0" cap="none" spc="-1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lifetime</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3262629" y="3615309"/>
            <a:ext cx="149479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Reduce</a:t>
            </a:r>
            <a:r>
              <a:rPr kumimoji="0" sz="1000" b="0" i="0" u="none" strike="noStrike" kern="0" cap="none" spc="-50" normalizeH="0" baseline="0" noProof="0" dirty="0">
                <a:ln>
                  <a:noFill/>
                </a:ln>
                <a:solidFill>
                  <a:sysClr val="windowText" lastClr="000000"/>
                </a:solidFill>
                <a:effectLst/>
                <a:uLnTx/>
                <a:uFillTx/>
                <a:latin typeface="Arial MT"/>
                <a:cs typeface="Arial MT"/>
              </a:rPr>
              <a:t> </a:t>
            </a:r>
            <a:r>
              <a:rPr kumimoji="0" sz="1000" b="1" i="0" u="none" strike="noStrike" kern="0" cap="none" spc="0" normalizeH="0" baseline="0" noProof="0" dirty="0">
                <a:ln>
                  <a:noFill/>
                </a:ln>
                <a:solidFill>
                  <a:sysClr val="windowText" lastClr="000000"/>
                </a:solidFill>
                <a:effectLst/>
                <a:uLnTx/>
                <a:uFillTx/>
                <a:latin typeface="Arial"/>
                <a:cs typeface="Arial"/>
              </a:rPr>
              <a:t>inspection</a:t>
            </a:r>
            <a:r>
              <a:rPr kumimoji="0" sz="1000" b="1" i="0" u="none" strike="noStrike" kern="0" cap="none" spc="-3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costs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711365" y="2255024"/>
            <a:ext cx="4389755" cy="169545"/>
          </a:xfrm>
          <a:prstGeom prst="rect">
            <a:avLst/>
          </a:prstGeom>
          <a:solidFill>
            <a:srgbClr val="FFE666"/>
          </a:solidFill>
          <a:ln w="9525">
            <a:solidFill>
              <a:srgbClr val="000000"/>
            </a:solidFill>
          </a:ln>
        </p:spPr>
        <p:txBody>
          <a:bodyPr vert="horz" wrap="square" lIns="0" tIns="0" rIns="0" bIns="0" rtlCol="0">
            <a:spAutoFit/>
          </a:bodyPr>
          <a:lstStyle/>
          <a:p>
            <a:pPr marL="38100" marR="0" lvl="0" indent="0" defTabSz="914400" eaLnBrk="1" fontAlgn="auto" latinLnBrk="0" hangingPunct="1">
              <a:lnSpc>
                <a:spcPts val="1290"/>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Optimize</a:t>
            </a:r>
            <a:r>
              <a:rPr kumimoji="0" sz="1100" b="1" i="0" u="none" strike="noStrike" kern="0" cap="none" spc="-4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sizing</a:t>
            </a:r>
            <a:r>
              <a:rPr kumimoji="0" sz="1100" b="1" i="0" u="none" strike="noStrike" kern="0" cap="none" spc="-2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to</a:t>
            </a:r>
            <a:r>
              <a:rPr kumimoji="0" sz="1100" b="1" i="0" u="none" strike="noStrike" kern="0" cap="none" spc="-2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iso-security</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711365" y="4140847"/>
            <a:ext cx="4389755" cy="169545"/>
          </a:xfrm>
          <a:prstGeom prst="rect">
            <a:avLst/>
          </a:prstGeom>
          <a:solidFill>
            <a:srgbClr val="FFE666"/>
          </a:solidFill>
          <a:ln w="9525">
            <a:solidFill>
              <a:srgbClr val="000000"/>
            </a:solidFill>
          </a:ln>
        </p:spPr>
        <p:txBody>
          <a:bodyPr vert="horz" wrap="square" lIns="0" tIns="0" rIns="0" bIns="0" rtlCol="0">
            <a:spAutoFit/>
          </a:bodyPr>
          <a:lstStyle/>
          <a:p>
            <a:pPr marL="38100" marR="0" lvl="0" indent="0" defTabSz="914400" eaLnBrk="1" fontAlgn="auto" latinLnBrk="0" hangingPunct="1">
              <a:lnSpc>
                <a:spcPts val="1295"/>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Provide</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Tanks</a:t>
            </a:r>
            <a:r>
              <a:rPr kumimoji="0" sz="1100" b="1" i="0" u="none" strike="noStrike" kern="0" cap="none" spc="-1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Digital</a:t>
            </a:r>
            <a:r>
              <a:rPr kumimoji="0" sz="1100" b="1" i="0" u="none" strike="noStrike" kern="0" cap="none" spc="-6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Passport</a:t>
            </a:r>
            <a:r>
              <a:rPr kumimoji="0" sz="1100" b="1" i="0" u="none" strike="noStrike" kern="0" cap="none" spc="-30"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973023" y="4675149"/>
            <a:ext cx="1624330" cy="557530"/>
          </a:xfrm>
          <a:prstGeom prst="rect">
            <a:avLst/>
          </a:prstGeom>
        </p:spPr>
        <p:txBody>
          <a:bodyPr vert="horz" wrap="square" lIns="0" tIns="36830" rIns="0" bIns="0" rtlCol="0">
            <a:spAutoFit/>
          </a:bodyPr>
          <a:lstStyle/>
          <a:p>
            <a:pPr marL="184785" marR="0" lvl="0" indent="-172085" defTabSz="914400" eaLnBrk="1" fontAlgn="auto" latinLnBrk="0" hangingPunct="1">
              <a:lnSpc>
                <a:spcPct val="100000"/>
              </a:lnSpc>
              <a:spcBef>
                <a:spcPts val="290"/>
              </a:spcBef>
              <a:spcAft>
                <a:spcPts val="0"/>
              </a:spcAft>
              <a:buClrTx/>
              <a:buSzTx/>
              <a:buFontTx/>
              <a:buChar char="•"/>
              <a:tabLst>
                <a:tab pos="184785" algn="l"/>
              </a:tabLst>
              <a:defRPr/>
            </a:pPr>
            <a:r>
              <a:rPr kumimoji="0" sz="1000" b="0" i="0" u="none" strike="noStrike" kern="0" cap="none" spc="-10" normalizeH="0" baseline="0" noProof="0" dirty="0">
                <a:ln>
                  <a:noFill/>
                </a:ln>
                <a:solidFill>
                  <a:sysClr val="windowText" lastClr="000000"/>
                </a:solidFill>
                <a:effectLst/>
                <a:uLnTx/>
                <a:uFillTx/>
                <a:latin typeface="Arial MT"/>
                <a:cs typeface="Arial MT"/>
              </a:rPr>
              <a:t>Manufacturing</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monitoring</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0" lvl="0" indent="-172085" defTabSz="914400" eaLnBrk="1" fontAlgn="auto" latinLnBrk="0" hangingPunct="1">
              <a:lnSpc>
                <a:spcPct val="100000"/>
              </a:lnSpc>
              <a:spcBef>
                <a:spcPts val="195"/>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Parameters</a:t>
            </a:r>
            <a:r>
              <a:rPr kumimoji="0" sz="1000" b="0" i="0" u="none" strike="noStrike" kern="0" cap="none" spc="-6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optimization</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0" lvl="0" indent="-172085" defTabSz="914400" eaLnBrk="1" fontAlgn="auto" latinLnBrk="0" hangingPunct="1">
              <a:lnSpc>
                <a:spcPct val="100000"/>
              </a:lnSpc>
              <a:spcBef>
                <a:spcPts val="200"/>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Reduce</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material</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20" normalizeH="0" baseline="0" noProof="0" dirty="0">
                <a:ln>
                  <a:noFill/>
                </a:ln>
                <a:solidFill>
                  <a:sysClr val="windowText" lastClr="000000"/>
                </a:solidFill>
                <a:effectLst/>
                <a:uLnTx/>
                <a:uFillTx/>
                <a:latin typeface="Arial MT"/>
                <a:cs typeface="Arial MT"/>
              </a:rPr>
              <a:t>scrap</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21" name="object 21"/>
          <p:cNvSpPr txBox="1"/>
          <p:nvPr/>
        </p:nvSpPr>
        <p:spPr>
          <a:xfrm>
            <a:off x="973023" y="4526660"/>
            <a:ext cx="332486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tab pos="2327910" algn="l"/>
              </a:tabLst>
              <a:defRPr/>
            </a:pPr>
            <a:r>
              <a:rPr kumimoji="0" sz="1500" b="1" i="0" u="none" strike="noStrike" kern="0" cap="none" spc="0" normalizeH="0" baseline="2777" noProof="0" dirty="0">
                <a:ln>
                  <a:noFill/>
                </a:ln>
                <a:solidFill>
                  <a:sysClr val="windowText" lastClr="000000"/>
                </a:solidFill>
                <a:effectLst/>
                <a:uLnTx/>
                <a:uFillTx/>
                <a:latin typeface="Arial"/>
                <a:cs typeface="Arial"/>
              </a:rPr>
              <a:t>During</a:t>
            </a:r>
            <a:r>
              <a:rPr kumimoji="0" sz="1500" b="1" i="0" u="none" strike="noStrike" kern="0" cap="none" spc="-37" normalizeH="0" baseline="2777" noProof="0" dirty="0">
                <a:ln>
                  <a:noFill/>
                </a:ln>
                <a:solidFill>
                  <a:sysClr val="windowText" lastClr="000000"/>
                </a:solidFill>
                <a:effectLst/>
                <a:uLnTx/>
                <a:uFillTx/>
                <a:latin typeface="Arial"/>
                <a:cs typeface="Arial"/>
              </a:rPr>
              <a:t> </a:t>
            </a:r>
            <a:r>
              <a:rPr kumimoji="0" sz="1500" b="1" i="0" u="none" strike="noStrike" kern="0" cap="none" spc="-15" normalizeH="0" baseline="2777" noProof="0" dirty="0">
                <a:ln>
                  <a:noFill/>
                </a:ln>
                <a:solidFill>
                  <a:sysClr val="windowText" lastClr="000000"/>
                </a:solidFill>
                <a:effectLst/>
                <a:uLnTx/>
                <a:uFillTx/>
                <a:latin typeface="Arial"/>
                <a:cs typeface="Arial"/>
              </a:rPr>
              <a:t>manufacturing</a:t>
            </a:r>
            <a:r>
              <a:rPr kumimoji="0" sz="1500" b="1" i="0" u="none" strike="noStrike" kern="0" cap="none" spc="0" normalizeH="0" baseline="2777"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On</a:t>
            </a:r>
            <a:r>
              <a:rPr kumimoji="0" sz="1000" b="1" i="0" u="none" strike="noStrike" kern="0" cap="none" spc="-2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test</a:t>
            </a:r>
            <a:r>
              <a:rPr kumimoji="0" sz="1000" b="1" i="0" u="none" strike="noStrike" kern="0" cap="none" spc="-3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benches</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3288538" y="4680339"/>
            <a:ext cx="1908175" cy="709930"/>
          </a:xfrm>
          <a:prstGeom prst="rect">
            <a:avLst/>
          </a:prstGeom>
        </p:spPr>
        <p:txBody>
          <a:bodyPr vert="horz" wrap="square" lIns="0" tIns="36830" rIns="0" bIns="0" rtlCol="0">
            <a:spAutoFit/>
          </a:bodyPr>
          <a:lstStyle/>
          <a:p>
            <a:pPr marL="184785" marR="0" lvl="0" indent="-172085" defTabSz="914400" eaLnBrk="1" fontAlgn="auto" latinLnBrk="0" hangingPunct="1">
              <a:lnSpc>
                <a:spcPct val="100000"/>
              </a:lnSpc>
              <a:spcBef>
                <a:spcPts val="290"/>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Data</a:t>
            </a:r>
            <a:r>
              <a:rPr kumimoji="0" sz="1000" b="0" i="0" u="none" strike="noStrike" kern="0" cap="none" spc="-2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enhancement</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0" lvl="0" indent="-172085" defTabSz="914400" eaLnBrk="1" fontAlgn="auto" latinLnBrk="0" hangingPunct="1">
              <a:lnSpc>
                <a:spcPct val="100000"/>
              </a:lnSpc>
              <a:spcBef>
                <a:spcPts val="190"/>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Deepen</a:t>
            </a:r>
            <a:r>
              <a:rPr kumimoji="0" sz="1000" b="0" i="0" u="none" strike="noStrike" kern="0" cap="none" spc="-5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material</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knowledge</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5080" lvl="0" indent="-172720" defTabSz="914400" eaLnBrk="1" fontAlgn="auto" latinLnBrk="0" hangingPunct="1">
              <a:lnSpc>
                <a:spcPct val="100000"/>
              </a:lnSpc>
              <a:spcBef>
                <a:spcPts val="204"/>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Evaluate</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material</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health</a:t>
            </a:r>
            <a:r>
              <a:rPr kumimoji="0" sz="1000" b="0" i="0" u="none" strike="noStrike" kern="0" cap="none" spc="-5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under </a:t>
            </a:r>
            <a:r>
              <a:rPr kumimoji="0" sz="1000" b="0" i="0" u="none" strike="noStrike" kern="0" cap="none" spc="0" normalizeH="0" baseline="0" noProof="0" dirty="0">
                <a:ln>
                  <a:noFill/>
                </a:ln>
                <a:solidFill>
                  <a:sysClr val="windowText" lastClr="000000"/>
                </a:solidFill>
                <a:effectLst/>
                <a:uLnTx/>
                <a:uFillTx/>
                <a:latin typeface="Arial MT"/>
                <a:cs typeface="Arial MT"/>
              </a:rPr>
              <a:t>mechanical</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stresses</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23" name="object 23"/>
          <p:cNvSpPr txBox="1"/>
          <p:nvPr/>
        </p:nvSpPr>
        <p:spPr>
          <a:xfrm>
            <a:off x="976071" y="5499608"/>
            <a:ext cx="104711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During</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operation</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4" name="object 24"/>
          <p:cNvSpPr txBox="1"/>
          <p:nvPr/>
        </p:nvSpPr>
        <p:spPr>
          <a:xfrm>
            <a:off x="976071" y="5652922"/>
            <a:ext cx="1720214" cy="557530"/>
          </a:xfrm>
          <a:prstGeom prst="rect">
            <a:avLst/>
          </a:prstGeom>
        </p:spPr>
        <p:txBody>
          <a:bodyPr vert="horz" wrap="square" lIns="0" tIns="36830" rIns="0" bIns="0" rtlCol="0">
            <a:spAutoFit/>
          </a:bodyPr>
          <a:lstStyle/>
          <a:p>
            <a:pPr marL="184785" marR="0" lvl="0" indent="-172085" defTabSz="914400" eaLnBrk="1" fontAlgn="auto" latinLnBrk="0" hangingPunct="1">
              <a:lnSpc>
                <a:spcPct val="100000"/>
              </a:lnSpc>
              <a:spcBef>
                <a:spcPts val="290"/>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Reduce</a:t>
            </a:r>
            <a:r>
              <a:rPr kumimoji="0" sz="1000" b="0" i="0" u="none" strike="noStrike" kern="0" cap="none" spc="-45"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maintenance</a:t>
            </a:r>
            <a:r>
              <a:rPr kumimoji="0" sz="1000" b="0" i="0" u="none" strike="noStrike" kern="0" cap="none" spc="-5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costs</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0" lvl="0" indent="-172085" defTabSz="914400" eaLnBrk="1" fontAlgn="auto" latinLnBrk="0" hangingPunct="1">
              <a:lnSpc>
                <a:spcPct val="100000"/>
              </a:lnSpc>
              <a:spcBef>
                <a:spcPts val="195"/>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Optimize</a:t>
            </a:r>
            <a:r>
              <a:rPr kumimoji="0" sz="1000" b="0" i="0" u="none" strike="noStrike" kern="0" cap="none" spc="-5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processes</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0" lvl="0" indent="-172085" defTabSz="914400" eaLnBrk="1" fontAlgn="auto" latinLnBrk="0" hangingPunct="1">
              <a:lnSpc>
                <a:spcPct val="100000"/>
              </a:lnSpc>
              <a:spcBef>
                <a:spcPts val="200"/>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Increase</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security</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25" name="object 25"/>
          <p:cNvSpPr txBox="1"/>
          <p:nvPr/>
        </p:nvSpPr>
        <p:spPr>
          <a:xfrm>
            <a:off x="3288538" y="5503265"/>
            <a:ext cx="82169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During</a:t>
            </a:r>
            <a:r>
              <a:rPr kumimoji="0" sz="1000" b="1" i="0" u="none" strike="noStrike" kern="0" cap="none" spc="-2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repair</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3288538" y="5656884"/>
            <a:ext cx="1701164" cy="557530"/>
          </a:xfrm>
          <a:prstGeom prst="rect">
            <a:avLst/>
          </a:prstGeom>
        </p:spPr>
        <p:txBody>
          <a:bodyPr vert="horz" wrap="square" lIns="0" tIns="36830" rIns="0" bIns="0" rtlCol="0">
            <a:spAutoFit/>
          </a:bodyPr>
          <a:lstStyle/>
          <a:p>
            <a:pPr marL="184785" marR="0" lvl="0" indent="-172085" defTabSz="914400" eaLnBrk="1" fontAlgn="auto" latinLnBrk="0" hangingPunct="1">
              <a:lnSpc>
                <a:spcPct val="100000"/>
              </a:lnSpc>
              <a:spcBef>
                <a:spcPts val="290"/>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Reduce</a:t>
            </a:r>
            <a:r>
              <a:rPr kumimoji="0" sz="1000" b="0" i="0" u="none" strike="noStrike" kern="0" cap="none" spc="-4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tanks</a:t>
            </a:r>
            <a:r>
              <a:rPr kumimoji="0" sz="1000" b="0" i="0" u="none" strike="noStrike" kern="0" cap="none" spc="-35"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replacement</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0" lvl="0" indent="-172085" defTabSz="914400" eaLnBrk="1" fontAlgn="auto" latinLnBrk="0" hangingPunct="1">
              <a:lnSpc>
                <a:spcPct val="100000"/>
              </a:lnSpc>
              <a:spcBef>
                <a:spcPts val="195"/>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Repairs’</a:t>
            </a:r>
            <a:r>
              <a:rPr kumimoji="0" sz="1000" b="0" i="0" u="none" strike="noStrike" kern="0" cap="none" spc="-50" normalizeH="0" baseline="0" noProof="0" dirty="0">
                <a:ln>
                  <a:noFill/>
                </a:ln>
                <a:solidFill>
                  <a:sysClr val="windowText" lastClr="000000"/>
                </a:solidFill>
                <a:effectLst/>
                <a:uLnTx/>
                <a:uFillTx/>
                <a:latin typeface="Arial MT"/>
                <a:cs typeface="Arial MT"/>
              </a:rPr>
              <a:t> </a:t>
            </a:r>
            <a:r>
              <a:rPr kumimoji="0" sz="1000" b="0" i="0" u="none" strike="noStrike" kern="0" cap="none" spc="-10" normalizeH="0" baseline="0" noProof="0" dirty="0">
                <a:ln>
                  <a:noFill/>
                </a:ln>
                <a:solidFill>
                  <a:sysClr val="windowText" lastClr="000000"/>
                </a:solidFill>
                <a:effectLst/>
                <a:uLnTx/>
                <a:uFillTx/>
                <a:latin typeface="Arial MT"/>
                <a:cs typeface="Arial MT"/>
              </a:rPr>
              <a:t>historic</a:t>
            </a:r>
            <a:endParaRPr kumimoji="0" sz="1000" b="0" i="0" u="none" strike="noStrike" kern="0" cap="none" spc="0" normalizeH="0" baseline="0" noProof="0">
              <a:ln>
                <a:noFill/>
              </a:ln>
              <a:solidFill>
                <a:sysClr val="windowText" lastClr="000000"/>
              </a:solidFill>
              <a:effectLst/>
              <a:uLnTx/>
              <a:uFillTx/>
              <a:latin typeface="Arial MT"/>
              <a:cs typeface="Arial MT"/>
            </a:endParaRPr>
          </a:p>
          <a:p>
            <a:pPr marL="184785" marR="0" lvl="0" indent="-172085" defTabSz="914400" eaLnBrk="1" fontAlgn="auto" latinLnBrk="0" hangingPunct="1">
              <a:lnSpc>
                <a:spcPct val="100000"/>
              </a:lnSpc>
              <a:spcBef>
                <a:spcPts val="200"/>
              </a:spcBef>
              <a:spcAft>
                <a:spcPts val="0"/>
              </a:spcAft>
              <a:buClrTx/>
              <a:buSzTx/>
              <a:buFontTx/>
              <a:buChar char="•"/>
              <a:tabLst>
                <a:tab pos="184785" algn="l"/>
              </a:tabLst>
              <a:defRPr/>
            </a:pPr>
            <a:r>
              <a:rPr kumimoji="0" sz="1000" b="0" i="0" u="none" strike="noStrike" kern="0" cap="none" spc="0" normalizeH="0" baseline="0" noProof="0" dirty="0">
                <a:ln>
                  <a:noFill/>
                </a:ln>
                <a:solidFill>
                  <a:sysClr val="windowText" lastClr="000000"/>
                </a:solidFill>
                <a:effectLst/>
                <a:uLnTx/>
                <a:uFillTx/>
                <a:latin typeface="Arial MT"/>
                <a:cs typeface="Arial MT"/>
              </a:rPr>
              <a:t>Healthy</a:t>
            </a:r>
            <a:r>
              <a:rPr kumimoji="0" sz="1000" b="0" i="0" u="none" strike="noStrike" kern="0" cap="none" spc="-30" normalizeH="0" baseline="0" noProof="0" dirty="0">
                <a:ln>
                  <a:noFill/>
                </a:ln>
                <a:solidFill>
                  <a:sysClr val="windowText" lastClr="000000"/>
                </a:solidFill>
                <a:effectLst/>
                <a:uLnTx/>
                <a:uFillTx/>
                <a:latin typeface="Arial MT"/>
                <a:cs typeface="Arial MT"/>
              </a:rPr>
              <a:t> </a:t>
            </a:r>
            <a:r>
              <a:rPr kumimoji="0" sz="1000" b="0" i="0" u="none" strike="noStrike" kern="0" cap="none" spc="0" normalizeH="0" baseline="0" noProof="0" dirty="0">
                <a:ln>
                  <a:noFill/>
                </a:ln>
                <a:solidFill>
                  <a:sysClr val="windowText" lastClr="000000"/>
                </a:solidFill>
                <a:effectLst/>
                <a:uLnTx/>
                <a:uFillTx/>
                <a:latin typeface="Arial MT"/>
                <a:cs typeface="Arial MT"/>
              </a:rPr>
              <a:t>tanks</a:t>
            </a:r>
            <a:r>
              <a:rPr kumimoji="0" sz="1000" b="0" i="0" u="none" strike="noStrike" kern="0" cap="none" spc="-55" normalizeH="0" baseline="0" noProof="0" dirty="0">
                <a:ln>
                  <a:noFill/>
                </a:ln>
                <a:solidFill>
                  <a:sysClr val="windowText" lastClr="000000"/>
                </a:solidFill>
                <a:effectLst/>
                <a:uLnTx/>
                <a:uFillTx/>
                <a:latin typeface="Arial MT"/>
                <a:cs typeface="Arial MT"/>
              </a:rPr>
              <a:t> </a:t>
            </a:r>
            <a:r>
              <a:rPr kumimoji="0" sz="1000" b="0" i="0" u="none" strike="noStrike" kern="0" cap="none" spc="-20" normalizeH="0" baseline="0" noProof="0" dirty="0">
                <a:ln>
                  <a:noFill/>
                </a:ln>
                <a:solidFill>
                  <a:sysClr val="windowText" lastClr="000000"/>
                </a:solidFill>
                <a:effectLst/>
                <a:uLnTx/>
                <a:uFillTx/>
                <a:latin typeface="Arial MT"/>
                <a:cs typeface="Arial MT"/>
              </a:rPr>
              <a:t>reuse</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pic>
        <p:nvPicPr>
          <p:cNvPr id="27" name="object 27"/>
          <p:cNvPicPr/>
          <p:nvPr/>
        </p:nvPicPr>
        <p:blipFill>
          <a:blip r:embed="rId9" cstate="print"/>
          <a:stretch>
            <a:fillRect/>
          </a:stretch>
        </p:blipFill>
        <p:spPr>
          <a:xfrm>
            <a:off x="732796" y="4521132"/>
            <a:ext cx="171929" cy="172024"/>
          </a:xfrm>
          <a:prstGeom prst="rect">
            <a:avLst/>
          </a:prstGeom>
        </p:spPr>
      </p:pic>
      <p:pic>
        <p:nvPicPr>
          <p:cNvPr id="28" name="object 28"/>
          <p:cNvPicPr/>
          <p:nvPr/>
        </p:nvPicPr>
        <p:blipFill>
          <a:blip r:embed="rId10" cstate="print"/>
          <a:stretch>
            <a:fillRect/>
          </a:stretch>
        </p:blipFill>
        <p:spPr>
          <a:xfrm>
            <a:off x="3048234" y="5507325"/>
            <a:ext cx="171929" cy="172024"/>
          </a:xfrm>
          <a:prstGeom prst="rect">
            <a:avLst/>
          </a:prstGeom>
        </p:spPr>
      </p:pic>
      <p:pic>
        <p:nvPicPr>
          <p:cNvPr id="29" name="object 29"/>
          <p:cNvPicPr/>
          <p:nvPr/>
        </p:nvPicPr>
        <p:blipFill>
          <a:blip r:embed="rId9" cstate="print"/>
          <a:stretch>
            <a:fillRect/>
          </a:stretch>
        </p:blipFill>
        <p:spPr>
          <a:xfrm>
            <a:off x="3027025" y="4528879"/>
            <a:ext cx="171929" cy="172024"/>
          </a:xfrm>
          <a:prstGeom prst="rect">
            <a:avLst/>
          </a:prstGeom>
        </p:spPr>
      </p:pic>
      <p:pic>
        <p:nvPicPr>
          <p:cNvPr id="30" name="object 30"/>
          <p:cNvPicPr/>
          <p:nvPr/>
        </p:nvPicPr>
        <p:blipFill>
          <a:blip r:embed="rId9" cstate="print"/>
          <a:stretch>
            <a:fillRect/>
          </a:stretch>
        </p:blipFill>
        <p:spPr>
          <a:xfrm>
            <a:off x="736187" y="5497596"/>
            <a:ext cx="171929" cy="172024"/>
          </a:xfrm>
          <a:prstGeom prst="rect">
            <a:avLst/>
          </a:prstGeom>
        </p:spPr>
      </p:pic>
      <p:pic>
        <p:nvPicPr>
          <p:cNvPr id="31" name="object 31"/>
          <p:cNvPicPr/>
          <p:nvPr/>
        </p:nvPicPr>
        <p:blipFill>
          <a:blip r:embed="rId11" cstate="print"/>
          <a:stretch>
            <a:fillRect/>
          </a:stretch>
        </p:blipFill>
        <p:spPr>
          <a:xfrm>
            <a:off x="735618" y="3607113"/>
            <a:ext cx="171933" cy="172024"/>
          </a:xfrm>
          <a:prstGeom prst="rect">
            <a:avLst/>
          </a:prstGeom>
        </p:spPr>
      </p:pic>
      <p:pic>
        <p:nvPicPr>
          <p:cNvPr id="32" name="object 32"/>
          <p:cNvPicPr/>
          <p:nvPr/>
        </p:nvPicPr>
        <p:blipFill>
          <a:blip r:embed="rId8" cstate="print"/>
          <a:stretch>
            <a:fillRect/>
          </a:stretch>
        </p:blipFill>
        <p:spPr>
          <a:xfrm>
            <a:off x="729230" y="3124640"/>
            <a:ext cx="171933" cy="172024"/>
          </a:xfrm>
          <a:prstGeom prst="rect">
            <a:avLst/>
          </a:prstGeom>
        </p:spPr>
      </p:pic>
      <p:pic>
        <p:nvPicPr>
          <p:cNvPr id="33" name="object 33"/>
          <p:cNvPicPr/>
          <p:nvPr/>
        </p:nvPicPr>
        <p:blipFill>
          <a:blip r:embed="rId8" cstate="print"/>
          <a:stretch>
            <a:fillRect/>
          </a:stretch>
        </p:blipFill>
        <p:spPr>
          <a:xfrm>
            <a:off x="3007863" y="2649152"/>
            <a:ext cx="171933" cy="172024"/>
          </a:xfrm>
          <a:prstGeom prst="rect">
            <a:avLst/>
          </a:prstGeom>
        </p:spPr>
      </p:pic>
      <p:pic>
        <p:nvPicPr>
          <p:cNvPr id="34" name="object 34"/>
          <p:cNvPicPr/>
          <p:nvPr/>
        </p:nvPicPr>
        <p:blipFill>
          <a:blip r:embed="rId8" cstate="print"/>
          <a:stretch>
            <a:fillRect/>
          </a:stretch>
        </p:blipFill>
        <p:spPr>
          <a:xfrm>
            <a:off x="3005324" y="3110416"/>
            <a:ext cx="171933" cy="172024"/>
          </a:xfrm>
          <a:prstGeom prst="rect">
            <a:avLst/>
          </a:prstGeom>
        </p:spPr>
      </p:pic>
      <p:pic>
        <p:nvPicPr>
          <p:cNvPr id="35" name="object 35"/>
          <p:cNvPicPr/>
          <p:nvPr/>
        </p:nvPicPr>
        <p:blipFill>
          <a:blip r:embed="rId8" cstate="print"/>
          <a:stretch>
            <a:fillRect/>
          </a:stretch>
        </p:blipFill>
        <p:spPr>
          <a:xfrm>
            <a:off x="3013960" y="3605208"/>
            <a:ext cx="171933" cy="172024"/>
          </a:xfrm>
          <a:prstGeom prst="rect">
            <a:avLst/>
          </a:prstGeom>
        </p:spPr>
      </p:pic>
      <p:sp>
        <p:nvSpPr>
          <p:cNvPr id="36" name="object 36"/>
          <p:cNvSpPr txBox="1"/>
          <p:nvPr/>
        </p:nvSpPr>
        <p:spPr>
          <a:xfrm>
            <a:off x="6652641" y="2590037"/>
            <a:ext cx="48196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Crack</a:t>
            </a:r>
            <a:r>
              <a:rPr kumimoji="0" sz="1000" b="1" i="0" u="none" strike="noStrike" kern="0" cap="none" spc="-50" normalizeH="0" baseline="0" noProof="0" dirty="0">
                <a:ln>
                  <a:noFill/>
                </a:ln>
                <a:solidFill>
                  <a:sysClr val="windowText" lastClr="000000"/>
                </a:solidFill>
                <a:effectLst/>
                <a:uLnTx/>
                <a:uFillTx/>
                <a:latin typeface="Arial"/>
                <a:cs typeface="Arial"/>
              </a:rPr>
              <a:t> 1</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txBox="1"/>
          <p:nvPr/>
        </p:nvSpPr>
        <p:spPr>
          <a:xfrm>
            <a:off x="6886702" y="2285492"/>
            <a:ext cx="48196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Crack</a:t>
            </a:r>
            <a:r>
              <a:rPr kumimoji="0" sz="1000" b="1" i="0" u="none" strike="noStrike" kern="0" cap="none" spc="-50" normalizeH="0" baseline="0" noProof="0" dirty="0">
                <a:ln>
                  <a:noFill/>
                </a:ln>
                <a:solidFill>
                  <a:sysClr val="windowText" lastClr="000000"/>
                </a:solidFill>
                <a:effectLst/>
                <a:uLnTx/>
                <a:uFillTx/>
                <a:latin typeface="Arial"/>
                <a:cs typeface="Arial"/>
              </a:rPr>
              <a:t> 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8" name="object 38"/>
          <p:cNvSpPr txBox="1"/>
          <p:nvPr/>
        </p:nvSpPr>
        <p:spPr>
          <a:xfrm>
            <a:off x="7097014" y="1712467"/>
            <a:ext cx="48196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Crack</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50" normalizeH="0" baseline="0" noProof="0" dirty="0">
                <a:ln>
                  <a:noFill/>
                </a:ln>
                <a:solidFill>
                  <a:sysClr val="windowText" lastClr="000000"/>
                </a:solidFill>
                <a:effectLst/>
                <a:uLnTx/>
                <a:uFillTx/>
                <a:latin typeface="Arial"/>
                <a:cs typeface="Arial"/>
              </a:rPr>
              <a:t>3</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39" name="object 39"/>
          <p:cNvGrpSpPr/>
          <p:nvPr/>
        </p:nvGrpSpPr>
        <p:grpSpPr>
          <a:xfrm>
            <a:off x="7125589" y="1857755"/>
            <a:ext cx="589915" cy="1083945"/>
            <a:chOff x="7125589" y="1857755"/>
            <a:chExt cx="589915" cy="1083945"/>
          </a:xfrm>
        </p:grpSpPr>
        <p:pic>
          <p:nvPicPr>
            <p:cNvPr id="40" name="object 40"/>
            <p:cNvPicPr/>
            <p:nvPr/>
          </p:nvPicPr>
          <p:blipFill>
            <a:blip r:embed="rId12" cstate="print"/>
            <a:stretch>
              <a:fillRect/>
            </a:stretch>
          </p:blipFill>
          <p:spPr>
            <a:xfrm>
              <a:off x="7599172" y="1857755"/>
              <a:ext cx="116204" cy="178181"/>
            </a:xfrm>
            <a:prstGeom prst="rect">
              <a:avLst/>
            </a:prstGeom>
          </p:spPr>
        </p:pic>
        <p:pic>
          <p:nvPicPr>
            <p:cNvPr id="41" name="object 41"/>
            <p:cNvPicPr/>
            <p:nvPr/>
          </p:nvPicPr>
          <p:blipFill>
            <a:blip r:embed="rId13" cstate="print"/>
            <a:stretch>
              <a:fillRect/>
            </a:stretch>
          </p:blipFill>
          <p:spPr>
            <a:xfrm>
              <a:off x="7391908" y="2436622"/>
              <a:ext cx="116077" cy="178180"/>
            </a:xfrm>
            <a:prstGeom prst="rect">
              <a:avLst/>
            </a:prstGeom>
          </p:spPr>
        </p:pic>
        <p:pic>
          <p:nvPicPr>
            <p:cNvPr id="42" name="object 42"/>
            <p:cNvPicPr/>
            <p:nvPr/>
          </p:nvPicPr>
          <p:blipFill>
            <a:blip r:embed="rId14" cstate="print"/>
            <a:stretch>
              <a:fillRect/>
            </a:stretch>
          </p:blipFill>
          <p:spPr>
            <a:xfrm>
              <a:off x="7125589" y="2763138"/>
              <a:ext cx="116077" cy="178181"/>
            </a:xfrm>
            <a:prstGeom prst="rect">
              <a:avLst/>
            </a:prstGeom>
          </p:spPr>
        </p:pic>
      </p:grpSp>
      <p:sp>
        <p:nvSpPr>
          <p:cNvPr id="43" name="object 43"/>
          <p:cNvSpPr txBox="1">
            <a:spLocks noGrp="1"/>
          </p:cNvSpPr>
          <p:nvPr>
            <p:ph type="sldNum" sz="quarter" idx="7"/>
          </p:nvPr>
        </p:nvSpPr>
        <p:spPr>
          <a:xfrm>
            <a:off x="11253458" y="6457688"/>
            <a:ext cx="395236" cy="328929"/>
          </a:xfrm>
          <a:prstGeom prst="rect">
            <a:avLst/>
          </a:prstGeom>
        </p:spPr>
        <p:txBody>
          <a:bodyPr vert="horz" wrap="square" lIns="0" tIns="0" rIns="0" bIns="0" rtlCol="0">
            <a:spAutoFit/>
          </a:bodyPr>
          <a:lstStyle/>
          <a:p>
            <a:pPr marL="38100" marR="0" lvl="0" indent="0" defTabSz="914400" eaLnBrk="1" fontAlgn="auto" latinLnBrk="0" hangingPunct="1">
              <a:lnSpc>
                <a:spcPts val="2455"/>
              </a:lnSpc>
              <a:spcBef>
                <a:spcPts val="0"/>
              </a:spcBef>
              <a:spcAft>
                <a:spcPts val="0"/>
              </a:spcAft>
              <a:buClrTx/>
              <a:buSzTx/>
              <a:buFontTx/>
              <a:buNone/>
              <a:tabLst/>
              <a:defRPr/>
            </a:pPr>
            <a:fld id="{81D60167-4931-47E6-BA6A-407CBD079E47}" type="slidenum">
              <a:rPr kumimoji="0" sz="2100" b="0" i="0" u="none" strike="noStrike" kern="0" cap="none" spc="-50" normalizeH="0" baseline="0" noProof="0" dirty="0">
                <a:ln>
                  <a:noFill/>
                </a:ln>
                <a:solidFill>
                  <a:srgbClr val="000091"/>
                </a:solidFill>
                <a:effectLst/>
                <a:uLnTx/>
                <a:uFillTx/>
                <a:latin typeface="Arial MT"/>
              </a:rPr>
              <a:pPr marL="38100" marR="0" lvl="0" indent="0" defTabSz="914400" eaLnBrk="1" fontAlgn="auto" latinLnBrk="0" hangingPunct="1">
                <a:lnSpc>
                  <a:spcPts val="2455"/>
                </a:lnSpc>
                <a:spcBef>
                  <a:spcPts val="0"/>
                </a:spcBef>
                <a:spcAft>
                  <a:spcPts val="0"/>
                </a:spcAft>
                <a:buClrTx/>
                <a:buSzTx/>
                <a:buFontTx/>
                <a:buNone/>
                <a:tabLst/>
                <a:defRPr/>
              </a:pPr>
              <a:t>47</a:t>
            </a:fld>
            <a:endParaRPr kumimoji="0" sz="2100" b="0" i="0" u="none" strike="noStrike" kern="0" cap="none" spc="-50" normalizeH="0" baseline="0" noProof="0" dirty="0">
              <a:ln>
                <a:noFill/>
              </a:ln>
              <a:solidFill>
                <a:srgbClr val="000091"/>
              </a:solidFill>
              <a:effectLst/>
              <a:uLnTx/>
              <a:uFillTx/>
              <a:latin typeface="Arial MT"/>
            </a:endParaRPr>
          </a:p>
        </p:txBody>
      </p:sp>
      <p:sp>
        <p:nvSpPr>
          <p:cNvPr id="44" name="object 44"/>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prstClr val="black"/>
                </a:solidFill>
                <a:effectLst/>
                <a:uLnTx/>
                <a:uFillTx/>
                <a:latin typeface="Arial MT"/>
              </a:rPr>
              <a:t>29/01/2025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996801" y="6662826"/>
            <a:ext cx="195199" cy="195172"/>
          </a:xfrm>
          <a:prstGeom prst="rect">
            <a:avLst/>
          </a:prstGeom>
        </p:spPr>
      </p:pic>
      <p:pic>
        <p:nvPicPr>
          <p:cNvPr id="3" name="object 3"/>
          <p:cNvPicPr/>
          <p:nvPr/>
        </p:nvPicPr>
        <p:blipFill>
          <a:blip r:embed="rId3" cstate="print"/>
          <a:stretch>
            <a:fillRect/>
          </a:stretch>
        </p:blipFill>
        <p:spPr>
          <a:xfrm>
            <a:off x="5622035" y="4913376"/>
            <a:ext cx="5939027" cy="1155192"/>
          </a:xfrm>
          <a:prstGeom prst="rect">
            <a:avLst/>
          </a:prstGeom>
        </p:spPr>
      </p:pic>
      <p:sp>
        <p:nvSpPr>
          <p:cNvPr id="4" name="object 4"/>
          <p:cNvSpPr txBox="1"/>
          <p:nvPr/>
        </p:nvSpPr>
        <p:spPr>
          <a:xfrm>
            <a:off x="5749035" y="4993208"/>
            <a:ext cx="5688965" cy="1000760"/>
          </a:xfrm>
          <a:prstGeom prst="rect">
            <a:avLst/>
          </a:prstGeom>
          <a:solidFill>
            <a:srgbClr val="FFFFFF"/>
          </a:solidFill>
          <a:ln w="9525">
            <a:solidFill>
              <a:srgbClr val="000000"/>
            </a:solidFill>
          </a:ln>
        </p:spPr>
        <p:txBody>
          <a:bodyPr vert="horz" wrap="square" lIns="0" tIns="42545" rIns="0" bIns="0" rtlCol="0">
            <a:spAutoFit/>
          </a:bodyPr>
          <a:lstStyle/>
          <a:p>
            <a:pPr marL="92075" marR="0" lvl="0" indent="0" defTabSz="914400" eaLnBrk="1" fontAlgn="auto" latinLnBrk="0" hangingPunct="1">
              <a:lnSpc>
                <a:spcPct val="100000"/>
              </a:lnSpc>
              <a:spcBef>
                <a:spcPts val="335"/>
              </a:spcBef>
              <a:spcAft>
                <a:spcPts val="0"/>
              </a:spcAft>
              <a:buClrTx/>
              <a:buSzTx/>
              <a:buFontTx/>
              <a:buNone/>
              <a:tabLst/>
              <a:defRPr/>
            </a:pPr>
            <a:r>
              <a:rPr kumimoji="0" sz="1100" b="1" i="0" u="none" strike="noStrike" kern="0" cap="none" spc="-10" normalizeH="0" baseline="0" noProof="0" dirty="0">
                <a:ln>
                  <a:noFill/>
                </a:ln>
                <a:solidFill>
                  <a:sysClr val="windowText" lastClr="000000"/>
                </a:solidFill>
                <a:effectLst/>
                <a:uLnTx/>
                <a:uFillTx/>
                <a:latin typeface="Arial"/>
                <a:cs typeface="Arial"/>
              </a:rPr>
              <a:t>PARTNERSHIP </a:t>
            </a:r>
            <a:r>
              <a:rPr kumimoji="0" sz="1100" b="1" i="0" u="none" strike="noStrike" kern="0" cap="none" spc="0" normalizeH="0" baseline="0" noProof="0" dirty="0">
                <a:ln>
                  <a:noFill/>
                </a:ln>
                <a:solidFill>
                  <a:sysClr val="windowText" lastClr="000000"/>
                </a:solidFill>
                <a:effectLst/>
                <a:uLnTx/>
                <a:uFillTx/>
                <a:latin typeface="Arial"/>
                <a:cs typeface="Arial"/>
              </a:rPr>
              <a:t>FOR</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COLLABORATIVE</a:t>
            </a:r>
            <a:r>
              <a:rPr kumimoji="0" sz="1100" b="1" i="0" u="none" strike="noStrike" kern="0" cap="none" spc="0" normalizeH="0" baseline="0" noProof="0" dirty="0">
                <a:ln>
                  <a:noFill/>
                </a:ln>
                <a:solidFill>
                  <a:sysClr val="windowText" lastClr="000000"/>
                </a:solidFill>
                <a:effectLst/>
                <a:uLnTx/>
                <a:uFillTx/>
                <a:latin typeface="Arial"/>
                <a:cs typeface="Arial"/>
              </a:rPr>
              <a:t> AND</a:t>
            </a:r>
            <a:r>
              <a:rPr kumimoji="0" sz="1100" b="1" i="0" u="none" strike="noStrike" kern="0" cap="none" spc="5"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INDUSTRIALS</a:t>
            </a:r>
            <a:r>
              <a:rPr kumimoji="0" sz="1100" b="1" i="0" u="none" strike="noStrike" kern="0" cap="none" spc="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PROJECTS</a:t>
            </a:r>
            <a:r>
              <a:rPr kumimoji="0" sz="1100" b="1" i="0" u="none" strike="noStrike" kern="0" cap="none" spc="-30"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a:p>
            <a:pPr marL="261620" marR="0" lvl="0" indent="-169545" defTabSz="914400" eaLnBrk="1" fontAlgn="auto" latinLnBrk="0" hangingPunct="1">
              <a:lnSpc>
                <a:spcPct val="100000"/>
              </a:lnSpc>
              <a:spcBef>
                <a:spcPts val="600"/>
              </a:spcBef>
              <a:spcAft>
                <a:spcPts val="0"/>
              </a:spcAft>
              <a:buClrTx/>
              <a:buSzTx/>
              <a:buFontTx/>
              <a:buChar char="•"/>
              <a:tabLst>
                <a:tab pos="261620"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Hydrogen</a:t>
            </a:r>
            <a:r>
              <a:rPr kumimoji="0" sz="1100" b="0" i="0" u="none" strike="noStrike" kern="0" cap="none" spc="-2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tanks</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0" i="0" u="none" strike="noStrike" kern="0" cap="none" spc="-10" normalizeH="0" baseline="0" noProof="0" dirty="0">
                <a:ln>
                  <a:noFill/>
                </a:ln>
                <a:solidFill>
                  <a:sysClr val="windowText" lastClr="000000"/>
                </a:solidFill>
                <a:effectLst/>
                <a:uLnTx/>
                <a:uFillTx/>
                <a:latin typeface="Arial MT"/>
                <a:cs typeface="Arial MT"/>
              </a:rPr>
              <a:t>manufacturers</a:t>
            </a:r>
            <a:r>
              <a:rPr kumimoji="0" sz="1100" b="0" i="0" u="none" strike="noStrike" kern="0" cap="none" spc="-5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(HP,</a:t>
            </a:r>
            <a:r>
              <a:rPr kumimoji="0" sz="1100" b="0" i="0" u="none" strike="noStrike" kern="0" cap="none" spc="-1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liquid,</a:t>
            </a:r>
            <a:r>
              <a:rPr kumimoji="0" sz="1100" b="0" i="0" u="none" strike="noStrike" kern="0" cap="none" spc="5" normalizeH="0" baseline="0" noProof="0" dirty="0">
                <a:ln>
                  <a:noFill/>
                </a:ln>
                <a:solidFill>
                  <a:sysClr val="windowText" lastClr="000000"/>
                </a:solidFill>
                <a:effectLst/>
                <a:uLnTx/>
                <a:uFillTx/>
                <a:latin typeface="Arial MT"/>
                <a:cs typeface="Arial MT"/>
              </a:rPr>
              <a:t> </a:t>
            </a:r>
            <a:r>
              <a:rPr kumimoji="0" sz="1100" b="0" i="0" u="none" strike="noStrike" kern="0" cap="none" spc="-10" normalizeH="0" baseline="0" noProof="0" dirty="0">
                <a:ln>
                  <a:noFill/>
                </a:ln>
                <a:solidFill>
                  <a:sysClr val="windowText" lastClr="000000"/>
                </a:solidFill>
                <a:effectLst/>
                <a:uLnTx/>
                <a:uFillTx/>
                <a:latin typeface="Arial MT"/>
                <a:cs typeface="Arial MT"/>
              </a:rPr>
              <a:t>etc.)</a:t>
            </a:r>
            <a:endParaRPr kumimoji="0" sz="1100" b="0" i="0" u="none" strike="noStrike" kern="0" cap="none" spc="0" normalizeH="0" baseline="0" noProof="0">
              <a:ln>
                <a:noFill/>
              </a:ln>
              <a:solidFill>
                <a:sysClr val="windowText" lastClr="000000"/>
              </a:solidFill>
              <a:effectLst/>
              <a:uLnTx/>
              <a:uFillTx/>
              <a:latin typeface="Arial MT"/>
              <a:cs typeface="Arial MT"/>
            </a:endParaRPr>
          </a:p>
          <a:p>
            <a:pPr marL="261620" marR="0" lvl="0" indent="-169545" defTabSz="914400" eaLnBrk="1" fontAlgn="auto" latinLnBrk="0" hangingPunct="1">
              <a:lnSpc>
                <a:spcPct val="100000"/>
              </a:lnSpc>
              <a:spcBef>
                <a:spcPts val="600"/>
              </a:spcBef>
              <a:spcAft>
                <a:spcPts val="0"/>
              </a:spcAft>
              <a:buClrTx/>
              <a:buSzTx/>
              <a:buFontTx/>
              <a:buChar char="•"/>
              <a:tabLst>
                <a:tab pos="261620"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Vehicles</a:t>
            </a:r>
            <a:r>
              <a:rPr kumimoji="0" sz="1100" b="0" i="0" u="none" strike="noStrike" kern="0" cap="none" spc="-1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manufacturers</a:t>
            </a:r>
            <a:r>
              <a:rPr kumimoji="0" sz="1100" b="0" i="0" u="none" strike="noStrike" kern="0" cap="none" spc="-6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for</a:t>
            </a:r>
            <a:r>
              <a:rPr kumimoji="0" sz="1100" b="0" i="0" u="none" strike="noStrike" kern="0" cap="none" spc="-5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tanks</a:t>
            </a:r>
            <a:r>
              <a:rPr kumimoji="0" sz="1100" b="0" i="0" u="none" strike="noStrike" kern="0" cap="none" spc="-6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retrofit</a:t>
            </a:r>
            <a:r>
              <a:rPr kumimoji="0" sz="1100" b="0" i="0" u="none" strike="noStrike" kern="0" cap="none" spc="-6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(monitoring,</a:t>
            </a:r>
            <a:r>
              <a:rPr kumimoji="0" sz="1100" b="0" i="0" u="none" strike="noStrike" kern="0" cap="none" spc="-7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reuse,</a:t>
            </a:r>
            <a:r>
              <a:rPr kumimoji="0" sz="1100" b="0" i="0" u="none" strike="noStrike" kern="0" cap="none" spc="-5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increase</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reliability,</a:t>
            </a:r>
            <a:r>
              <a:rPr kumimoji="0" sz="1100" b="0" i="0" u="none" strike="noStrike" kern="0" cap="none" spc="-10" normalizeH="0" baseline="0" noProof="0" dirty="0">
                <a:ln>
                  <a:noFill/>
                </a:ln>
                <a:solidFill>
                  <a:sysClr val="windowText" lastClr="000000"/>
                </a:solidFill>
                <a:effectLst/>
                <a:uLnTx/>
                <a:uFillTx/>
                <a:latin typeface="Arial MT"/>
                <a:cs typeface="Arial MT"/>
              </a:rPr>
              <a:t> etc.)</a:t>
            </a:r>
            <a:endParaRPr kumimoji="0" sz="1100" b="0" i="0" u="none" strike="noStrike" kern="0" cap="none" spc="0" normalizeH="0" baseline="0" noProof="0">
              <a:ln>
                <a:noFill/>
              </a:ln>
              <a:solidFill>
                <a:sysClr val="windowText" lastClr="000000"/>
              </a:solidFill>
              <a:effectLst/>
              <a:uLnTx/>
              <a:uFillTx/>
              <a:latin typeface="Arial MT"/>
              <a:cs typeface="Arial MT"/>
            </a:endParaRPr>
          </a:p>
          <a:p>
            <a:pPr marL="261620" marR="0" lvl="0" indent="-169545" defTabSz="914400" eaLnBrk="1" fontAlgn="auto" latinLnBrk="0" hangingPunct="1">
              <a:lnSpc>
                <a:spcPct val="100000"/>
              </a:lnSpc>
              <a:spcBef>
                <a:spcPts val="600"/>
              </a:spcBef>
              <a:spcAft>
                <a:spcPts val="0"/>
              </a:spcAft>
              <a:buClrTx/>
              <a:buSzTx/>
              <a:buFontTx/>
              <a:buChar char="•"/>
              <a:tabLst>
                <a:tab pos="261620" algn="l"/>
              </a:tabLst>
              <a:defRPr/>
            </a:pPr>
            <a:r>
              <a:rPr kumimoji="0" sz="1100" b="0" i="0" u="none" strike="noStrike" kern="0" cap="none" spc="-10" normalizeH="0" baseline="0" noProof="0" dirty="0">
                <a:ln>
                  <a:noFill/>
                </a:ln>
                <a:solidFill>
                  <a:sysClr val="windowText" lastClr="000000"/>
                </a:solidFill>
                <a:effectLst/>
                <a:uLnTx/>
                <a:uFillTx/>
                <a:latin typeface="Arial MT"/>
                <a:cs typeface="Arial MT"/>
              </a:rPr>
              <a:t>Technological </a:t>
            </a:r>
            <a:r>
              <a:rPr kumimoji="0" sz="1100" b="0" i="0" u="none" strike="noStrike" kern="0" cap="none" spc="0" normalizeH="0" baseline="0" noProof="0" dirty="0">
                <a:ln>
                  <a:noFill/>
                </a:ln>
                <a:solidFill>
                  <a:sysClr val="windowText" lastClr="000000"/>
                </a:solidFill>
                <a:effectLst/>
                <a:uLnTx/>
                <a:uFillTx/>
                <a:latin typeface="Arial MT"/>
                <a:cs typeface="Arial MT"/>
              </a:rPr>
              <a:t>research</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centers</a:t>
            </a:r>
            <a:r>
              <a:rPr kumimoji="0" sz="1100" b="0" i="0" u="none" strike="noStrike" kern="0" cap="none" spc="-3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(laboratories,</a:t>
            </a:r>
            <a:r>
              <a:rPr kumimoji="0" sz="1100" b="0" i="0" u="none" strike="noStrike" kern="0" cap="none" spc="-4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tests,</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0" i="0" u="none" strike="noStrike" kern="0" cap="none" spc="-10" normalizeH="0" baseline="0" noProof="0" dirty="0">
                <a:ln>
                  <a:noFill/>
                </a:ln>
                <a:solidFill>
                  <a:sysClr val="windowText" lastClr="000000"/>
                </a:solidFill>
                <a:effectLst/>
                <a:uLnTx/>
                <a:uFillTx/>
                <a:latin typeface="Arial MT"/>
                <a:cs typeface="Arial MT"/>
              </a:rPr>
              <a:t>etc.)</a:t>
            </a:r>
            <a:endParaRPr kumimoji="0" sz="1100" b="0" i="0" u="none" strike="noStrike" kern="0" cap="none" spc="0" normalizeH="0" baseline="0" noProof="0">
              <a:ln>
                <a:noFill/>
              </a:ln>
              <a:solidFill>
                <a:sysClr val="windowText" lastClr="000000"/>
              </a:solidFill>
              <a:effectLst/>
              <a:uLnTx/>
              <a:uFillTx/>
              <a:latin typeface="Arial MT"/>
              <a:cs typeface="Arial MT"/>
            </a:endParaRPr>
          </a:p>
        </p:txBody>
      </p:sp>
      <p:sp>
        <p:nvSpPr>
          <p:cNvPr id="5" name="object 5"/>
          <p:cNvSpPr txBox="1"/>
          <p:nvPr/>
        </p:nvSpPr>
        <p:spPr>
          <a:xfrm>
            <a:off x="778255" y="4755703"/>
            <a:ext cx="3951604" cy="1409700"/>
          </a:xfrm>
          <a:prstGeom prst="rect">
            <a:avLst/>
          </a:prstGeom>
        </p:spPr>
        <p:txBody>
          <a:bodyPr vert="horz" wrap="square" lIns="0" tIns="88265" rIns="0" bIns="0" rtlCol="0">
            <a:spAutoFit/>
          </a:bodyPr>
          <a:lstStyle/>
          <a:p>
            <a:pPr marL="184150" marR="0" lvl="0" indent="-171450" defTabSz="914400" eaLnBrk="1" fontAlgn="auto" latinLnBrk="0" hangingPunct="1">
              <a:lnSpc>
                <a:spcPct val="100000"/>
              </a:lnSpc>
              <a:spcBef>
                <a:spcPts val="695"/>
              </a:spcBef>
              <a:spcAft>
                <a:spcPts val="0"/>
              </a:spcAft>
              <a:buClr>
                <a:srgbClr val="00008E"/>
              </a:buClr>
              <a:buSzTx/>
              <a:buFont typeface="Wingdings"/>
              <a:buChar char=""/>
              <a:tabLst>
                <a:tab pos="184150"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Entire</a:t>
            </a:r>
            <a:r>
              <a:rPr kumimoji="0" sz="1100" b="0" i="0" u="none" strike="noStrike" kern="0" cap="none" spc="-3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delamination</a:t>
            </a:r>
            <a:r>
              <a:rPr kumimoji="0" sz="1100" b="0" i="0" u="none" strike="noStrike" kern="0" cap="none" spc="-2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and</a:t>
            </a:r>
            <a:r>
              <a:rPr kumimoji="0" sz="1100" b="0" i="0" u="none" strike="noStrike" kern="0" cap="none" spc="-2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fiber</a:t>
            </a:r>
            <a:r>
              <a:rPr kumimoji="0" sz="1100" b="0" i="0" u="none" strike="noStrike" kern="0" cap="none" spc="-4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breaks</a:t>
            </a:r>
            <a:r>
              <a:rPr kumimoji="0" sz="1100" b="0" i="0" u="none" strike="noStrike" kern="0" cap="none" spc="-5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monitoring</a:t>
            </a:r>
            <a:r>
              <a:rPr kumimoji="0" sz="1100" b="0" i="0" u="none" strike="noStrike" kern="0" cap="none" spc="-4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a:t>
            </a:r>
            <a:r>
              <a:rPr kumimoji="0" sz="1100" b="1" i="0" u="none" strike="noStrike" kern="0" cap="none" spc="0" normalizeH="0" baseline="0" noProof="0" dirty="0">
                <a:ln>
                  <a:noFill/>
                </a:ln>
                <a:solidFill>
                  <a:sysClr val="windowText" lastClr="000000"/>
                </a:solidFill>
                <a:effectLst/>
                <a:uLnTx/>
                <a:uFillTx/>
                <a:latin typeface="Arial"/>
                <a:cs typeface="Arial"/>
              </a:rPr>
              <a:t>from</a:t>
            </a:r>
            <a:r>
              <a:rPr kumimoji="0" sz="1100" b="1" i="0" u="none" strike="noStrike" kern="0" cap="none" spc="-5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1</a:t>
            </a:r>
            <a:r>
              <a:rPr kumimoji="0" sz="1100" b="1" i="0" u="none" strike="noStrike" kern="0" cap="none" spc="-25" normalizeH="0" baseline="0" noProof="0" dirty="0">
                <a:ln>
                  <a:noFill/>
                </a:ln>
                <a:solidFill>
                  <a:sysClr val="windowText" lastClr="000000"/>
                </a:solidFill>
                <a:effectLst/>
                <a:uLnTx/>
                <a:uFillTx/>
                <a:latin typeface="Arial"/>
                <a:cs typeface="Arial"/>
              </a:rPr>
              <a:t> cm</a:t>
            </a:r>
            <a:r>
              <a:rPr kumimoji="0" sz="1100" b="0" i="0" u="none" strike="noStrike" kern="0" cap="none" spc="-25" normalizeH="0" baseline="0" noProof="0" dirty="0">
                <a:ln>
                  <a:noFill/>
                </a:ln>
                <a:solidFill>
                  <a:sysClr val="windowText" lastClr="000000"/>
                </a:solidFill>
                <a:effectLst/>
                <a:uLnTx/>
                <a:uFillTx/>
                <a:latin typeface="Arial MT"/>
                <a:cs typeface="Arial MT"/>
              </a:rPr>
              <a:t>)</a:t>
            </a:r>
            <a:endParaRPr kumimoji="0" sz="11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600"/>
              </a:spcBef>
              <a:spcAft>
                <a:spcPts val="0"/>
              </a:spcAft>
              <a:buClr>
                <a:srgbClr val="00008E"/>
              </a:buClr>
              <a:buSzTx/>
              <a:buFont typeface="Wingdings"/>
              <a:buChar char=""/>
              <a:tabLst>
                <a:tab pos="184150"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Deep</a:t>
            </a:r>
            <a:r>
              <a:rPr kumimoji="0" sz="1100" b="0" i="0" u="none" strike="noStrike" kern="0" cap="none" spc="-1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detection:</a:t>
            </a:r>
            <a:r>
              <a:rPr kumimoji="0" sz="1100" b="0" i="0" u="none" strike="noStrike" kern="0" cap="none" spc="-4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swellings,</a:t>
            </a:r>
            <a:r>
              <a:rPr kumimoji="0" sz="1100" b="0" i="0" u="none" strike="noStrike" kern="0" cap="none" spc="10" normalizeH="0" baseline="0" noProof="0" dirty="0">
                <a:ln>
                  <a:noFill/>
                </a:ln>
                <a:solidFill>
                  <a:sysClr val="windowText" lastClr="000000"/>
                </a:solidFill>
                <a:effectLst/>
                <a:uLnTx/>
                <a:uFillTx/>
                <a:latin typeface="Arial MT"/>
                <a:cs typeface="Arial MT"/>
              </a:rPr>
              <a:t> </a:t>
            </a:r>
            <a:r>
              <a:rPr kumimoji="0" sz="1100" b="0" i="0" u="none" strike="noStrike" kern="0" cap="none" spc="-10" normalizeH="0" baseline="0" noProof="0" dirty="0">
                <a:ln>
                  <a:noFill/>
                </a:ln>
                <a:solidFill>
                  <a:sysClr val="windowText" lastClr="000000"/>
                </a:solidFill>
                <a:effectLst/>
                <a:uLnTx/>
                <a:uFillTx/>
                <a:latin typeface="Arial MT"/>
                <a:cs typeface="Arial MT"/>
              </a:rPr>
              <a:t>scratches,</a:t>
            </a:r>
            <a:r>
              <a:rPr kumimoji="0" sz="1100" b="0" i="0" u="none" strike="noStrike" kern="0" cap="none" spc="-6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shocks,</a:t>
            </a:r>
            <a:r>
              <a:rPr kumimoji="0" sz="1100" b="0" i="0" u="none" strike="noStrike" kern="0" cap="none" spc="-4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cracks,</a:t>
            </a:r>
            <a:r>
              <a:rPr kumimoji="0" sz="1100" b="0" i="0" u="none" strike="noStrike" kern="0" cap="none" spc="-60" normalizeH="0" baseline="0" noProof="0" dirty="0">
                <a:ln>
                  <a:noFill/>
                </a:ln>
                <a:solidFill>
                  <a:sysClr val="windowText" lastClr="000000"/>
                </a:solidFill>
                <a:effectLst/>
                <a:uLnTx/>
                <a:uFillTx/>
                <a:latin typeface="Arial MT"/>
                <a:cs typeface="Arial MT"/>
              </a:rPr>
              <a:t> </a:t>
            </a:r>
            <a:r>
              <a:rPr kumimoji="0" sz="1100" b="0" i="0" u="none" strike="noStrike" kern="0" cap="none" spc="-20" normalizeH="0" baseline="0" noProof="0" dirty="0">
                <a:ln>
                  <a:noFill/>
                </a:ln>
                <a:solidFill>
                  <a:sysClr val="windowText" lastClr="000000"/>
                </a:solidFill>
                <a:effectLst/>
                <a:uLnTx/>
                <a:uFillTx/>
                <a:latin typeface="Arial MT"/>
                <a:cs typeface="Arial MT"/>
              </a:rPr>
              <a:t>etc.</a:t>
            </a:r>
            <a:endParaRPr kumimoji="0" sz="11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580"/>
              </a:spcBef>
              <a:spcAft>
                <a:spcPts val="0"/>
              </a:spcAft>
              <a:buClr>
                <a:srgbClr val="00008E"/>
              </a:buClr>
              <a:buSzTx/>
              <a:buFont typeface="Wingdings"/>
              <a:buChar char=""/>
              <a:tabLst>
                <a:tab pos="184150"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Swelling</a:t>
            </a:r>
            <a:r>
              <a:rPr kumimoji="0" sz="1100" b="0" i="0" u="none" strike="noStrike" kern="0" cap="none" spc="-2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monitoring</a:t>
            </a:r>
            <a:r>
              <a:rPr kumimoji="0" sz="1100" b="0" i="0" u="none" strike="noStrike" kern="0" cap="none" spc="-6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a:t>
            </a:r>
            <a:r>
              <a:rPr kumimoji="0" sz="1100" b="1" i="0" u="none" strike="noStrike" kern="0" cap="none" spc="0" normalizeH="0" baseline="0" noProof="0" dirty="0">
                <a:ln>
                  <a:noFill/>
                </a:ln>
                <a:solidFill>
                  <a:sysClr val="windowText" lastClr="000000"/>
                </a:solidFill>
                <a:effectLst/>
                <a:uLnTx/>
                <a:uFillTx/>
                <a:latin typeface="Arial"/>
                <a:cs typeface="Arial"/>
              </a:rPr>
              <a:t>from</a:t>
            </a:r>
            <a:r>
              <a:rPr kumimoji="0" sz="1100" b="1" i="0" u="none" strike="noStrike" kern="0" cap="none" spc="-75"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0.05%</a:t>
            </a:r>
            <a:r>
              <a:rPr kumimoji="0" sz="1100" b="0" i="0" u="none" strike="noStrike" kern="0" cap="none" spc="-10" normalizeH="0" baseline="0" noProof="0" dirty="0">
                <a:ln>
                  <a:noFill/>
                </a:ln>
                <a:solidFill>
                  <a:sysClr val="windowText" lastClr="000000"/>
                </a:solidFill>
                <a:effectLst/>
                <a:uLnTx/>
                <a:uFillTx/>
                <a:latin typeface="Arial MT"/>
                <a:cs typeface="Arial MT"/>
              </a:rPr>
              <a:t>)</a:t>
            </a:r>
            <a:endParaRPr kumimoji="0" sz="1100" b="0" i="0" u="none" strike="noStrike" kern="0" cap="none" spc="0" normalizeH="0" baseline="0" noProof="0">
              <a:ln>
                <a:noFill/>
              </a:ln>
              <a:solidFill>
                <a:sysClr val="windowText" lastClr="000000"/>
              </a:solidFill>
              <a:effectLst/>
              <a:uLnTx/>
              <a:uFillTx/>
              <a:latin typeface="Arial MT"/>
              <a:cs typeface="Arial MT"/>
            </a:endParaRPr>
          </a:p>
          <a:p>
            <a:pPr marL="184150" marR="0" lvl="0" indent="-171450" defTabSz="914400" eaLnBrk="1" fontAlgn="auto" latinLnBrk="0" hangingPunct="1">
              <a:lnSpc>
                <a:spcPct val="100000"/>
              </a:lnSpc>
              <a:spcBef>
                <a:spcPts val="600"/>
              </a:spcBef>
              <a:spcAft>
                <a:spcPts val="0"/>
              </a:spcAft>
              <a:buClr>
                <a:srgbClr val="00008E"/>
              </a:buClr>
              <a:buSzTx/>
              <a:buFont typeface="Wingdings"/>
              <a:buChar char=""/>
              <a:tabLst>
                <a:tab pos="184150"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Temperature</a:t>
            </a:r>
            <a:r>
              <a:rPr kumimoji="0" sz="1100" b="0" i="0" u="none" strike="noStrike" kern="0" cap="none" spc="-5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a:t>
            </a:r>
            <a:r>
              <a:rPr kumimoji="0" sz="1100" b="0" i="0" u="none" strike="noStrike" kern="0" cap="none" spc="-20" normalizeH="0" baseline="0" noProof="0" dirty="0">
                <a:ln>
                  <a:noFill/>
                </a:ln>
                <a:solidFill>
                  <a:sysClr val="windowText" lastClr="000000"/>
                </a:solidFill>
                <a:effectLst/>
                <a:uLnTx/>
                <a:uFillTx/>
                <a:latin typeface="Arial MT"/>
                <a:cs typeface="Arial MT"/>
              </a:rPr>
              <a:t> </a:t>
            </a:r>
            <a:r>
              <a:rPr kumimoji="0" sz="1100" b="1" i="0" u="none" strike="noStrike" kern="0" cap="none" spc="0" normalizeH="0" baseline="0" noProof="0" dirty="0">
                <a:ln>
                  <a:noFill/>
                </a:ln>
                <a:solidFill>
                  <a:sysClr val="windowText" lastClr="000000"/>
                </a:solidFill>
                <a:effectLst/>
                <a:uLnTx/>
                <a:uFillTx/>
                <a:latin typeface="Arial"/>
                <a:cs typeface="Arial"/>
              </a:rPr>
              <a:t>-</a:t>
            </a:r>
            <a:r>
              <a:rPr kumimoji="0" sz="1100" b="1" i="0" u="none" strike="noStrike" kern="0" cap="none" spc="-2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40</a:t>
            </a:r>
            <a:r>
              <a:rPr kumimoji="0" sz="1100" b="1" i="0" u="none" strike="noStrike" kern="0" cap="none" spc="0" normalizeH="0" baseline="0" noProof="0" dirty="0">
                <a:ln>
                  <a:noFill/>
                </a:ln>
                <a:solidFill>
                  <a:sysClr val="windowText" lastClr="000000"/>
                </a:solidFill>
                <a:effectLst/>
                <a:uLnTx/>
                <a:uFillTx/>
                <a:latin typeface="Calibri"/>
                <a:cs typeface="Calibri"/>
              </a:rPr>
              <a:t>°</a:t>
            </a:r>
            <a:r>
              <a:rPr kumimoji="0" sz="1100" b="1" i="0" u="none" strike="noStrike" kern="0" cap="none" spc="0" normalizeH="0" baseline="0" noProof="0" dirty="0">
                <a:ln>
                  <a:noFill/>
                </a:ln>
                <a:solidFill>
                  <a:sysClr val="windowText" lastClr="000000"/>
                </a:solidFill>
                <a:effectLst/>
                <a:uLnTx/>
                <a:uFillTx/>
                <a:latin typeface="Arial"/>
                <a:cs typeface="Arial"/>
              </a:rPr>
              <a:t>C</a:t>
            </a:r>
            <a:r>
              <a:rPr kumimoji="0" sz="1100" b="1" i="0" u="none" strike="noStrike" kern="0" cap="none" spc="-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to</a:t>
            </a:r>
            <a:r>
              <a:rPr kumimoji="0" sz="1100" b="1" i="0" u="none" strike="noStrike" kern="0" cap="none" spc="-15" normalizeH="0" baseline="0" noProof="0" dirty="0">
                <a:ln>
                  <a:noFill/>
                </a:ln>
                <a:solidFill>
                  <a:sysClr val="windowText" lastClr="000000"/>
                </a:solidFill>
                <a:effectLst/>
                <a:uLnTx/>
                <a:uFillTx/>
                <a:latin typeface="Arial"/>
                <a:cs typeface="Arial"/>
              </a:rPr>
              <a:t> </a:t>
            </a:r>
            <a:r>
              <a:rPr kumimoji="0" sz="1100" b="1" i="0" u="none" strike="noStrike" kern="0" cap="none" spc="-20" normalizeH="0" baseline="0" noProof="0" dirty="0">
                <a:ln>
                  <a:noFill/>
                </a:ln>
                <a:solidFill>
                  <a:sysClr val="windowText" lastClr="000000"/>
                </a:solidFill>
                <a:effectLst/>
                <a:uLnTx/>
                <a:uFillTx/>
                <a:latin typeface="Arial"/>
                <a:cs typeface="Arial"/>
              </a:rPr>
              <a:t>120</a:t>
            </a:r>
            <a:r>
              <a:rPr kumimoji="0" sz="1100" b="1" i="0" u="none" strike="noStrike" kern="0" cap="none" spc="-20" normalizeH="0" baseline="0" noProof="0" dirty="0">
                <a:ln>
                  <a:noFill/>
                </a:ln>
                <a:solidFill>
                  <a:sysClr val="windowText" lastClr="000000"/>
                </a:solidFill>
                <a:effectLst/>
                <a:uLnTx/>
                <a:uFillTx/>
                <a:latin typeface="Calibri"/>
                <a:cs typeface="Calibri"/>
              </a:rPr>
              <a:t>°</a:t>
            </a:r>
            <a:r>
              <a:rPr kumimoji="0" sz="1100" b="1" i="0" u="none" strike="noStrike" kern="0" cap="none" spc="-20" normalizeH="0" baseline="0" noProof="0" dirty="0">
                <a:ln>
                  <a:noFill/>
                </a:ln>
                <a:solidFill>
                  <a:sysClr val="windowText" lastClr="000000"/>
                </a:solidFill>
                <a:effectLst/>
                <a:uLnTx/>
                <a:uFillTx/>
                <a:latin typeface="Arial"/>
                <a:cs typeface="Arial"/>
              </a:rPr>
              <a:t>C</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3515" marR="5080" lvl="0" indent="-171450" defTabSz="914400" eaLnBrk="1" fontAlgn="auto" latinLnBrk="0" hangingPunct="1">
              <a:lnSpc>
                <a:spcPts val="1300"/>
              </a:lnSpc>
              <a:spcBef>
                <a:spcPts val="680"/>
              </a:spcBef>
              <a:spcAft>
                <a:spcPts val="0"/>
              </a:spcAft>
              <a:buClr>
                <a:srgbClr val="00008E"/>
              </a:buClr>
              <a:buSzTx/>
              <a:buFont typeface="Wingdings"/>
              <a:buChar char=""/>
              <a:tabLst>
                <a:tab pos="184785"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Lifetime</a:t>
            </a:r>
            <a:r>
              <a:rPr kumimoji="0" sz="1100" b="0" i="0" u="none" strike="noStrike" kern="0" cap="none" spc="-4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a:t>
            </a:r>
            <a:r>
              <a:rPr kumimoji="0" sz="1100" b="0" i="0" u="none" strike="noStrike" kern="0" cap="none" spc="-25" normalizeH="0" baseline="0" noProof="0" dirty="0">
                <a:ln>
                  <a:noFill/>
                </a:ln>
                <a:solidFill>
                  <a:sysClr val="windowText" lastClr="000000"/>
                </a:solidFill>
                <a:effectLst/>
                <a:uLnTx/>
                <a:uFillTx/>
                <a:latin typeface="Arial MT"/>
                <a:cs typeface="Arial MT"/>
              </a:rPr>
              <a:t> </a:t>
            </a:r>
            <a:r>
              <a:rPr kumimoji="0" sz="1100" b="1" i="0" u="none" strike="noStrike" kern="0" cap="none" spc="0" normalizeH="0" baseline="0" noProof="0" dirty="0">
                <a:ln>
                  <a:noFill/>
                </a:ln>
                <a:solidFill>
                  <a:sysClr val="windowText" lastClr="000000"/>
                </a:solidFill>
                <a:effectLst/>
                <a:uLnTx/>
                <a:uFillTx/>
                <a:latin typeface="Arial"/>
                <a:cs typeface="Arial"/>
              </a:rPr>
              <a:t>300</a:t>
            </a:r>
            <a:r>
              <a:rPr kumimoji="0" sz="1100" b="1" i="0" u="none" strike="noStrike" kern="0" cap="none" spc="-1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000</a:t>
            </a:r>
            <a:r>
              <a:rPr kumimoji="0" sz="1100" b="1" i="0" u="none" strike="noStrike" kern="0" cap="none" spc="-2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fatigue</a:t>
            </a:r>
            <a:r>
              <a:rPr kumimoji="0" sz="1100" b="1" i="0" u="none" strike="noStrike" kern="0" cap="none" spc="-4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validation</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cycles </a:t>
            </a:r>
            <a:r>
              <a:rPr kumimoji="0" sz="1100" b="0" i="0" u="none" strike="noStrike" kern="0" cap="none" spc="0" normalizeH="0" baseline="0" noProof="0" dirty="0">
                <a:ln>
                  <a:noFill/>
                </a:ln>
                <a:solidFill>
                  <a:sysClr val="windowText" lastClr="000000"/>
                </a:solidFill>
                <a:effectLst/>
                <a:uLnTx/>
                <a:uFillTx/>
                <a:latin typeface="Arial MT"/>
                <a:cs typeface="Arial MT"/>
              </a:rPr>
              <a:t>(for</a:t>
            </a:r>
            <a:r>
              <a:rPr kumimoji="0" sz="1100" b="0" i="0" u="none" strike="noStrike" kern="0" cap="none" spc="-4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system</a:t>
            </a:r>
            <a:r>
              <a:rPr kumimoji="0" sz="1100" b="0" i="0" u="none" strike="noStrike" kern="0" cap="none" spc="-40" normalizeH="0" baseline="0" noProof="0" dirty="0">
                <a:ln>
                  <a:noFill/>
                </a:ln>
                <a:solidFill>
                  <a:sysClr val="windowText" lastClr="000000"/>
                </a:solidFill>
                <a:effectLst/>
                <a:uLnTx/>
                <a:uFillTx/>
                <a:latin typeface="Arial MT"/>
                <a:cs typeface="Arial MT"/>
              </a:rPr>
              <a:t> </a:t>
            </a:r>
            <a:r>
              <a:rPr kumimoji="0" sz="1100" b="0" i="0" u="none" strike="noStrike" kern="0" cap="none" spc="-25" normalizeH="0" baseline="0" noProof="0" dirty="0">
                <a:ln>
                  <a:noFill/>
                </a:ln>
                <a:solidFill>
                  <a:sysClr val="windowText" lastClr="000000"/>
                </a:solidFill>
                <a:effectLst/>
                <a:uLnTx/>
                <a:uFillTx/>
                <a:latin typeface="Arial MT"/>
                <a:cs typeface="Arial MT"/>
              </a:rPr>
              <a:t>and 	</a:t>
            </a:r>
            <a:r>
              <a:rPr kumimoji="0" sz="1100" b="0" i="0" u="none" strike="noStrike" kern="0" cap="none" spc="0" normalizeH="0" baseline="0" noProof="0" dirty="0">
                <a:ln>
                  <a:noFill/>
                </a:ln>
                <a:solidFill>
                  <a:sysClr val="windowText" lastClr="000000"/>
                </a:solidFill>
                <a:effectLst/>
                <a:uLnTx/>
                <a:uFillTx/>
                <a:latin typeface="Arial MT"/>
                <a:cs typeface="Arial MT"/>
              </a:rPr>
              <a:t>monitoring</a:t>
            </a:r>
            <a:r>
              <a:rPr kumimoji="0" sz="1100" b="0" i="0" u="none" strike="noStrike" kern="0" cap="none" spc="-5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capability)</a:t>
            </a:r>
            <a:r>
              <a:rPr kumimoji="0" sz="1100" b="0" i="0" u="none" strike="noStrike" kern="0" cap="none" spc="-1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equivalent</a:t>
            </a:r>
            <a:r>
              <a:rPr kumimoji="0" sz="1100" b="0" i="0" u="none" strike="noStrike" kern="0" cap="none" spc="-3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to</a:t>
            </a:r>
            <a:r>
              <a:rPr kumimoji="0" sz="1100" b="0" i="0" u="none" strike="noStrike" kern="0" cap="none" spc="-4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more</a:t>
            </a:r>
            <a:r>
              <a:rPr kumimoji="0" sz="1100" b="0" i="0" u="none" strike="noStrike" kern="0" cap="none" spc="-5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than</a:t>
            </a:r>
            <a:r>
              <a:rPr kumimoji="0" sz="1100" b="0" i="0" u="none" strike="noStrike" kern="0" cap="none" spc="-4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20</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0" i="0" u="none" strike="noStrike" kern="0" cap="none" spc="-10" normalizeH="0" baseline="0" noProof="0" dirty="0">
                <a:ln>
                  <a:noFill/>
                </a:ln>
                <a:solidFill>
                  <a:sysClr val="windowText" lastClr="000000"/>
                </a:solidFill>
                <a:effectLst/>
                <a:uLnTx/>
                <a:uFillTx/>
                <a:latin typeface="Arial MT"/>
                <a:cs typeface="Arial MT"/>
              </a:rPr>
              <a:t>years</a:t>
            </a:r>
            <a:endParaRPr kumimoji="0" sz="1100" b="0" i="0" u="none" strike="noStrike" kern="0" cap="none" spc="0" normalizeH="0" baseline="0" noProof="0">
              <a:ln>
                <a:noFill/>
              </a:ln>
              <a:solidFill>
                <a:sysClr val="windowText" lastClr="000000"/>
              </a:solidFill>
              <a:effectLst/>
              <a:uLnTx/>
              <a:uFillTx/>
              <a:latin typeface="Arial MT"/>
              <a:cs typeface="Arial MT"/>
            </a:endParaRPr>
          </a:p>
        </p:txBody>
      </p:sp>
      <p:sp>
        <p:nvSpPr>
          <p:cNvPr id="6" name="object 6"/>
          <p:cNvSpPr txBox="1"/>
          <p:nvPr/>
        </p:nvSpPr>
        <p:spPr>
          <a:xfrm>
            <a:off x="781913" y="3776217"/>
            <a:ext cx="1884680" cy="432434"/>
          </a:xfrm>
          <a:prstGeom prst="rect">
            <a:avLst/>
          </a:prstGeom>
        </p:spPr>
        <p:txBody>
          <a:bodyPr vert="horz" wrap="square" lIns="0" tIns="12065" rIns="0" bIns="0" rtlCol="0">
            <a:spAutoFit/>
          </a:bodyPr>
          <a:lstStyle/>
          <a:p>
            <a:pPr marL="12700" marR="0" lvl="0" indent="0" algn="ctr"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Altered</a:t>
            </a:r>
            <a:r>
              <a:rPr kumimoji="0" sz="1000" b="1" i="0" u="none" strike="noStrike" kern="0" cap="none" spc="-1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zone</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localization</a:t>
            </a: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810"/>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Damaged</a:t>
            </a:r>
            <a:r>
              <a:rPr kumimoji="0" sz="1000" b="1" i="0" u="none" strike="noStrike" kern="0" cap="none" spc="-35"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global</a:t>
            </a:r>
            <a:r>
              <a:rPr kumimoji="0" sz="1000" b="1" i="0" u="none" strike="noStrike" kern="0" cap="none" spc="-30" normalizeH="0" baseline="0" noProof="0" dirty="0">
                <a:ln>
                  <a:noFill/>
                </a:ln>
                <a:solidFill>
                  <a:sysClr val="windowText" lastClr="000000"/>
                </a:solidFill>
                <a:effectLst/>
                <a:uLnTx/>
                <a:uFillTx/>
                <a:latin typeface="Arial"/>
                <a:cs typeface="Arial"/>
              </a:rPr>
              <a:t> </a:t>
            </a:r>
            <a:r>
              <a:rPr kumimoji="0" sz="1000" b="1" i="0" u="none" strike="noStrike" kern="0" cap="none" spc="0" normalizeH="0" baseline="0" noProof="0" dirty="0">
                <a:ln>
                  <a:noFill/>
                </a:ln>
                <a:solidFill>
                  <a:sysClr val="windowText" lastClr="000000"/>
                </a:solidFill>
                <a:effectLst/>
                <a:uLnTx/>
                <a:uFillTx/>
                <a:latin typeface="Arial"/>
                <a:cs typeface="Arial"/>
              </a:rPr>
              <a:t>state</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a:t>
            </a:r>
            <a:r>
              <a:rPr kumimoji="0" sz="900" b="1" i="0" u="none" strike="noStrike" kern="0" cap="none" spc="-10" normalizeH="0" baseline="0" noProof="0" dirty="0">
                <a:ln>
                  <a:noFill/>
                </a:ln>
                <a:solidFill>
                  <a:sysClr val="windowText" lastClr="000000"/>
                </a:solidFill>
                <a:effectLst/>
                <a:uLnTx/>
                <a:uFillTx/>
                <a:latin typeface="Arial"/>
                <a:cs typeface="Arial"/>
              </a:rPr>
              <a:t>ON/OFF</a:t>
            </a:r>
            <a:r>
              <a:rPr kumimoji="0" sz="1000" b="1" i="0" u="none" strike="noStrike" kern="0" cap="none" spc="-10" normalizeH="0" baseline="0" noProof="0" dirty="0">
                <a:ln>
                  <a:noFill/>
                </a:ln>
                <a:solidFill>
                  <a:sysClr val="windowText" lastClr="000000"/>
                </a:solidFill>
                <a:effectLst/>
                <a:uLnTx/>
                <a:uFillTx/>
                <a:latin typeface="Arial"/>
                <a:cs typeface="Arial"/>
              </a:rPr>
              <a:t>)</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3252342" y="3778377"/>
            <a:ext cx="1290955" cy="434975"/>
          </a:xfrm>
          <a:prstGeom prst="rect">
            <a:avLst/>
          </a:prstGeom>
        </p:spPr>
        <p:txBody>
          <a:bodyPr vert="horz" wrap="square" lIns="0" tIns="12065" rIns="0" bIns="0" rtlCol="0">
            <a:spAutoFit/>
          </a:bodyPr>
          <a:lstStyle/>
          <a:p>
            <a:pPr marL="0" marR="5080" lvl="0" indent="0" algn="r"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Accurate</a:t>
            </a:r>
            <a:r>
              <a:rPr kumimoji="0" sz="1000" b="1" i="0" u="none" strike="noStrike" kern="0" cap="none" spc="-4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localization</a:t>
            </a:r>
            <a:endParaRPr kumimoji="0" sz="1000" b="0" i="0" u="none" strike="noStrike" kern="0" cap="none" spc="0" normalizeH="0" baseline="0" noProof="0">
              <a:ln>
                <a:noFill/>
              </a:ln>
              <a:solidFill>
                <a:sysClr val="windowText" lastClr="000000"/>
              </a:solidFill>
              <a:effectLst/>
              <a:uLnTx/>
              <a:uFillTx/>
              <a:latin typeface="Arial"/>
              <a:cs typeface="Arial"/>
            </a:endParaRPr>
          </a:p>
          <a:p>
            <a:pPr marL="0" marR="32384" lvl="0" indent="0" algn="r" defTabSz="914400" eaLnBrk="1" fontAlgn="auto" latinLnBrk="0" hangingPunct="1">
              <a:lnSpc>
                <a:spcPct val="100000"/>
              </a:lnSpc>
              <a:spcBef>
                <a:spcPts val="825"/>
              </a:spcBef>
              <a:spcAft>
                <a:spcPts val="0"/>
              </a:spcAft>
              <a:buClrTx/>
              <a:buSzTx/>
              <a:buFontTx/>
              <a:buNone/>
              <a:tabLst/>
              <a:defRPr/>
            </a:pPr>
            <a:r>
              <a:rPr kumimoji="0" sz="1000" b="1" i="0" u="none" strike="noStrike" kern="0" cap="none" spc="0" normalizeH="0" baseline="0" noProof="0" dirty="0">
                <a:ln>
                  <a:noFill/>
                </a:ln>
                <a:solidFill>
                  <a:sysClr val="windowText" lastClr="000000"/>
                </a:solidFill>
                <a:effectLst/>
                <a:uLnTx/>
                <a:uFillTx/>
                <a:latin typeface="Arial"/>
                <a:cs typeface="Arial"/>
              </a:rPr>
              <a:t>Alteration</a:t>
            </a:r>
            <a:r>
              <a:rPr kumimoji="0" sz="1000" b="1" i="0" u="none" strike="noStrike" kern="0" cap="none" spc="-55" normalizeH="0" baseline="0" noProof="0" dirty="0">
                <a:ln>
                  <a:noFill/>
                </a:ln>
                <a:solidFill>
                  <a:sysClr val="windowText" lastClr="000000"/>
                </a:solidFill>
                <a:effectLst/>
                <a:uLnTx/>
                <a:uFillTx/>
                <a:latin typeface="Arial"/>
                <a:cs typeface="Arial"/>
              </a:rPr>
              <a:t> </a:t>
            </a:r>
            <a:r>
              <a:rPr kumimoji="0" sz="1000" b="1" i="0" u="none" strike="noStrike" kern="0" cap="none" spc="-10" normalizeH="0" baseline="0" noProof="0" dirty="0">
                <a:ln>
                  <a:noFill/>
                </a:ln>
                <a:solidFill>
                  <a:sysClr val="windowText" lastClr="000000"/>
                </a:solidFill>
                <a:effectLst/>
                <a:uLnTx/>
                <a:uFillTx/>
                <a:latin typeface="Arial"/>
                <a:cs typeface="Arial"/>
              </a:rPr>
              <a:t>intensity</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p:nvPr/>
        </p:nvSpPr>
        <p:spPr>
          <a:xfrm>
            <a:off x="2876930" y="3784472"/>
            <a:ext cx="0" cy="144145"/>
          </a:xfrm>
          <a:custGeom>
            <a:avLst/>
            <a:gdLst/>
            <a:ahLst/>
            <a:cxnLst/>
            <a:rect l="l" t="t" r="r" b="b"/>
            <a:pathLst>
              <a:path h="144145">
                <a:moveTo>
                  <a:pt x="0" y="0"/>
                </a:moveTo>
                <a:lnTo>
                  <a:pt x="0" y="143890"/>
                </a:lnTo>
              </a:path>
            </a:pathLst>
          </a:custGeom>
          <a:ln w="3175">
            <a:solidFill>
              <a:srgbClr val="13527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2878073" y="4072001"/>
            <a:ext cx="0" cy="144145"/>
          </a:xfrm>
          <a:custGeom>
            <a:avLst/>
            <a:gdLst/>
            <a:ahLst/>
            <a:cxnLst/>
            <a:rect l="l" t="t" r="r" b="b"/>
            <a:pathLst>
              <a:path h="144145">
                <a:moveTo>
                  <a:pt x="0" y="0"/>
                </a:moveTo>
                <a:lnTo>
                  <a:pt x="0" y="144018"/>
                </a:lnTo>
              </a:path>
            </a:pathLst>
          </a:custGeom>
          <a:ln w="3175">
            <a:solidFill>
              <a:srgbClr val="13527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object 10"/>
          <p:cNvGrpSpPr/>
          <p:nvPr/>
        </p:nvGrpSpPr>
        <p:grpSpPr>
          <a:xfrm>
            <a:off x="5481828" y="1520952"/>
            <a:ext cx="6201410" cy="3304540"/>
            <a:chOff x="5481828" y="1520952"/>
            <a:chExt cx="6201410" cy="3304540"/>
          </a:xfrm>
        </p:grpSpPr>
        <p:pic>
          <p:nvPicPr>
            <p:cNvPr id="11" name="object 11"/>
            <p:cNvPicPr/>
            <p:nvPr/>
          </p:nvPicPr>
          <p:blipFill>
            <a:blip r:embed="rId4" cstate="print"/>
            <a:stretch>
              <a:fillRect/>
            </a:stretch>
          </p:blipFill>
          <p:spPr>
            <a:xfrm>
              <a:off x="5481828" y="1520952"/>
              <a:ext cx="6201156" cy="3304031"/>
            </a:xfrm>
            <a:prstGeom prst="rect">
              <a:avLst/>
            </a:prstGeom>
          </p:spPr>
        </p:pic>
        <p:pic>
          <p:nvPicPr>
            <p:cNvPr id="12" name="object 12"/>
            <p:cNvPicPr/>
            <p:nvPr/>
          </p:nvPicPr>
          <p:blipFill>
            <a:blip r:embed="rId5" cstate="print"/>
            <a:stretch>
              <a:fillRect/>
            </a:stretch>
          </p:blipFill>
          <p:spPr>
            <a:xfrm>
              <a:off x="5607431" y="1617091"/>
              <a:ext cx="5954776" cy="3115437"/>
            </a:xfrm>
            <a:prstGeom prst="rect">
              <a:avLst/>
            </a:prstGeom>
          </p:spPr>
        </p:pic>
      </p:grpSp>
      <p:sp>
        <p:nvSpPr>
          <p:cNvPr id="13" name="object 13"/>
          <p:cNvSpPr txBox="1"/>
          <p:nvPr/>
        </p:nvSpPr>
        <p:spPr>
          <a:xfrm>
            <a:off x="673214" y="2068461"/>
            <a:ext cx="4389755" cy="169545"/>
          </a:xfrm>
          <a:prstGeom prst="rect">
            <a:avLst/>
          </a:prstGeom>
          <a:solidFill>
            <a:srgbClr val="FFE666"/>
          </a:solidFill>
          <a:ln w="9525">
            <a:solidFill>
              <a:srgbClr val="000000"/>
            </a:solidFill>
          </a:ln>
        </p:spPr>
        <p:txBody>
          <a:bodyPr vert="horz" wrap="square" lIns="0" tIns="0" rIns="0" bIns="0" rtlCol="0">
            <a:spAutoFit/>
          </a:bodyPr>
          <a:lstStyle/>
          <a:p>
            <a:pPr marL="38100" marR="0" lvl="0" indent="0" defTabSz="914400" eaLnBrk="1" fontAlgn="auto" latinLnBrk="0" hangingPunct="1">
              <a:lnSpc>
                <a:spcPts val="1290"/>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Integrations</a:t>
            </a:r>
            <a:r>
              <a:rPr kumimoji="0" sz="1100" b="1" i="0" u="none" strike="noStrike" kern="0" cap="none" spc="-60"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a:spLocks noGrp="1"/>
          </p:cNvSpPr>
          <p:nvPr>
            <p:ph type="sldNum" sz="quarter" idx="7"/>
          </p:nvPr>
        </p:nvSpPr>
        <p:spPr>
          <a:xfrm>
            <a:off x="11289672" y="6457688"/>
            <a:ext cx="359022" cy="328929"/>
          </a:xfrm>
          <a:prstGeom prst="rect">
            <a:avLst/>
          </a:prstGeom>
        </p:spPr>
        <p:txBody>
          <a:bodyPr vert="horz" wrap="square" lIns="0" tIns="0" rIns="0" bIns="0" rtlCol="0">
            <a:spAutoFit/>
          </a:bodyPr>
          <a:lstStyle/>
          <a:p>
            <a:pPr marL="38100" marR="0" lvl="0" indent="0" defTabSz="914400" eaLnBrk="1" fontAlgn="auto" latinLnBrk="0" hangingPunct="1">
              <a:lnSpc>
                <a:spcPts val="2455"/>
              </a:lnSpc>
              <a:spcBef>
                <a:spcPts val="0"/>
              </a:spcBef>
              <a:spcAft>
                <a:spcPts val="0"/>
              </a:spcAft>
              <a:buClrTx/>
              <a:buSzTx/>
              <a:buFontTx/>
              <a:buNone/>
              <a:tabLst/>
              <a:defRPr/>
            </a:pPr>
            <a:fld id="{81D60167-4931-47E6-BA6A-407CBD079E47}" type="slidenum">
              <a:rPr kumimoji="0" sz="2100" b="0" i="0" u="none" strike="noStrike" kern="0" cap="none" spc="-50" normalizeH="0" baseline="0" noProof="0" dirty="0">
                <a:ln>
                  <a:noFill/>
                </a:ln>
                <a:solidFill>
                  <a:srgbClr val="000091"/>
                </a:solidFill>
                <a:effectLst/>
                <a:uLnTx/>
                <a:uFillTx/>
                <a:latin typeface="Arial MT"/>
              </a:rPr>
              <a:pPr marL="38100" marR="0" lvl="0" indent="0" defTabSz="914400" eaLnBrk="1" fontAlgn="auto" latinLnBrk="0" hangingPunct="1">
                <a:lnSpc>
                  <a:spcPts val="2455"/>
                </a:lnSpc>
                <a:spcBef>
                  <a:spcPts val="0"/>
                </a:spcBef>
                <a:spcAft>
                  <a:spcPts val="0"/>
                </a:spcAft>
                <a:buClrTx/>
                <a:buSzTx/>
                <a:buFontTx/>
                <a:buNone/>
                <a:tabLst/>
                <a:defRPr/>
              </a:pPr>
              <a:t>48</a:t>
            </a:fld>
            <a:endParaRPr kumimoji="0" sz="2100" b="0" i="0" u="none" strike="noStrike" kern="0" cap="none" spc="-50" normalizeH="0" baseline="0" noProof="0" dirty="0">
              <a:ln>
                <a:noFill/>
              </a:ln>
              <a:solidFill>
                <a:srgbClr val="000091"/>
              </a:solidFill>
              <a:effectLst/>
              <a:uLnTx/>
              <a:uFillTx/>
              <a:latin typeface="Arial MT"/>
            </a:endParaRPr>
          </a:p>
        </p:txBody>
      </p:sp>
      <p:sp>
        <p:nvSpPr>
          <p:cNvPr id="19" name="object 19"/>
          <p:cNvSpPr txBox="1">
            <a:spLocks noGrp="1"/>
          </p:cNvSpPr>
          <p:nvPr>
            <p:ph type="dt" sz="half" idx="6"/>
          </p:nvPr>
        </p:nvSpPr>
        <p:spPr>
          <a:prstGeom prst="rect">
            <a:avLst/>
          </a:prstGeom>
        </p:spPr>
        <p:txBody>
          <a:bodyPr vert="horz" wrap="square" lIns="0" tIns="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000" b="0" i="0" u="none" strike="noStrike" kern="0" cap="none" spc="-10" normalizeH="0" baseline="0" noProof="0" dirty="0">
                <a:ln>
                  <a:noFill/>
                </a:ln>
                <a:solidFill>
                  <a:prstClr val="black"/>
                </a:solidFill>
                <a:effectLst/>
                <a:uLnTx/>
                <a:uFillTx/>
                <a:latin typeface="Arial MT"/>
              </a:rPr>
              <a:t>29/01/2025</a:t>
            </a:r>
          </a:p>
        </p:txBody>
      </p:sp>
      <p:sp>
        <p:nvSpPr>
          <p:cNvPr id="14" name="object 14"/>
          <p:cNvSpPr txBox="1">
            <a:spLocks noGrp="1"/>
          </p:cNvSpPr>
          <p:nvPr>
            <p:ph type="title"/>
          </p:nvPr>
        </p:nvSpPr>
        <p:spPr>
          <a:xfrm>
            <a:off x="851103" y="1535430"/>
            <a:ext cx="3229610" cy="330835"/>
          </a:xfrm>
          <a:prstGeom prst="rect">
            <a:avLst/>
          </a:prstGeom>
        </p:spPr>
        <p:txBody>
          <a:bodyPr vert="horz" wrap="square" lIns="0" tIns="13335" rIns="0" bIns="0" rtlCol="0">
            <a:spAutoFit/>
          </a:bodyPr>
          <a:lstStyle/>
          <a:p>
            <a:pPr marL="12700">
              <a:lnSpc>
                <a:spcPct val="100000"/>
              </a:lnSpc>
              <a:spcBef>
                <a:spcPts val="105"/>
              </a:spcBef>
            </a:pPr>
            <a:r>
              <a:rPr dirty="0"/>
              <a:t>SMART</a:t>
            </a:r>
            <a:r>
              <a:rPr spc="-65" dirty="0"/>
              <a:t> </a:t>
            </a:r>
            <a:r>
              <a:rPr dirty="0"/>
              <a:t>HYDROGEN</a:t>
            </a:r>
            <a:r>
              <a:rPr spc="-85" dirty="0"/>
              <a:t> </a:t>
            </a:r>
            <a:r>
              <a:rPr spc="-20" dirty="0"/>
              <a:t>TANK</a:t>
            </a:r>
          </a:p>
        </p:txBody>
      </p:sp>
      <p:sp>
        <p:nvSpPr>
          <p:cNvPr id="15" name="object 15"/>
          <p:cNvSpPr txBox="1"/>
          <p:nvPr/>
        </p:nvSpPr>
        <p:spPr>
          <a:xfrm>
            <a:off x="778255" y="2338832"/>
            <a:ext cx="3648710" cy="773430"/>
          </a:xfrm>
          <a:prstGeom prst="rect">
            <a:avLst/>
          </a:prstGeom>
        </p:spPr>
        <p:txBody>
          <a:bodyPr vert="horz" wrap="square" lIns="0" tIns="13335" rIns="0" bIns="0" rtlCol="0">
            <a:spAutoFit/>
          </a:bodyPr>
          <a:lstStyle/>
          <a:p>
            <a:pPr marL="184150" marR="0" lvl="0" indent="-171450" defTabSz="914400" eaLnBrk="1" fontAlgn="auto" latinLnBrk="0" hangingPunct="1">
              <a:lnSpc>
                <a:spcPct val="100000"/>
              </a:lnSpc>
              <a:spcBef>
                <a:spcPts val="105"/>
              </a:spcBef>
              <a:spcAft>
                <a:spcPts val="0"/>
              </a:spcAft>
              <a:buClr>
                <a:srgbClr val="00008E"/>
              </a:buClr>
              <a:buSzTx/>
              <a:buFont typeface="Wingdings"/>
              <a:buChar char=""/>
              <a:tabLst>
                <a:tab pos="184150"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Direct</a:t>
            </a:r>
            <a:r>
              <a:rPr kumimoji="0" sz="1100" b="0" i="0" u="none" strike="noStrike" kern="0" cap="none" spc="-3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integration</a:t>
            </a:r>
            <a:r>
              <a:rPr kumimoji="0" sz="1100" b="0" i="0" u="none" strike="noStrike" kern="0" cap="none" spc="-6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into</a:t>
            </a:r>
            <a:r>
              <a:rPr kumimoji="0" sz="1100" b="0" i="0" u="none" strike="noStrike" kern="0" cap="none" spc="-2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the</a:t>
            </a:r>
            <a:r>
              <a:rPr kumimoji="0" sz="1100" b="0" i="0" u="none" strike="noStrike" kern="0" cap="none" spc="-5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vessel</a:t>
            </a:r>
            <a:r>
              <a:rPr kumimoji="0" sz="1100" b="0" i="0" u="none" strike="noStrike" kern="0" cap="none" spc="-2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materials:</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1" i="0" u="none" strike="noStrike" kern="0" cap="none" spc="0" normalizeH="0" baseline="0" noProof="0" dirty="0">
                <a:ln>
                  <a:noFill/>
                </a:ln>
                <a:solidFill>
                  <a:sysClr val="windowText" lastClr="000000"/>
                </a:solidFill>
                <a:effectLst/>
                <a:uLnTx/>
                <a:uFillTx/>
                <a:latin typeface="Arial"/>
                <a:cs typeface="Arial"/>
              </a:rPr>
              <a:t>surface</a:t>
            </a:r>
            <a:r>
              <a:rPr kumimoji="0" sz="1100" b="1" i="0" u="none" strike="noStrike" kern="0" cap="none" spc="-45" normalizeH="0" baseline="0" noProof="0" dirty="0">
                <a:ln>
                  <a:noFill/>
                </a:ln>
                <a:solidFill>
                  <a:sysClr val="windowText" lastClr="000000"/>
                </a:solidFill>
                <a:effectLst/>
                <a:uLnTx/>
                <a:uFillTx/>
                <a:latin typeface="Arial"/>
                <a:cs typeface="Arial"/>
              </a:rPr>
              <a:t> </a:t>
            </a:r>
            <a:r>
              <a:rPr kumimoji="0" sz="1100" b="1" i="0" u="none" strike="noStrike" kern="0" cap="none" spc="-25" normalizeH="0" baseline="0" noProof="0" dirty="0">
                <a:ln>
                  <a:noFill/>
                </a:ln>
                <a:solidFill>
                  <a:sysClr val="windowText" lastClr="000000"/>
                </a:solidFill>
                <a:effectLst/>
                <a:uLnTx/>
                <a:uFillTx/>
                <a:latin typeface="Arial"/>
                <a:cs typeface="Arial"/>
              </a:rPr>
              <a:t>and</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4785" marR="0" lvl="0" indent="0" defTabSz="91440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volume</a:t>
            </a:r>
            <a:r>
              <a:rPr kumimoji="0" sz="1100" b="1" i="0" u="none" strike="noStrike" kern="0" cap="none" spc="-40"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monitoring</a:t>
            </a:r>
            <a:endParaRPr kumimoji="0" sz="1100" b="0" i="0" u="none" strike="noStrike" kern="0" cap="none" spc="0" normalizeH="0" baseline="0" noProof="0">
              <a:ln>
                <a:noFill/>
              </a:ln>
              <a:solidFill>
                <a:sysClr val="windowText" lastClr="000000"/>
              </a:solidFill>
              <a:effectLst/>
              <a:uLnTx/>
              <a:uFillTx/>
              <a:latin typeface="Arial"/>
              <a:cs typeface="Arial"/>
            </a:endParaRPr>
          </a:p>
          <a:p>
            <a:pPr marL="183515" marR="97790" lvl="0" indent="-171450" defTabSz="914400" eaLnBrk="1" fontAlgn="auto" latinLnBrk="0" hangingPunct="1">
              <a:lnSpc>
                <a:spcPct val="100000"/>
              </a:lnSpc>
              <a:spcBef>
                <a:spcPts val="600"/>
              </a:spcBef>
              <a:spcAft>
                <a:spcPts val="0"/>
              </a:spcAft>
              <a:buClr>
                <a:srgbClr val="00008E"/>
              </a:buClr>
              <a:buSzTx/>
              <a:buFont typeface="Wingdings"/>
              <a:buChar char=""/>
              <a:tabLst>
                <a:tab pos="184785" algn="l"/>
              </a:tabLst>
              <a:defRPr/>
            </a:pPr>
            <a:r>
              <a:rPr kumimoji="0" sz="1100" b="0" i="0" u="none" strike="noStrike" kern="0" cap="none" spc="0" normalizeH="0" baseline="0" noProof="0" dirty="0">
                <a:ln>
                  <a:noFill/>
                </a:ln>
                <a:solidFill>
                  <a:sysClr val="windowText" lastClr="000000"/>
                </a:solidFill>
                <a:effectLst/>
                <a:uLnTx/>
                <a:uFillTx/>
                <a:latin typeface="Arial MT"/>
                <a:cs typeface="Arial MT"/>
              </a:rPr>
              <a:t>Use</a:t>
            </a:r>
            <a:r>
              <a:rPr kumimoji="0" sz="1100" b="0" i="0" u="none" strike="noStrike" kern="0" cap="none" spc="-1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of</a:t>
            </a:r>
            <a:r>
              <a:rPr kumimoji="0" sz="1100" b="0" i="0" u="none" strike="noStrike" kern="0" cap="none" spc="-3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a</a:t>
            </a:r>
            <a:r>
              <a:rPr kumimoji="0" sz="1100" b="0" i="0" u="none" strike="noStrike" kern="0" cap="none" spc="-2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coating</a:t>
            </a:r>
            <a:r>
              <a:rPr kumimoji="0" sz="1100" b="0" i="0" u="none" strike="noStrike" kern="0" cap="none" spc="-4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(sprayed</a:t>
            </a:r>
            <a:r>
              <a:rPr kumimoji="0" sz="1100" b="0" i="0" u="none" strike="noStrike" kern="0" cap="none" spc="-2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or</a:t>
            </a:r>
            <a:r>
              <a:rPr kumimoji="0" sz="1100" b="0" i="0" u="none" strike="noStrike" kern="0" cap="none" spc="-30"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deposited</a:t>
            </a:r>
            <a:r>
              <a:rPr kumimoji="0" sz="1100" b="0" i="0" u="none" strike="noStrike" kern="0" cap="none" spc="-25" normalizeH="0" baseline="0" noProof="0" dirty="0">
                <a:ln>
                  <a:noFill/>
                </a:ln>
                <a:solidFill>
                  <a:sysClr val="windowText" lastClr="000000"/>
                </a:solidFill>
                <a:effectLst/>
                <a:uLnTx/>
                <a:uFillTx/>
                <a:latin typeface="Arial MT"/>
                <a:cs typeface="Arial MT"/>
              </a:rPr>
              <a:t> </a:t>
            </a:r>
            <a:r>
              <a:rPr kumimoji="0" sz="1100" b="0" i="0" u="none" strike="noStrike" kern="0" cap="none" spc="0" normalizeH="0" baseline="0" noProof="0" dirty="0">
                <a:ln>
                  <a:noFill/>
                </a:ln>
                <a:solidFill>
                  <a:sysClr val="windowText" lastClr="000000"/>
                </a:solidFill>
                <a:effectLst/>
                <a:uLnTx/>
                <a:uFillTx/>
                <a:latin typeface="Arial MT"/>
                <a:cs typeface="Arial MT"/>
              </a:rPr>
              <a:t>paint):</a:t>
            </a:r>
            <a:r>
              <a:rPr kumimoji="0" sz="1100" b="0" i="0" u="none" strike="noStrike" kern="0" cap="none" spc="-35" normalizeH="0" baseline="0" noProof="0" dirty="0">
                <a:ln>
                  <a:noFill/>
                </a:ln>
                <a:solidFill>
                  <a:sysClr val="windowText" lastClr="000000"/>
                </a:solidFill>
                <a:effectLst/>
                <a:uLnTx/>
                <a:uFillTx/>
                <a:latin typeface="Arial MT"/>
                <a:cs typeface="Arial MT"/>
              </a:rPr>
              <a:t> </a:t>
            </a:r>
            <a:r>
              <a:rPr kumimoji="0" sz="1100" b="1" i="0" u="none" strike="noStrike" kern="0" cap="none" spc="-10" normalizeH="0" baseline="0" noProof="0" dirty="0">
                <a:ln>
                  <a:noFill/>
                </a:ln>
                <a:solidFill>
                  <a:sysClr val="windowText" lastClr="000000"/>
                </a:solidFill>
                <a:effectLst/>
                <a:uLnTx/>
                <a:uFillTx/>
                <a:latin typeface="Arial"/>
                <a:cs typeface="Arial"/>
              </a:rPr>
              <a:t>surface 	</a:t>
            </a:r>
            <a:r>
              <a:rPr kumimoji="0" sz="1100" b="1" i="0" u="none" strike="noStrike" kern="0" cap="none" spc="0" normalizeH="0" baseline="0" noProof="0" dirty="0">
                <a:ln>
                  <a:noFill/>
                </a:ln>
                <a:solidFill>
                  <a:sysClr val="windowText" lastClr="000000"/>
                </a:solidFill>
                <a:effectLst/>
                <a:uLnTx/>
                <a:uFillTx/>
                <a:latin typeface="Arial"/>
                <a:cs typeface="Arial"/>
              </a:rPr>
              <a:t>monitoring</a:t>
            </a:r>
            <a:r>
              <a:rPr kumimoji="0" sz="1100" b="1" i="0" u="none" strike="noStrike" kern="0" cap="none" spc="-6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and</a:t>
            </a:r>
            <a:r>
              <a:rPr kumimoji="0" sz="1100" b="1" i="0" u="none" strike="noStrike" kern="0" cap="none" spc="-1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extrapolation</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for</a:t>
            </a:r>
            <a:r>
              <a:rPr kumimoji="0" sz="1100" b="1" i="0" u="none" strike="noStrike" kern="0" cap="none" spc="-30"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in-depth</a:t>
            </a:r>
            <a:r>
              <a:rPr kumimoji="0" sz="1100" b="1" i="0" u="none" strike="noStrike" kern="0" cap="none" spc="-50" normalizeH="0" baseline="0" noProof="0" dirty="0">
                <a:ln>
                  <a:noFill/>
                </a:ln>
                <a:solidFill>
                  <a:sysClr val="windowText" lastClr="000000"/>
                </a:solidFill>
                <a:effectLst/>
                <a:uLnTx/>
                <a:uFillTx/>
                <a:latin typeface="Arial"/>
                <a:cs typeface="Arial"/>
              </a:rPr>
              <a:t> </a:t>
            </a:r>
            <a:r>
              <a:rPr kumimoji="0" sz="1100" b="1" i="0" u="none" strike="noStrike" kern="0" cap="none" spc="-10" normalizeH="0" baseline="0" noProof="0" dirty="0">
                <a:ln>
                  <a:noFill/>
                </a:ln>
                <a:solidFill>
                  <a:sysClr val="windowText" lastClr="000000"/>
                </a:solidFill>
                <a:effectLst/>
                <a:uLnTx/>
                <a:uFillTx/>
                <a:latin typeface="Arial"/>
                <a:cs typeface="Arial"/>
              </a:rPr>
              <a:t>analysis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681469" y="3378847"/>
            <a:ext cx="4392295" cy="169545"/>
          </a:xfrm>
          <a:prstGeom prst="rect">
            <a:avLst/>
          </a:prstGeom>
          <a:solidFill>
            <a:srgbClr val="FFE666"/>
          </a:solidFill>
          <a:ln w="9525">
            <a:solidFill>
              <a:srgbClr val="000000"/>
            </a:solidFill>
          </a:ln>
        </p:spPr>
        <p:txBody>
          <a:bodyPr vert="horz" wrap="square" lIns="0" tIns="0" rIns="0" bIns="0" rtlCol="0">
            <a:spAutoFit/>
          </a:bodyPr>
          <a:lstStyle/>
          <a:p>
            <a:pPr marL="38100" marR="0" lvl="0" indent="0" defTabSz="914400" eaLnBrk="1" fontAlgn="auto" latinLnBrk="0" hangingPunct="1">
              <a:lnSpc>
                <a:spcPts val="1295"/>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Information</a:t>
            </a:r>
            <a:r>
              <a:rPr kumimoji="0" sz="1100" b="1" i="0" u="none" strike="noStrike" kern="0" cap="none" spc="-7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provided</a:t>
            </a:r>
            <a:r>
              <a:rPr kumimoji="0" sz="1100" b="1" i="0" u="none" strike="noStrike" kern="0" cap="none" spc="-45"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681469" y="4541151"/>
            <a:ext cx="4389755" cy="169545"/>
          </a:xfrm>
          <a:prstGeom prst="rect">
            <a:avLst/>
          </a:prstGeom>
          <a:solidFill>
            <a:srgbClr val="FFE666"/>
          </a:solidFill>
          <a:ln w="9525">
            <a:solidFill>
              <a:srgbClr val="000000"/>
            </a:solidFill>
          </a:ln>
        </p:spPr>
        <p:txBody>
          <a:bodyPr vert="horz" wrap="square" lIns="0" tIns="0" rIns="0" bIns="0" rtlCol="0">
            <a:spAutoFit/>
          </a:bodyPr>
          <a:lstStyle/>
          <a:p>
            <a:pPr marL="38100" marR="0" lvl="0" indent="0" defTabSz="914400" eaLnBrk="1" fontAlgn="auto" latinLnBrk="0" hangingPunct="1">
              <a:lnSpc>
                <a:spcPts val="1295"/>
              </a:lnSpc>
              <a:spcBef>
                <a:spcPts val="0"/>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cs typeface="Arial"/>
              </a:rPr>
              <a:t>Solution</a:t>
            </a:r>
            <a:r>
              <a:rPr kumimoji="0" sz="1100" b="1" i="0" u="none" strike="noStrike" kern="0" cap="none" spc="-45" normalizeH="0" baseline="0" noProof="0" dirty="0">
                <a:ln>
                  <a:noFill/>
                </a:ln>
                <a:solidFill>
                  <a:sysClr val="windowText" lastClr="000000"/>
                </a:solidFill>
                <a:effectLst/>
                <a:uLnTx/>
                <a:uFillTx/>
                <a:latin typeface="Arial"/>
                <a:cs typeface="Arial"/>
              </a:rPr>
              <a:t> </a:t>
            </a:r>
            <a:r>
              <a:rPr kumimoji="0" sz="1100" b="1" i="0" u="none" strike="noStrike" kern="0" cap="none" spc="0" normalizeH="0" baseline="0" noProof="0" dirty="0">
                <a:ln>
                  <a:noFill/>
                </a:ln>
                <a:solidFill>
                  <a:sysClr val="windowText" lastClr="000000"/>
                </a:solidFill>
                <a:effectLst/>
                <a:uLnTx/>
                <a:uFillTx/>
                <a:latin typeface="Arial"/>
                <a:cs typeface="Arial"/>
              </a:rPr>
              <a:t>characteristics</a:t>
            </a:r>
            <a:r>
              <a:rPr kumimoji="0" sz="1100" b="1" i="0" u="none" strike="noStrike" kern="0" cap="none" spc="-55" normalizeH="0" baseline="0" noProof="0" dirty="0">
                <a:ln>
                  <a:noFill/>
                </a:ln>
                <a:solidFill>
                  <a:sysClr val="windowText" lastClr="000000"/>
                </a:solidFill>
                <a:effectLst/>
                <a:uLnTx/>
                <a:uFillTx/>
                <a:latin typeface="Arial"/>
                <a:cs typeface="Arial"/>
              </a:rPr>
              <a:t> </a:t>
            </a:r>
            <a:r>
              <a:rPr kumimoji="0" sz="1100" b="1" i="0" u="none" strike="noStrike" kern="0" cap="none" spc="-50" normalizeH="0" baseline="0" noProof="0" dirty="0">
                <a:ln>
                  <a:noFill/>
                </a:ln>
                <a:solidFill>
                  <a:sysClr val="windowText" lastClr="000000"/>
                </a:solidFill>
                <a:effectLst/>
                <a:uLnTx/>
                <a:uFillTx/>
                <a:latin typeface="Arial"/>
                <a:cs typeface="Arial"/>
              </a:rPr>
              <a:t>:</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7FE11-9DB6-7113-1AC9-8BC779EDC57D}"/>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4AA16DAE-D837-8EDE-9BF4-6721C57B109A}"/>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262B0CAD-218C-B238-C708-BE614F012CB7}"/>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49</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0A8603A1-9A36-EC22-7A6D-FEB42701BE1B}"/>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a:solidFill>
                  <a:srgbClr val="000091"/>
                </a:solidFill>
              </a:rPr>
              <a:t>HYCCO</a:t>
            </a:r>
          </a:p>
        </p:txBody>
      </p:sp>
    </p:spTree>
    <p:extLst>
      <p:ext uri="{BB962C8B-B14F-4D97-AF65-F5344CB8AC3E}">
        <p14:creationId xmlns:p14="http://schemas.microsoft.com/office/powerpoint/2010/main" val="79609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a:ln>
                  <a:noFill/>
                </a:ln>
                <a:solidFill>
                  <a:srgbClr val="000000"/>
                </a:solidFill>
                <a:effectLst/>
                <a:uLnTx/>
                <a:uFillTx/>
                <a:latin typeface="Arial"/>
                <a:ea typeface="+mn-ea"/>
                <a:cs typeface="+mn-cs"/>
              </a:rPr>
              <a:t>29/01/2025</a:t>
            </a:r>
            <a:endParaRPr kumimoji="0" lang="fr-FR" sz="1000" b="0" i="0" u="none" strike="noStrike" kern="1200" cap="all" spc="0" normalizeH="0" baseline="0" noProof="0" dirty="0">
              <a:ln>
                <a:noFill/>
              </a:ln>
              <a:solidFill>
                <a:srgbClr val="000000"/>
              </a:solidFill>
              <a:effectLst/>
              <a:uLnTx/>
              <a:uFillTx/>
              <a:latin typeface="Arial"/>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Θέση περιεχομένου 2"/>
          <p:cNvSpPr txBox="1">
            <a:spLocks/>
          </p:cNvSpPr>
          <p:nvPr/>
        </p:nvSpPr>
        <p:spPr>
          <a:xfrm>
            <a:off x="669256" y="1367037"/>
            <a:ext cx="11019192" cy="4701117"/>
          </a:xfrm>
          <a:prstGeom prst="rect">
            <a:avLst/>
          </a:prstGeom>
        </p:spPr>
        <p:txBody>
          <a:bodyPr anchor="ctr">
            <a:norm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2400" b="1" i="1" u="none" strike="noStrike" kern="1200" cap="none" spc="0" normalizeH="0" baseline="0" noProof="0" dirty="0">
                <a:ln>
                  <a:noFill/>
                </a:ln>
                <a:solidFill>
                  <a:srgbClr val="000091"/>
                </a:solidFill>
                <a:effectLst/>
                <a:uLnTx/>
                <a:uFillTx/>
                <a:latin typeface="Arial"/>
                <a:ea typeface="+mn-ea"/>
                <a:cs typeface="+mn-cs"/>
              </a:rPr>
              <a:t>How can we help you?</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AFNOR relies on a community of 25000+ technical experts on many fields, we can help in reaching out for potential partners in a consortium. More over, AFNOR is part of a global European network and can reach experts all over Europe</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AFNOR has the ability to do bibliographical mapping on the technical state of the art (standards, best practices) to serve as a basis of work as well as a support for</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AFNOR is link with the national PI organization, to provide a 360° support on innovation</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AFNOR has the platform to build technical standards in Europe to ease the transition from a R&amp;D project towards industrialization and market adoption</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AFNOR is expert in project management and consensus-based animation facilitating group work</a:t>
            </a:r>
          </a:p>
          <a:p>
            <a:pPr marL="285750" marR="0" lvl="0" indent="-285750" algn="l" defTabSz="1219170" rtl="0" eaLnBrk="1" fontAlgn="auto" latinLnBrk="0" hangingPunct="1">
              <a:lnSpc>
                <a:spcPct val="100000"/>
              </a:lnSpc>
              <a:spcBef>
                <a:spcPts val="0"/>
              </a:spcBef>
              <a:spcAft>
                <a:spcPts val="667"/>
              </a:spcAft>
              <a:buClrTx/>
              <a:buSzTx/>
              <a:buFont typeface="Arial" panose="020B0604020202020204" pitchFamily="34" charset="0"/>
              <a:buChar char="•"/>
              <a:tabLst/>
              <a:defRPr/>
            </a:pPr>
            <a:r>
              <a:rPr kumimoji="0" lang="en-US" altLang="fr-FR" sz="1800" b="0" i="0" u="none" strike="noStrike" kern="1200" cap="none" spc="0" normalizeH="0" baseline="0" noProof="0" dirty="0">
                <a:ln>
                  <a:noFill/>
                </a:ln>
                <a:solidFill>
                  <a:srgbClr val="000091"/>
                </a:solidFill>
                <a:effectLst/>
                <a:uLnTx/>
                <a:uFillTx/>
                <a:latin typeface="Arial"/>
                <a:ea typeface="+mn-ea"/>
                <a:cs typeface="+mn-cs"/>
              </a:rPr>
              <a:t>AFNOR will guide in drafting and follow-up of the Horizon Europe Standardization Questionnaire</a:t>
            </a:r>
          </a:p>
        </p:txBody>
      </p:sp>
      <p:pic>
        <p:nvPicPr>
          <p:cNvPr id="7" name="Image 6">
            <a:extLst>
              <a:ext uri="{FF2B5EF4-FFF2-40B4-BE49-F238E27FC236}">
                <a16:creationId xmlns:a16="http://schemas.microsoft.com/office/drawing/2014/main" id="{D01E81B3-35A9-41CB-865C-CAAB0D4C6C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8544" y="241329"/>
            <a:ext cx="1679807" cy="692521"/>
          </a:xfrm>
          <a:prstGeom prst="rect">
            <a:avLst/>
          </a:prstGeom>
        </p:spPr>
      </p:pic>
    </p:spTree>
    <p:extLst>
      <p:ext uri="{BB962C8B-B14F-4D97-AF65-F5344CB8AC3E}">
        <p14:creationId xmlns:p14="http://schemas.microsoft.com/office/powerpoint/2010/main" val="2675365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9328-3786-E24F-B70A-D28CDBE00CA7}"/>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5D1C24A-2D68-EBEC-0D86-F3BB2895B18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a:extLst>
              <a:ext uri="{FF2B5EF4-FFF2-40B4-BE49-F238E27FC236}">
                <a16:creationId xmlns:a16="http://schemas.microsoft.com/office/drawing/2014/main" id="{3257B009-7FC6-C929-4A48-08A460A650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pic>
        <p:nvPicPr>
          <p:cNvPr id="8" name="Image 8">
            <a:extLst>
              <a:ext uri="{FF2B5EF4-FFF2-40B4-BE49-F238E27FC236}">
                <a16:creationId xmlns:a16="http://schemas.microsoft.com/office/drawing/2014/main" id="{1DF53F18-809D-A195-3970-9DE18B1F306B}"/>
              </a:ext>
            </a:extLst>
          </p:cNvPr>
          <p:cNvPicPr>
            <a:picLocks noChangeAspect="1"/>
          </p:cNvPicPr>
          <p:nvPr/>
        </p:nvPicPr>
        <p:blipFill>
          <a:blip r:embed="rId2"/>
          <a:srcRect l="6615" t="8648" r="4822" b="29289"/>
          <a:stretch/>
        </p:blipFill>
        <p:spPr bwMode="auto">
          <a:xfrm>
            <a:off x="375992" y="2127398"/>
            <a:ext cx="1504423" cy="1581227"/>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pic>
        <p:nvPicPr>
          <p:cNvPr id="10" name="Picture 9">
            <a:extLst>
              <a:ext uri="{FF2B5EF4-FFF2-40B4-BE49-F238E27FC236}">
                <a16:creationId xmlns:a16="http://schemas.microsoft.com/office/drawing/2014/main" id="{9223D3ED-235B-FC8E-B95F-4B921FFF1DC2}"/>
              </a:ext>
            </a:extLst>
          </p:cNvPr>
          <p:cNvPicPr>
            <a:picLocks noChangeAspect="1"/>
          </p:cNvPicPr>
          <p:nvPr/>
        </p:nvPicPr>
        <p:blipFill>
          <a:blip r:embed="rId3"/>
          <a:stretch>
            <a:fillRect/>
          </a:stretch>
        </p:blipFill>
        <p:spPr>
          <a:xfrm>
            <a:off x="9058874" y="0"/>
            <a:ext cx="2549033" cy="1199544"/>
          </a:xfrm>
          <a:prstGeom prst="rect">
            <a:avLst/>
          </a:prstGeom>
        </p:spPr>
      </p:pic>
      <p:pic>
        <p:nvPicPr>
          <p:cNvPr id="12" name="Picture 11">
            <a:extLst>
              <a:ext uri="{FF2B5EF4-FFF2-40B4-BE49-F238E27FC236}">
                <a16:creationId xmlns:a16="http://schemas.microsoft.com/office/drawing/2014/main" id="{4EF20E51-6C23-6A02-1C76-BF459CCD74F8}"/>
              </a:ext>
            </a:extLst>
          </p:cNvPr>
          <p:cNvPicPr>
            <a:picLocks noChangeAspect="1"/>
          </p:cNvPicPr>
          <p:nvPr/>
        </p:nvPicPr>
        <p:blipFill>
          <a:blip r:embed="rId4"/>
          <a:stretch>
            <a:fillRect/>
          </a:stretch>
        </p:blipFill>
        <p:spPr>
          <a:xfrm>
            <a:off x="4610779" y="1388621"/>
            <a:ext cx="7524512" cy="4941572"/>
          </a:xfrm>
          <a:prstGeom prst="rect">
            <a:avLst/>
          </a:prstGeom>
        </p:spPr>
      </p:pic>
      <p:sp>
        <p:nvSpPr>
          <p:cNvPr id="7" name="TextBox 10">
            <a:extLst>
              <a:ext uri="{FF2B5EF4-FFF2-40B4-BE49-F238E27FC236}">
                <a16:creationId xmlns:a16="http://schemas.microsoft.com/office/drawing/2014/main" id="{F53C7B75-CBE9-7AFD-2D55-D7B7D1EA302A}"/>
              </a:ext>
            </a:extLst>
          </p:cNvPr>
          <p:cNvSpPr txBox="1"/>
          <p:nvPr/>
        </p:nvSpPr>
        <p:spPr>
          <a:xfrm>
            <a:off x="262549" y="3869280"/>
            <a:ext cx="1821871" cy="230832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Montserrat SemiBold" pitchFamily="2" charset="77"/>
                <a:ea typeface="Open Sans" panose="020B0606030504020204" pitchFamily="34" charset="0"/>
                <a:cs typeface="Open Sans" panose="020B0606030504020204" pitchFamily="34" charset="0"/>
              </a:rPr>
              <a:t>Ludovic Barbès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Chief </a:t>
            </a:r>
            <a:r>
              <a:rPr kumimoji="0" lang="fr-FR" sz="1100" b="0" i="0" u="none" strike="noStrike" kern="1200" cap="none" spc="0" normalizeH="0" baseline="0" noProof="0" dirty="0" err="1">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Industrial</a:t>
            </a:r>
            <a:r>
              <a:rPr kumimoji="0" lang="fr-FR" sz="1100" b="0" i="0"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 and Financial </a:t>
            </a:r>
            <a:r>
              <a:rPr kumimoji="0" lang="fr-FR" sz="1100" b="0" i="0" u="none" strike="noStrike" kern="1200" cap="none" spc="0" normalizeH="0" baseline="0" noProof="0" dirty="0" err="1">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Officer</a:t>
            </a:r>
            <a:endParaRPr kumimoji="0" lang="fr-FR" sz="1100" b="0" i="0"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Co-</a:t>
            </a:r>
            <a:r>
              <a:rPr kumimoji="0" lang="fr-FR" sz="1100" b="0" i="1" u="none" strike="noStrike" kern="1200" cap="none" spc="0" normalizeH="0" baseline="0" noProof="0" dirty="0" err="1">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Founder</a:t>
            </a:r>
            <a:endParaRPr kumimoji="0" lang="fr-FR" sz="1100" b="0" i="1"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1"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1"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Phone : +33 6 49 49 45 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rPr>
              <a:t>E-mail : </a:t>
            </a:r>
            <a:r>
              <a:rPr kumimoji="0" lang="fr-FR" sz="1100" b="0" i="0" u="none" strike="noStrike" kern="1200" cap="none" spc="0" normalizeH="0" baseline="0" noProof="0" dirty="0">
                <a:ln>
                  <a:noFill/>
                </a:ln>
                <a:solidFill>
                  <a:srgbClr val="0E7C89"/>
                </a:solidFill>
                <a:effectLst/>
                <a:uLnTx/>
                <a:uFillTx/>
                <a:latin typeface="Montserrat" pitchFamily="2" charset="77"/>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ludovic.barbes@hycco.fr</a:t>
            </a:r>
            <a:endParaRPr kumimoji="0" lang="fr-FR" sz="1100" b="0" i="0" u="none" strike="noStrike" kern="1200" cap="none" spc="0" normalizeH="0" baseline="0" noProof="0" dirty="0">
              <a:ln>
                <a:noFill/>
              </a:ln>
              <a:solidFill>
                <a:srgbClr val="0E7C89"/>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E7C89"/>
                </a:solidFill>
                <a:effectLst/>
                <a:uLnTx/>
                <a:uFillTx/>
                <a:latin typeface="Montserrat" pitchFamily="2" charset="77"/>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www.hycco.fr</a:t>
            </a:r>
            <a:endParaRPr kumimoji="0" lang="fr-FR" sz="1100" b="1" i="0" u="none" strike="noStrike" kern="1200" cap="none" spc="0" normalizeH="0" baseline="0" noProof="0" dirty="0">
              <a:ln>
                <a:noFill/>
              </a:ln>
              <a:solidFill>
                <a:srgbClr val="0E7C89"/>
              </a:solidFill>
              <a:effectLst/>
              <a:uLnTx/>
              <a:uFillTx/>
              <a:latin typeface="Montserrat" pitchFamily="2" charset="77"/>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1" u="none" strike="noStrike" kern="1200" cap="none" spc="0" normalizeH="0" baseline="0" noProof="0" dirty="0">
              <a:ln>
                <a:noFill/>
              </a:ln>
              <a:solidFill>
                <a:srgbClr val="000000"/>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7251E605-F336-2B55-0748-78C38E1B56AA}"/>
              </a:ext>
            </a:extLst>
          </p:cNvPr>
          <p:cNvSpPr/>
          <p:nvPr/>
        </p:nvSpPr>
        <p:spPr>
          <a:xfrm>
            <a:off x="3980329" y="5896279"/>
            <a:ext cx="4392706" cy="4437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C301A3EE-0D05-462C-EC9C-B849DF675880}"/>
              </a:ext>
            </a:extLst>
          </p:cNvPr>
          <p:cNvSpPr/>
          <p:nvPr/>
        </p:nvSpPr>
        <p:spPr>
          <a:xfrm>
            <a:off x="4249270" y="1398494"/>
            <a:ext cx="2366681" cy="9861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8E2654F9-8B0B-A09B-1D2E-908C6F801C06}"/>
              </a:ext>
            </a:extLst>
          </p:cNvPr>
          <p:cNvPicPr>
            <a:picLocks noChangeAspect="1"/>
          </p:cNvPicPr>
          <p:nvPr/>
        </p:nvPicPr>
        <p:blipFill>
          <a:blip r:embed="rId7"/>
          <a:stretch>
            <a:fillRect/>
          </a:stretch>
        </p:blipFill>
        <p:spPr>
          <a:xfrm>
            <a:off x="2189321" y="1621482"/>
            <a:ext cx="2520562" cy="4475850"/>
          </a:xfrm>
          <a:prstGeom prst="rect">
            <a:avLst/>
          </a:prstGeom>
        </p:spPr>
      </p:pic>
    </p:spTree>
    <p:extLst>
      <p:ext uri="{BB962C8B-B14F-4D97-AF65-F5344CB8AC3E}">
        <p14:creationId xmlns:p14="http://schemas.microsoft.com/office/powerpoint/2010/main" val="702843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461AC-E759-6235-5DE7-D1370EBB95C3}"/>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6BE2832-5C42-6190-66ED-45CC9BE5448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a:extLst>
              <a:ext uri="{FF2B5EF4-FFF2-40B4-BE49-F238E27FC236}">
                <a16:creationId xmlns:a16="http://schemas.microsoft.com/office/drawing/2014/main" id="{483F8D19-762B-EEAB-5425-A130CAD666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pic>
        <p:nvPicPr>
          <p:cNvPr id="10" name="Picture 9">
            <a:extLst>
              <a:ext uri="{FF2B5EF4-FFF2-40B4-BE49-F238E27FC236}">
                <a16:creationId xmlns:a16="http://schemas.microsoft.com/office/drawing/2014/main" id="{837DC84A-6D11-5610-FB84-2684B4BDC23D}"/>
              </a:ext>
            </a:extLst>
          </p:cNvPr>
          <p:cNvPicPr>
            <a:picLocks noChangeAspect="1"/>
          </p:cNvPicPr>
          <p:nvPr/>
        </p:nvPicPr>
        <p:blipFill>
          <a:blip r:embed="rId2"/>
          <a:stretch>
            <a:fillRect/>
          </a:stretch>
        </p:blipFill>
        <p:spPr>
          <a:xfrm>
            <a:off x="9058874" y="0"/>
            <a:ext cx="2549033" cy="1199544"/>
          </a:xfrm>
          <a:prstGeom prst="rect">
            <a:avLst/>
          </a:prstGeom>
        </p:spPr>
      </p:pic>
      <p:sp>
        <p:nvSpPr>
          <p:cNvPr id="13" name="Rectangle 12">
            <a:extLst>
              <a:ext uri="{FF2B5EF4-FFF2-40B4-BE49-F238E27FC236}">
                <a16:creationId xmlns:a16="http://schemas.microsoft.com/office/drawing/2014/main" id="{277650D8-5C91-6E64-FE5A-37476C150EE8}"/>
              </a:ext>
            </a:extLst>
          </p:cNvPr>
          <p:cNvSpPr/>
          <p:nvPr/>
        </p:nvSpPr>
        <p:spPr>
          <a:xfrm>
            <a:off x="3980329" y="5896279"/>
            <a:ext cx="4392706" cy="4437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A52EAC2-F716-927C-0F8E-546A83C009AC}"/>
              </a:ext>
            </a:extLst>
          </p:cNvPr>
          <p:cNvSpPr/>
          <p:nvPr/>
        </p:nvSpPr>
        <p:spPr>
          <a:xfrm>
            <a:off x="4249270" y="1398494"/>
            <a:ext cx="2366681" cy="9861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C13E3972-C76A-B080-F2E8-39C77E874A87}"/>
              </a:ext>
            </a:extLst>
          </p:cNvPr>
          <p:cNvPicPr>
            <a:picLocks noChangeAspect="1"/>
          </p:cNvPicPr>
          <p:nvPr/>
        </p:nvPicPr>
        <p:blipFill>
          <a:blip r:embed="rId3"/>
          <a:stretch>
            <a:fillRect/>
          </a:stretch>
        </p:blipFill>
        <p:spPr>
          <a:xfrm>
            <a:off x="9058874" y="1290076"/>
            <a:ext cx="2602768" cy="5049990"/>
          </a:xfrm>
          <a:prstGeom prst="rect">
            <a:avLst/>
          </a:prstGeom>
        </p:spPr>
      </p:pic>
      <p:pic>
        <p:nvPicPr>
          <p:cNvPr id="9" name="Picture 8">
            <a:extLst>
              <a:ext uri="{FF2B5EF4-FFF2-40B4-BE49-F238E27FC236}">
                <a16:creationId xmlns:a16="http://schemas.microsoft.com/office/drawing/2014/main" id="{A3909FD1-744E-E17B-C5C0-65413C025168}"/>
              </a:ext>
            </a:extLst>
          </p:cNvPr>
          <p:cNvPicPr>
            <a:picLocks noChangeAspect="1"/>
          </p:cNvPicPr>
          <p:nvPr/>
        </p:nvPicPr>
        <p:blipFill>
          <a:blip r:embed="rId4"/>
          <a:stretch>
            <a:fillRect/>
          </a:stretch>
        </p:blipFill>
        <p:spPr>
          <a:xfrm>
            <a:off x="71402" y="1290076"/>
            <a:ext cx="8885156" cy="5049990"/>
          </a:xfrm>
          <a:prstGeom prst="rect">
            <a:avLst/>
          </a:prstGeom>
        </p:spPr>
      </p:pic>
    </p:spTree>
    <p:extLst>
      <p:ext uri="{BB962C8B-B14F-4D97-AF65-F5344CB8AC3E}">
        <p14:creationId xmlns:p14="http://schemas.microsoft.com/office/powerpoint/2010/main" val="3150080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64785-2ED6-B2DE-ECEC-5B868B4FE433}"/>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E452901-C2F4-DDBF-3445-9BF816B5E62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4" name="Espace réservé du numéro de diapositive 3">
            <a:extLst>
              <a:ext uri="{FF2B5EF4-FFF2-40B4-BE49-F238E27FC236}">
                <a16:creationId xmlns:a16="http://schemas.microsoft.com/office/drawing/2014/main" id="{93350D37-4C94-84B4-5541-C061EB2715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pic>
        <p:nvPicPr>
          <p:cNvPr id="10" name="Picture 9">
            <a:extLst>
              <a:ext uri="{FF2B5EF4-FFF2-40B4-BE49-F238E27FC236}">
                <a16:creationId xmlns:a16="http://schemas.microsoft.com/office/drawing/2014/main" id="{BF2C734D-A952-8BFD-F944-8B5DEA188BF1}"/>
              </a:ext>
            </a:extLst>
          </p:cNvPr>
          <p:cNvPicPr>
            <a:picLocks noChangeAspect="1"/>
          </p:cNvPicPr>
          <p:nvPr/>
        </p:nvPicPr>
        <p:blipFill>
          <a:blip r:embed="rId2"/>
          <a:stretch>
            <a:fillRect/>
          </a:stretch>
        </p:blipFill>
        <p:spPr>
          <a:xfrm>
            <a:off x="9058874" y="0"/>
            <a:ext cx="2549033" cy="1199544"/>
          </a:xfrm>
          <a:prstGeom prst="rect">
            <a:avLst/>
          </a:prstGeom>
        </p:spPr>
      </p:pic>
      <p:sp>
        <p:nvSpPr>
          <p:cNvPr id="13" name="Rectangle 12">
            <a:extLst>
              <a:ext uri="{FF2B5EF4-FFF2-40B4-BE49-F238E27FC236}">
                <a16:creationId xmlns:a16="http://schemas.microsoft.com/office/drawing/2014/main" id="{46AC5EDC-2AD4-A9D9-DF16-32924FBC32DF}"/>
              </a:ext>
            </a:extLst>
          </p:cNvPr>
          <p:cNvSpPr/>
          <p:nvPr/>
        </p:nvSpPr>
        <p:spPr>
          <a:xfrm>
            <a:off x="3980329" y="5896279"/>
            <a:ext cx="4392706" cy="4437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5A780D6F-FFB1-1E93-6022-9B1546E4CCC2}"/>
              </a:ext>
            </a:extLst>
          </p:cNvPr>
          <p:cNvSpPr/>
          <p:nvPr/>
        </p:nvSpPr>
        <p:spPr>
          <a:xfrm>
            <a:off x="4249270" y="1398494"/>
            <a:ext cx="2366681" cy="9861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42E2E5D4-55CB-D42C-474A-3CE56321279E}"/>
              </a:ext>
            </a:extLst>
          </p:cNvPr>
          <p:cNvPicPr>
            <a:picLocks noChangeAspect="1"/>
          </p:cNvPicPr>
          <p:nvPr/>
        </p:nvPicPr>
        <p:blipFill>
          <a:blip r:embed="rId3"/>
          <a:stretch>
            <a:fillRect/>
          </a:stretch>
        </p:blipFill>
        <p:spPr>
          <a:xfrm>
            <a:off x="0" y="1230499"/>
            <a:ext cx="9154482" cy="5143876"/>
          </a:xfrm>
          <a:prstGeom prst="rect">
            <a:avLst/>
          </a:prstGeom>
        </p:spPr>
      </p:pic>
      <p:sp>
        <p:nvSpPr>
          <p:cNvPr id="8" name="Rectangle 7">
            <a:extLst>
              <a:ext uri="{FF2B5EF4-FFF2-40B4-BE49-F238E27FC236}">
                <a16:creationId xmlns:a16="http://schemas.microsoft.com/office/drawing/2014/main" id="{041CAD0E-49D0-452B-593F-90CCA48BA051}"/>
              </a:ext>
            </a:extLst>
          </p:cNvPr>
          <p:cNvSpPr/>
          <p:nvPr/>
        </p:nvSpPr>
        <p:spPr>
          <a:xfrm>
            <a:off x="9244129" y="1230498"/>
            <a:ext cx="2849259" cy="5109567"/>
          </a:xfrm>
          <a:prstGeom prst="rect">
            <a:avLst/>
          </a:prstGeom>
          <a:solidFill>
            <a:srgbClr val="1F3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FFFFFF"/>
              </a:solidFill>
              <a:effectLst/>
              <a:uLnTx/>
              <a:uFillTx/>
              <a:latin typeface="Arial"/>
              <a:ea typeface="+mn-ea"/>
              <a:cs typeface="+mn-cs"/>
            </a:endParaRPr>
          </a:p>
        </p:txBody>
      </p:sp>
      <p:sp>
        <p:nvSpPr>
          <p:cNvPr id="11" name="ZoneTexte 11">
            <a:extLst>
              <a:ext uri="{FF2B5EF4-FFF2-40B4-BE49-F238E27FC236}">
                <a16:creationId xmlns:a16="http://schemas.microsoft.com/office/drawing/2014/main" id="{64B4C6F7-B7D3-2B63-077A-D36A68B3417E}"/>
              </a:ext>
            </a:extLst>
          </p:cNvPr>
          <p:cNvSpPr txBox="1">
            <a:spLocks noChangeAspect="1"/>
          </p:cNvSpPr>
          <p:nvPr/>
        </p:nvSpPr>
        <p:spPr>
          <a:xfrm>
            <a:off x="9407745" y="1348728"/>
            <a:ext cx="265935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Montserrat" pitchFamily="2" charset="77"/>
                <a:ea typeface="Open Sans" panose="020B0606030504020204" pitchFamily="34" charset="0"/>
                <a:cs typeface="Open Sans" panose="020B0606030504020204" pitchFamily="34" charset="0"/>
              </a:rPr>
              <a:t>Partnerships</a:t>
            </a:r>
            <a:endParaRPr kumimoji="0" lang="fr-FR" sz="1800" b="1"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sp>
        <p:nvSpPr>
          <p:cNvPr id="12" name="ZoneTexte 12">
            <a:extLst>
              <a:ext uri="{FF2B5EF4-FFF2-40B4-BE49-F238E27FC236}">
                <a16:creationId xmlns:a16="http://schemas.microsoft.com/office/drawing/2014/main" id="{67483651-D8EE-5752-6863-B244F34DBE93}"/>
              </a:ext>
            </a:extLst>
          </p:cNvPr>
          <p:cNvSpPr txBox="1"/>
          <p:nvPr/>
        </p:nvSpPr>
        <p:spPr>
          <a:xfrm>
            <a:off x="9381454" y="1625727"/>
            <a:ext cx="251126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2C8D1"/>
                </a:solidFill>
                <a:effectLst/>
                <a:uLnTx/>
                <a:uFillTx/>
                <a:latin typeface="Montserrat" pitchFamily="2" charset="77"/>
                <a:ea typeface="Open Sans" panose="020B0606030504020204" pitchFamily="34" charset="0"/>
                <a:cs typeface="Open Sans" panose="020B0606030504020204" pitchFamily="34" charset="0"/>
              </a:rPr>
              <a:t>Past / current</a:t>
            </a:r>
            <a:endParaRPr kumimoji="0" lang="fr-FR" sz="1400" b="0" i="0" u="none" strike="noStrike" kern="1200" cap="none" spc="0" normalizeH="0" baseline="0" noProof="0" dirty="0">
              <a:ln>
                <a:noFill/>
              </a:ln>
              <a:solidFill>
                <a:srgbClr val="A2C8D1"/>
              </a:solidFill>
              <a:effectLst/>
              <a:uLnTx/>
              <a:uFillTx/>
              <a:latin typeface="Montserrat" pitchFamily="2" charset="77"/>
              <a:ea typeface="+mn-ea"/>
              <a:cs typeface="+mn-cs"/>
            </a:endParaRPr>
          </a:p>
        </p:txBody>
      </p:sp>
      <p:sp>
        <p:nvSpPr>
          <p:cNvPr id="15" name="ZoneTexte 5">
            <a:extLst>
              <a:ext uri="{FF2B5EF4-FFF2-40B4-BE49-F238E27FC236}">
                <a16:creationId xmlns:a16="http://schemas.microsoft.com/office/drawing/2014/main" id="{D4E5CAC8-5EE3-D2A8-0CF9-B9D6759502E7}"/>
              </a:ext>
            </a:extLst>
          </p:cNvPr>
          <p:cNvSpPr txBox="1"/>
          <p:nvPr/>
        </p:nvSpPr>
        <p:spPr>
          <a:xfrm>
            <a:off x="9381454" y="1927685"/>
            <a:ext cx="2511262" cy="1523494"/>
          </a:xfrm>
          <a:prstGeom prst="rect">
            <a:avLst/>
          </a:prstGeom>
          <a:noFill/>
        </p:spPr>
        <p:txBody>
          <a:bodyPr wrap="square" lIns="0" tIns="0" rIns="0" bIns="0" rtlCol="0">
            <a:spAutoFit/>
          </a:bodyPr>
          <a:lstStyle/>
          <a:p>
            <a:pPr marL="171450" marR="0" lvl="0" indent="-171450" algn="l" defTabSz="648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err="1">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MangabHy</a:t>
            </a:r>
            <a:r>
              <a:rPr kumimoji="0" lang="en-US" sz="900" b="0" i="0"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 : hydrogen drone</a:t>
            </a:r>
          </a:p>
          <a:p>
            <a:pPr marL="0" marR="0" lvl="0" indent="0" algn="l" defTabSz="6480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Delair, ISAE, Pragma</a:t>
            </a:r>
          </a:p>
          <a:p>
            <a:pPr marL="0" marR="0" lvl="0" indent="0" algn="l" defTabSz="6480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endParaRPr>
          </a:p>
          <a:p>
            <a:pPr marL="171450" marR="0" lvl="0" indent="-171450" algn="l" defTabSz="648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RUP Estonia : portable power generator</a:t>
            </a:r>
          </a:p>
          <a:p>
            <a:pPr marL="0" marR="0" lvl="0" indent="0" algn="l" defTabSz="6480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PowerUP</a:t>
            </a:r>
            <a:r>
              <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 energy</a:t>
            </a:r>
          </a:p>
          <a:p>
            <a:pPr marL="0" marR="0" lvl="0" indent="0" algn="l" defTabSz="6480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endParaRPr>
          </a:p>
          <a:p>
            <a:pPr marL="171450" marR="0" lvl="0" indent="-171450" algn="l" defTabSz="648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err="1">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NeGerHy</a:t>
            </a:r>
            <a:r>
              <a:rPr kumimoji="0" lang="en-US" sz="900" b="0" i="0"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 : heavy duty Fuel cell</a:t>
            </a:r>
          </a:p>
          <a:p>
            <a:pPr marL="0" marR="0" lvl="0" indent="0" algn="l" defTabSz="6480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Illuming Power, </a:t>
            </a:r>
            <a:r>
              <a:rPr kumimoji="0" lang="en-US" sz="900" b="0" i="1" u="none" strike="noStrike" kern="1200" cap="none" spc="0" normalizeH="0" baseline="0" noProof="0" dirty="0" err="1">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Hynology</a:t>
            </a:r>
            <a:endPar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endParaRPr>
          </a:p>
          <a:p>
            <a:pPr marL="0" marR="0" lvl="0" indent="0" algn="l" defTabSz="6480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endParaRPr>
          </a:p>
          <a:p>
            <a:pPr marL="171450" marR="0" lvl="0" indent="-171450" algn="l" defTabSz="6480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Joined development agreement</a:t>
            </a:r>
          </a:p>
          <a:p>
            <a:pPr marL="0" marR="0" lvl="0" indent="0" algn="l" defTabSz="6480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Siensqo</a:t>
            </a:r>
            <a:r>
              <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 Arkema, </a:t>
            </a:r>
            <a:r>
              <a:rPr kumimoji="0" lang="en-US" sz="900" b="0" i="1" u="none" strike="noStrike" kern="1200" cap="none" spc="0" normalizeH="0" baseline="0" noProof="0" dirty="0" err="1">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Datwyler</a:t>
            </a:r>
            <a:endPar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endParaRPr>
          </a:p>
        </p:txBody>
      </p:sp>
      <p:sp>
        <p:nvSpPr>
          <p:cNvPr id="16" name="ZoneTexte 12">
            <a:extLst>
              <a:ext uri="{FF2B5EF4-FFF2-40B4-BE49-F238E27FC236}">
                <a16:creationId xmlns:a16="http://schemas.microsoft.com/office/drawing/2014/main" id="{67F64A42-BF77-08FD-8EC8-99F9EEBF2BAF}"/>
              </a:ext>
            </a:extLst>
          </p:cNvPr>
          <p:cNvSpPr txBox="1"/>
          <p:nvPr/>
        </p:nvSpPr>
        <p:spPr>
          <a:xfrm>
            <a:off x="9381454" y="4371779"/>
            <a:ext cx="251126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2C8D1"/>
                </a:solidFill>
                <a:effectLst/>
                <a:uLnTx/>
                <a:uFillTx/>
                <a:latin typeface="Montserrat" pitchFamily="2" charset="77"/>
                <a:ea typeface="Open Sans" panose="020B0606030504020204" pitchFamily="34" charset="0"/>
                <a:cs typeface="Open Sans" panose="020B0606030504020204" pitchFamily="34" charset="0"/>
              </a:rPr>
              <a:t>Foreseen</a:t>
            </a:r>
            <a:endParaRPr kumimoji="0" lang="fr-FR" sz="1400" b="0" i="0" u="none" strike="noStrike" kern="1200" cap="none" spc="0" normalizeH="0" baseline="0" noProof="0" dirty="0">
              <a:ln>
                <a:noFill/>
              </a:ln>
              <a:solidFill>
                <a:srgbClr val="A2C8D1"/>
              </a:solidFill>
              <a:effectLst/>
              <a:uLnTx/>
              <a:uFillTx/>
              <a:latin typeface="Montserrat" pitchFamily="2" charset="77"/>
              <a:ea typeface="+mn-ea"/>
              <a:cs typeface="+mn-cs"/>
            </a:endParaRPr>
          </a:p>
        </p:txBody>
      </p:sp>
      <p:sp>
        <p:nvSpPr>
          <p:cNvPr id="17" name="ZoneTexte 5">
            <a:extLst>
              <a:ext uri="{FF2B5EF4-FFF2-40B4-BE49-F238E27FC236}">
                <a16:creationId xmlns:a16="http://schemas.microsoft.com/office/drawing/2014/main" id="{10D23EC4-2324-AA06-E5F6-0F545738181C}"/>
              </a:ext>
            </a:extLst>
          </p:cNvPr>
          <p:cNvSpPr txBox="1"/>
          <p:nvPr/>
        </p:nvSpPr>
        <p:spPr>
          <a:xfrm>
            <a:off x="9381454" y="4619856"/>
            <a:ext cx="2511262" cy="1124988"/>
          </a:xfrm>
          <a:prstGeom prst="rect">
            <a:avLst/>
          </a:prstGeom>
          <a:noFill/>
        </p:spPr>
        <p:txBody>
          <a:bodyPr wrap="square" lIns="0" tIns="0" rIns="0" bIns="0" rtlCol="0">
            <a:spAutoFit/>
          </a:bodyPr>
          <a:lstStyle/>
          <a:p>
            <a:pPr marL="171450" marR="0" lvl="0" indent="-171450" algn="l" defTabSz="648000" rtl="0" eaLnBrk="1" fontAlgn="auto" latinLnBrk="0" hangingPunct="1">
              <a:lnSpc>
                <a:spcPts val="18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Improvements in lifetime and cost of low temperature </a:t>
            </a:r>
            <a:r>
              <a:rPr kumimoji="0" lang="en-US" sz="900" b="0" i="0" u="none" strike="noStrike" kern="1200" cap="none" spc="0" normalizeH="0" baseline="0" noProof="0" dirty="0" err="1">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electrolysers</a:t>
            </a:r>
            <a:r>
              <a:rPr kumimoji="0" lang="en-US" sz="900" b="0" i="0"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 by introducing advanced materials and components in stacks and balance of plant</a:t>
            </a:r>
          </a:p>
          <a:p>
            <a:pPr marL="0" marR="0" lvl="0" indent="0" algn="l" defTabSz="648000" rtl="0" eaLnBrk="1" fontAlgn="auto" latinLnBrk="0" hangingPunct="1">
              <a:lnSpc>
                <a:spcPts val="18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FFFFFF"/>
                </a:solidFill>
                <a:effectLst/>
                <a:uLnTx/>
                <a:uFillTx/>
                <a:latin typeface="Montserrat Light" pitchFamily="2" charset="77"/>
                <a:ea typeface="Open Sans" panose="020B0606030504020204" pitchFamily="34" charset="0"/>
                <a:cs typeface="Open Sans" panose="020B0606030504020204" pitchFamily="34" charset="0"/>
              </a:rPr>
              <a:t>HORIZON-JU-CLEANH2-2025-01-01</a:t>
            </a:r>
          </a:p>
        </p:txBody>
      </p:sp>
    </p:spTree>
    <p:extLst>
      <p:ext uri="{BB962C8B-B14F-4D97-AF65-F5344CB8AC3E}">
        <p14:creationId xmlns:p14="http://schemas.microsoft.com/office/powerpoint/2010/main" val="1959587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E5B0-1F8C-0648-2B16-7ED51FDD90E2}"/>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3CD43907-4B69-E7AF-B99C-D0E49C2102C1}"/>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E968F0EA-BCE8-D529-B907-DB15C8FD778B}"/>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53</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94234574-C467-3682-3D25-4D80AE9FC54E}"/>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err="1">
                <a:solidFill>
                  <a:srgbClr val="000091"/>
                </a:solidFill>
              </a:rPr>
              <a:t>Institut</a:t>
            </a:r>
            <a:r>
              <a:rPr lang="en-US" sz="3200" b="1" dirty="0">
                <a:solidFill>
                  <a:srgbClr val="000091"/>
                </a:solidFill>
              </a:rPr>
              <a:t> de la Corrosion</a:t>
            </a:r>
          </a:p>
        </p:txBody>
      </p:sp>
    </p:spTree>
    <p:extLst>
      <p:ext uri="{BB962C8B-B14F-4D97-AF65-F5344CB8AC3E}">
        <p14:creationId xmlns:p14="http://schemas.microsoft.com/office/powerpoint/2010/main" val="1437691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93619" y="6494779"/>
            <a:ext cx="6752590"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3500754"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Bertrand</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Noharet</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Business</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development</a:t>
            </a:r>
            <a:r>
              <a:rPr kumimoji="0" sz="1400" b="0" i="0" u="none" strike="noStrike" kern="0" cap="none" spc="0" normalizeH="0" baseline="0" noProof="0" dirty="0">
                <a:ln>
                  <a:noFill/>
                </a:ln>
                <a:solidFill>
                  <a:sysClr val="windowText" lastClr="000000"/>
                </a:solidFill>
                <a:effectLst/>
                <a:uLnTx/>
                <a:uFillTx/>
                <a:latin typeface="Arial MT"/>
                <a:cs typeface="Arial MT"/>
              </a:rPr>
              <a:t>	</a:t>
            </a:r>
            <a:r>
              <a:rPr kumimoji="0" sz="1400" b="1" i="0" u="sng" strike="noStrike" kern="0" cap="none" spc="-10" normalizeH="0" baseline="0" noProof="0" dirty="0">
                <a:ln>
                  <a:noFill/>
                </a:ln>
                <a:solidFill>
                  <a:srgbClr val="000091"/>
                </a:solidFill>
                <a:effectLst/>
                <a:uLnTx/>
                <a:uFill>
                  <a:solidFill>
                    <a:srgbClr val="000091"/>
                  </a:solidFill>
                </a:uFill>
                <a:latin typeface="Arial"/>
                <a:cs typeface="Arial"/>
                <a:hlinkClick r:id="rId2"/>
              </a:rPr>
              <a:t>bertrand.noharet@institut-corrosion.fr</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9979532" y="6534098"/>
            <a:ext cx="656590" cy="16607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fr-FR" sz="1000" kern="0" spc="-10" dirty="0">
                <a:solidFill>
                  <a:sysClr val="windowText" lastClr="000000"/>
                </a:solidFill>
                <a:latin typeface="Arial MT"/>
                <a:cs typeface="Arial MT"/>
              </a:rPr>
              <a:t>29</a:t>
            </a:r>
            <a:r>
              <a:rPr kumimoji="0" sz="1000" b="0" i="0" u="none" strike="noStrike" kern="0" cap="none" spc="-10" normalizeH="0" baseline="0" noProof="0" dirty="0">
                <a:ln>
                  <a:noFill/>
                </a:ln>
                <a:solidFill>
                  <a:sysClr val="windowText" lastClr="000000"/>
                </a:solidFill>
                <a:effectLst/>
                <a:uLnTx/>
                <a:uFillTx/>
                <a:latin typeface="Arial MT"/>
                <a:cs typeface="Arial MT"/>
              </a:rPr>
              <a:t>/01/2025</a:t>
            </a:r>
            <a:endParaRPr kumimoji="0" sz="1000" b="0" i="0" u="none" strike="noStrike" kern="0" cap="none" spc="0" normalizeH="0" baseline="0" noProof="0" dirty="0">
              <a:ln>
                <a:noFill/>
              </a:ln>
              <a:solidFill>
                <a:sysClr val="windowText" lastClr="000000"/>
              </a:solidFill>
              <a:effectLst/>
              <a:uLnTx/>
              <a:uFillTx/>
              <a:latin typeface="Arial MT"/>
              <a:cs typeface="Arial MT"/>
            </a:endParaRPr>
          </a:p>
        </p:txBody>
      </p:sp>
      <p:sp>
        <p:nvSpPr>
          <p:cNvPr id="5" name="object 5"/>
          <p:cNvSpPr txBox="1">
            <a:spLocks noGrp="1"/>
          </p:cNvSpPr>
          <p:nvPr>
            <p:ph type="body" idx="1"/>
          </p:nvPr>
        </p:nvSpPr>
        <p:spPr>
          <a:prstGeom prst="rect">
            <a:avLst/>
          </a:prstGeom>
        </p:spPr>
        <p:txBody>
          <a:bodyPr vert="horz" wrap="square" lIns="0" tIns="114300" rIns="0" bIns="0" rtlCol="0">
            <a:spAutoFit/>
          </a:bodyPr>
          <a:lstStyle/>
          <a:p>
            <a:pPr marL="154305" indent="-154305">
              <a:lnSpc>
                <a:spcPct val="100000"/>
              </a:lnSpc>
              <a:spcBef>
                <a:spcPts val="900"/>
              </a:spcBef>
              <a:buSzPct val="92857"/>
              <a:buFont typeface="Wingdings"/>
              <a:buChar char=""/>
              <a:tabLst>
                <a:tab pos="154305" algn="l"/>
              </a:tabLst>
            </a:pPr>
            <a:r>
              <a:rPr b="1" dirty="0">
                <a:solidFill>
                  <a:srgbClr val="000091"/>
                </a:solidFill>
                <a:latin typeface="Arial"/>
                <a:cs typeface="Arial"/>
              </a:rPr>
              <a:t>Institut</a:t>
            </a:r>
            <a:r>
              <a:rPr b="1" spc="-50" dirty="0">
                <a:solidFill>
                  <a:srgbClr val="000091"/>
                </a:solidFill>
                <a:latin typeface="Arial"/>
                <a:cs typeface="Arial"/>
              </a:rPr>
              <a:t> </a:t>
            </a:r>
            <a:r>
              <a:rPr b="1" dirty="0">
                <a:solidFill>
                  <a:srgbClr val="000091"/>
                </a:solidFill>
                <a:latin typeface="Arial"/>
                <a:cs typeface="Arial"/>
              </a:rPr>
              <a:t>de</a:t>
            </a:r>
            <a:r>
              <a:rPr b="1" spc="-30" dirty="0">
                <a:solidFill>
                  <a:srgbClr val="000091"/>
                </a:solidFill>
                <a:latin typeface="Arial"/>
                <a:cs typeface="Arial"/>
              </a:rPr>
              <a:t> </a:t>
            </a:r>
            <a:r>
              <a:rPr b="1" dirty="0">
                <a:solidFill>
                  <a:srgbClr val="000091"/>
                </a:solidFill>
                <a:latin typeface="Arial"/>
                <a:cs typeface="Arial"/>
              </a:rPr>
              <a:t>la</a:t>
            </a:r>
            <a:r>
              <a:rPr b="1" spc="-20" dirty="0">
                <a:solidFill>
                  <a:srgbClr val="000091"/>
                </a:solidFill>
                <a:latin typeface="Arial"/>
                <a:cs typeface="Arial"/>
              </a:rPr>
              <a:t> </a:t>
            </a:r>
            <a:r>
              <a:rPr b="1" dirty="0">
                <a:solidFill>
                  <a:srgbClr val="000091"/>
                </a:solidFill>
                <a:latin typeface="Arial"/>
                <a:cs typeface="Arial"/>
              </a:rPr>
              <a:t>Corrosion</a:t>
            </a:r>
            <a:r>
              <a:rPr b="1" spc="-45" dirty="0">
                <a:solidFill>
                  <a:srgbClr val="000091"/>
                </a:solidFill>
                <a:latin typeface="Arial"/>
                <a:cs typeface="Arial"/>
              </a:rPr>
              <a:t> </a:t>
            </a:r>
            <a:r>
              <a:rPr b="1" dirty="0">
                <a:solidFill>
                  <a:srgbClr val="000091"/>
                </a:solidFill>
                <a:latin typeface="Arial"/>
                <a:cs typeface="Arial"/>
              </a:rPr>
              <a:t>is</a:t>
            </a:r>
            <a:r>
              <a:rPr b="1" spc="-30" dirty="0">
                <a:solidFill>
                  <a:srgbClr val="000091"/>
                </a:solidFill>
                <a:latin typeface="Arial"/>
                <a:cs typeface="Arial"/>
              </a:rPr>
              <a:t> </a:t>
            </a:r>
            <a:r>
              <a:rPr spc="-10" dirty="0"/>
              <a:t>non-</a:t>
            </a:r>
            <a:r>
              <a:rPr dirty="0"/>
              <a:t>profit</a:t>
            </a:r>
            <a:r>
              <a:rPr spc="-60" dirty="0"/>
              <a:t> </a:t>
            </a:r>
            <a:r>
              <a:rPr dirty="0"/>
              <a:t>private</a:t>
            </a:r>
            <a:r>
              <a:rPr spc="-20" dirty="0"/>
              <a:t> </a:t>
            </a:r>
            <a:r>
              <a:rPr dirty="0"/>
              <a:t>research</a:t>
            </a:r>
            <a:r>
              <a:rPr spc="-55" dirty="0"/>
              <a:t> </a:t>
            </a:r>
            <a:r>
              <a:rPr dirty="0"/>
              <a:t>organization</a:t>
            </a:r>
            <a:r>
              <a:rPr spc="-55" dirty="0"/>
              <a:t> </a:t>
            </a:r>
            <a:r>
              <a:rPr dirty="0"/>
              <a:t>founded</a:t>
            </a:r>
            <a:r>
              <a:rPr spc="-55" dirty="0"/>
              <a:t> </a:t>
            </a:r>
            <a:r>
              <a:rPr dirty="0"/>
              <a:t>in</a:t>
            </a:r>
            <a:r>
              <a:rPr spc="-20" dirty="0"/>
              <a:t> </a:t>
            </a:r>
            <a:r>
              <a:rPr dirty="0"/>
              <a:t>2002</a:t>
            </a:r>
            <a:r>
              <a:rPr spc="-40" dirty="0"/>
              <a:t> </a:t>
            </a:r>
            <a:r>
              <a:rPr spc="-10" dirty="0"/>
              <a:t>(RTO)</a:t>
            </a:r>
          </a:p>
          <a:p>
            <a:pPr marL="202565" indent="-189865">
              <a:lnSpc>
                <a:spcPct val="100000"/>
              </a:lnSpc>
              <a:spcBef>
                <a:spcPts val="805"/>
              </a:spcBef>
              <a:buFont typeface="Wingdings"/>
              <a:buChar char=""/>
              <a:tabLst>
                <a:tab pos="202565" algn="l"/>
              </a:tabLst>
            </a:pPr>
            <a:r>
              <a:rPr dirty="0"/>
              <a:t>56</a:t>
            </a:r>
            <a:r>
              <a:rPr spc="-20" dirty="0"/>
              <a:t> </a:t>
            </a:r>
            <a:r>
              <a:rPr dirty="0"/>
              <a:t>coworkers</a:t>
            </a:r>
            <a:r>
              <a:rPr spc="-40" dirty="0"/>
              <a:t> </a:t>
            </a:r>
            <a:r>
              <a:rPr dirty="0"/>
              <a:t>(60%</a:t>
            </a:r>
            <a:r>
              <a:rPr spc="-30" dirty="0"/>
              <a:t> </a:t>
            </a:r>
            <a:r>
              <a:rPr dirty="0"/>
              <a:t>Ph.D.</a:t>
            </a:r>
            <a:r>
              <a:rPr spc="-20" dirty="0"/>
              <a:t> </a:t>
            </a:r>
            <a:r>
              <a:rPr dirty="0"/>
              <a:t>and</a:t>
            </a:r>
            <a:r>
              <a:rPr spc="-35" dirty="0"/>
              <a:t> </a:t>
            </a:r>
            <a:r>
              <a:rPr dirty="0"/>
              <a:t>engineers)</a:t>
            </a:r>
            <a:r>
              <a:rPr spc="-50" dirty="0"/>
              <a:t> </a:t>
            </a:r>
            <a:r>
              <a:rPr dirty="0"/>
              <a:t>on</a:t>
            </a:r>
            <a:r>
              <a:rPr spc="-25" dirty="0"/>
              <a:t> </a:t>
            </a:r>
            <a:r>
              <a:rPr dirty="0"/>
              <a:t>3</a:t>
            </a:r>
            <a:r>
              <a:rPr spc="-20" dirty="0"/>
              <a:t> </a:t>
            </a:r>
            <a:r>
              <a:rPr dirty="0"/>
              <a:t>sites</a:t>
            </a:r>
            <a:r>
              <a:rPr spc="-30" dirty="0"/>
              <a:t> </a:t>
            </a:r>
            <a:r>
              <a:rPr dirty="0"/>
              <a:t>(Brest,</a:t>
            </a:r>
            <a:r>
              <a:rPr spc="-45" dirty="0"/>
              <a:t> </a:t>
            </a:r>
            <a:r>
              <a:rPr spc="-10" dirty="0"/>
              <a:t>Saint-</a:t>
            </a:r>
            <a:r>
              <a:rPr dirty="0"/>
              <a:t>Etienne</a:t>
            </a:r>
            <a:r>
              <a:rPr spc="-50" dirty="0"/>
              <a:t> </a:t>
            </a:r>
            <a:r>
              <a:rPr dirty="0"/>
              <a:t>and</a:t>
            </a:r>
            <a:r>
              <a:rPr spc="-25" dirty="0"/>
              <a:t> </a:t>
            </a:r>
            <a:r>
              <a:rPr spc="-10" dirty="0"/>
              <a:t>Lyon).</a:t>
            </a:r>
          </a:p>
          <a:p>
            <a:pPr marL="202565" indent="-189865">
              <a:lnSpc>
                <a:spcPct val="100000"/>
              </a:lnSpc>
              <a:spcBef>
                <a:spcPts val="810"/>
              </a:spcBef>
              <a:buFont typeface="Wingdings"/>
              <a:buChar char=""/>
              <a:tabLst>
                <a:tab pos="202565" algn="l"/>
              </a:tabLst>
            </a:pPr>
            <a:r>
              <a:rPr dirty="0"/>
              <a:t>Industrial</a:t>
            </a:r>
            <a:r>
              <a:rPr spc="-60" dirty="0"/>
              <a:t> </a:t>
            </a:r>
            <a:r>
              <a:rPr dirty="0"/>
              <a:t>and</a:t>
            </a:r>
            <a:r>
              <a:rPr spc="-35" dirty="0"/>
              <a:t> </a:t>
            </a:r>
            <a:r>
              <a:rPr dirty="0"/>
              <a:t>academic</a:t>
            </a:r>
            <a:r>
              <a:rPr spc="-45" dirty="0"/>
              <a:t> </a:t>
            </a:r>
            <a:r>
              <a:rPr dirty="0"/>
              <a:t>research</a:t>
            </a:r>
            <a:r>
              <a:rPr spc="-55" dirty="0"/>
              <a:t> </a:t>
            </a:r>
            <a:r>
              <a:rPr dirty="0"/>
              <a:t>in</a:t>
            </a:r>
            <a:r>
              <a:rPr spc="-25" dirty="0"/>
              <a:t> </a:t>
            </a:r>
            <a:r>
              <a:rPr dirty="0"/>
              <a:t>many</a:t>
            </a:r>
            <a:r>
              <a:rPr spc="-35" dirty="0"/>
              <a:t> </a:t>
            </a:r>
            <a:r>
              <a:rPr dirty="0"/>
              <a:t>industrial</a:t>
            </a:r>
            <a:r>
              <a:rPr spc="-45" dirty="0"/>
              <a:t> </a:t>
            </a:r>
            <a:r>
              <a:rPr dirty="0"/>
              <a:t>sectors,</a:t>
            </a:r>
            <a:r>
              <a:rPr spc="-55" dirty="0"/>
              <a:t> </a:t>
            </a:r>
            <a:r>
              <a:rPr dirty="0"/>
              <a:t>including</a:t>
            </a:r>
            <a:r>
              <a:rPr spc="-55" dirty="0"/>
              <a:t> </a:t>
            </a:r>
            <a:r>
              <a:rPr dirty="0"/>
              <a:t>hydrogen</a:t>
            </a:r>
            <a:r>
              <a:rPr spc="-40" dirty="0"/>
              <a:t> </a:t>
            </a:r>
            <a:r>
              <a:rPr spc="-10" dirty="0"/>
              <a:t>technologies.</a:t>
            </a:r>
          </a:p>
          <a:p>
            <a:pPr marL="202565" indent="-189865">
              <a:lnSpc>
                <a:spcPct val="100000"/>
              </a:lnSpc>
              <a:spcBef>
                <a:spcPts val="790"/>
              </a:spcBef>
              <a:buFont typeface="Wingdings"/>
              <a:buChar char=""/>
              <a:tabLst>
                <a:tab pos="202565" algn="l"/>
              </a:tabLst>
            </a:pPr>
            <a:r>
              <a:rPr b="1" dirty="0">
                <a:latin typeface="Arial"/>
                <a:cs typeface="Arial"/>
              </a:rPr>
              <a:t>Extensive</a:t>
            </a:r>
            <a:r>
              <a:rPr b="1" spc="-45" dirty="0">
                <a:latin typeface="Arial"/>
                <a:cs typeface="Arial"/>
              </a:rPr>
              <a:t> </a:t>
            </a:r>
            <a:r>
              <a:rPr b="1" dirty="0">
                <a:latin typeface="Arial"/>
                <a:cs typeface="Arial"/>
              </a:rPr>
              <a:t>expertise</a:t>
            </a:r>
            <a:r>
              <a:rPr b="1" spc="-50" dirty="0">
                <a:latin typeface="Arial"/>
                <a:cs typeface="Arial"/>
              </a:rPr>
              <a:t> </a:t>
            </a:r>
            <a:r>
              <a:rPr b="1" dirty="0">
                <a:latin typeface="Arial"/>
                <a:cs typeface="Arial"/>
              </a:rPr>
              <a:t>in</a:t>
            </a:r>
            <a:r>
              <a:rPr b="1" spc="-30" dirty="0">
                <a:latin typeface="Arial"/>
                <a:cs typeface="Arial"/>
              </a:rPr>
              <a:t> </a:t>
            </a:r>
            <a:r>
              <a:rPr b="1" dirty="0">
                <a:latin typeface="Arial"/>
                <a:cs typeface="Arial"/>
              </a:rPr>
              <a:t>European</a:t>
            </a:r>
            <a:r>
              <a:rPr b="1" spc="-30" dirty="0">
                <a:latin typeface="Arial"/>
                <a:cs typeface="Arial"/>
              </a:rPr>
              <a:t> </a:t>
            </a:r>
            <a:r>
              <a:rPr b="1" dirty="0">
                <a:latin typeface="Arial"/>
                <a:cs typeface="Arial"/>
              </a:rPr>
              <a:t>projects</a:t>
            </a:r>
            <a:r>
              <a:rPr b="1" spc="-40" dirty="0">
                <a:latin typeface="Arial"/>
                <a:cs typeface="Arial"/>
              </a:rPr>
              <a:t> </a:t>
            </a:r>
            <a:r>
              <a:rPr dirty="0"/>
              <a:t>spanning</a:t>
            </a:r>
            <a:r>
              <a:rPr spc="-50" dirty="0"/>
              <a:t> </a:t>
            </a:r>
            <a:r>
              <a:rPr dirty="0"/>
              <a:t>from</a:t>
            </a:r>
            <a:r>
              <a:rPr spc="-40" dirty="0"/>
              <a:t> </a:t>
            </a:r>
            <a:r>
              <a:rPr dirty="0"/>
              <a:t>low</a:t>
            </a:r>
            <a:r>
              <a:rPr spc="-5" dirty="0"/>
              <a:t> </a:t>
            </a:r>
            <a:r>
              <a:rPr dirty="0"/>
              <a:t>to</a:t>
            </a:r>
            <a:r>
              <a:rPr spc="-30" dirty="0"/>
              <a:t> </a:t>
            </a:r>
            <a:r>
              <a:rPr spc="-10" dirty="0"/>
              <a:t>intermediate</a:t>
            </a:r>
            <a:r>
              <a:rPr spc="-70" dirty="0"/>
              <a:t> </a:t>
            </a:r>
            <a:r>
              <a:rPr spc="-20" dirty="0"/>
              <a:t>TRL.</a:t>
            </a:r>
          </a:p>
          <a:p>
            <a:pPr marL="202565" indent="-189865">
              <a:lnSpc>
                <a:spcPct val="100000"/>
              </a:lnSpc>
              <a:spcBef>
                <a:spcPts val="805"/>
              </a:spcBef>
              <a:buFont typeface="Wingdings"/>
              <a:buChar char=""/>
              <a:tabLst>
                <a:tab pos="202565" algn="l"/>
              </a:tabLst>
            </a:pPr>
            <a:r>
              <a:rPr dirty="0"/>
              <a:t>Site</a:t>
            </a:r>
            <a:r>
              <a:rPr spc="-30" dirty="0"/>
              <a:t> </a:t>
            </a:r>
            <a:r>
              <a:rPr dirty="0"/>
              <a:t>of</a:t>
            </a:r>
            <a:r>
              <a:rPr spc="-25" dirty="0"/>
              <a:t> </a:t>
            </a:r>
            <a:r>
              <a:rPr dirty="0"/>
              <a:t>Brest:</a:t>
            </a:r>
            <a:r>
              <a:rPr spc="-50" dirty="0"/>
              <a:t> </a:t>
            </a:r>
            <a:r>
              <a:rPr dirty="0"/>
              <a:t>R&amp;D</a:t>
            </a:r>
            <a:r>
              <a:rPr spc="-10" dirty="0"/>
              <a:t> </a:t>
            </a:r>
            <a:r>
              <a:rPr dirty="0"/>
              <a:t>activities</a:t>
            </a:r>
            <a:r>
              <a:rPr spc="-20" dirty="0"/>
              <a:t> </a:t>
            </a:r>
            <a:r>
              <a:rPr dirty="0"/>
              <a:t>on</a:t>
            </a:r>
            <a:r>
              <a:rPr spc="-30" dirty="0"/>
              <a:t> </a:t>
            </a:r>
            <a:r>
              <a:rPr dirty="0"/>
              <a:t>corrosion</a:t>
            </a:r>
            <a:r>
              <a:rPr spc="-65" dirty="0"/>
              <a:t> </a:t>
            </a:r>
            <a:r>
              <a:rPr dirty="0"/>
              <a:t>and</a:t>
            </a:r>
            <a:r>
              <a:rPr spc="-20" dirty="0"/>
              <a:t> </a:t>
            </a:r>
            <a:r>
              <a:rPr dirty="0"/>
              <a:t>corrosion</a:t>
            </a:r>
            <a:r>
              <a:rPr spc="-55" dirty="0"/>
              <a:t> </a:t>
            </a:r>
            <a:r>
              <a:rPr dirty="0"/>
              <a:t>protection</a:t>
            </a:r>
            <a:r>
              <a:rPr spc="-50" dirty="0"/>
              <a:t> </a:t>
            </a:r>
            <a:r>
              <a:rPr dirty="0"/>
              <a:t>in</a:t>
            </a:r>
            <a:r>
              <a:rPr spc="-20" dirty="0"/>
              <a:t> </a:t>
            </a:r>
            <a:r>
              <a:rPr dirty="0"/>
              <a:t>water</a:t>
            </a:r>
            <a:r>
              <a:rPr spc="-30" dirty="0"/>
              <a:t> </a:t>
            </a:r>
            <a:r>
              <a:rPr dirty="0"/>
              <a:t>electrolysis</a:t>
            </a:r>
            <a:r>
              <a:rPr spc="-30" dirty="0"/>
              <a:t> </a:t>
            </a:r>
            <a:r>
              <a:rPr spc="-10" dirty="0"/>
              <a:t>systems.</a:t>
            </a:r>
          </a:p>
          <a:p>
            <a:pPr marL="202565" indent="-189865">
              <a:lnSpc>
                <a:spcPct val="100000"/>
              </a:lnSpc>
              <a:spcBef>
                <a:spcPts val="805"/>
              </a:spcBef>
              <a:buFont typeface="Wingdings"/>
              <a:buChar char=""/>
              <a:tabLst>
                <a:tab pos="202565" algn="l"/>
              </a:tabLst>
            </a:pPr>
            <a:r>
              <a:rPr dirty="0"/>
              <a:t>Site</a:t>
            </a:r>
            <a:r>
              <a:rPr spc="-20" dirty="0"/>
              <a:t> </a:t>
            </a:r>
            <a:r>
              <a:rPr dirty="0"/>
              <a:t>of</a:t>
            </a:r>
            <a:r>
              <a:rPr spc="-25" dirty="0"/>
              <a:t> </a:t>
            </a:r>
            <a:r>
              <a:rPr spc="-10" dirty="0"/>
              <a:t>Saint-</a:t>
            </a:r>
            <a:r>
              <a:rPr dirty="0"/>
              <a:t>Etienne:</a:t>
            </a:r>
            <a:r>
              <a:rPr spc="-60" dirty="0"/>
              <a:t> </a:t>
            </a:r>
            <a:r>
              <a:rPr dirty="0"/>
              <a:t>R&amp;D activities</a:t>
            </a:r>
            <a:r>
              <a:rPr spc="-40" dirty="0"/>
              <a:t> </a:t>
            </a:r>
            <a:r>
              <a:rPr dirty="0"/>
              <a:t>on</a:t>
            </a:r>
            <a:r>
              <a:rPr spc="-30" dirty="0"/>
              <a:t> </a:t>
            </a:r>
            <a:r>
              <a:rPr dirty="0"/>
              <a:t>hydrogen</a:t>
            </a:r>
            <a:r>
              <a:rPr spc="-35" dirty="0"/>
              <a:t> </a:t>
            </a:r>
            <a:r>
              <a:rPr dirty="0"/>
              <a:t>material</a:t>
            </a:r>
            <a:r>
              <a:rPr spc="-40" dirty="0"/>
              <a:t> </a:t>
            </a:r>
            <a:r>
              <a:rPr dirty="0"/>
              <a:t>compatibility</a:t>
            </a:r>
            <a:r>
              <a:rPr spc="-65" dirty="0"/>
              <a:t> </a:t>
            </a:r>
            <a:r>
              <a:rPr dirty="0"/>
              <a:t>(transport</a:t>
            </a:r>
            <a:r>
              <a:rPr spc="-45" dirty="0"/>
              <a:t> </a:t>
            </a:r>
            <a:r>
              <a:rPr dirty="0"/>
              <a:t>and</a:t>
            </a:r>
            <a:r>
              <a:rPr spc="-35" dirty="0"/>
              <a:t> </a:t>
            </a:r>
            <a:r>
              <a:rPr spc="-10" dirty="0"/>
              <a:t>storage).</a:t>
            </a:r>
          </a:p>
        </p:txBody>
      </p:sp>
      <p:pic>
        <p:nvPicPr>
          <p:cNvPr id="6" name="object 6"/>
          <p:cNvPicPr/>
          <p:nvPr/>
        </p:nvPicPr>
        <p:blipFill>
          <a:blip r:embed="rId3" cstate="print"/>
          <a:stretch>
            <a:fillRect/>
          </a:stretch>
        </p:blipFill>
        <p:spPr>
          <a:xfrm>
            <a:off x="1094473" y="1290192"/>
            <a:ext cx="6446393" cy="1299210"/>
          </a:xfrm>
          <a:prstGeom prst="rect">
            <a:avLst/>
          </a:prstGeom>
        </p:spPr>
      </p:pic>
      <p:pic>
        <p:nvPicPr>
          <p:cNvPr id="7" name="object 7">
            <a:hlinkClick r:id="rId4"/>
          </p:cNvPr>
          <p:cNvPicPr/>
          <p:nvPr/>
        </p:nvPicPr>
        <p:blipFill>
          <a:blip r:embed="rId5" cstate="print"/>
          <a:stretch>
            <a:fillRect/>
          </a:stretch>
        </p:blipFill>
        <p:spPr>
          <a:xfrm>
            <a:off x="2427097" y="6491107"/>
            <a:ext cx="257949" cy="257949"/>
          </a:xfrm>
          <a:prstGeom prst="rect">
            <a:avLst/>
          </a:prstGeom>
        </p:spPr>
      </p:pic>
      <p:pic>
        <p:nvPicPr>
          <p:cNvPr id="8" name="object 8"/>
          <p:cNvPicPr/>
          <p:nvPr/>
        </p:nvPicPr>
        <p:blipFill>
          <a:blip r:embed="rId6" cstate="print"/>
          <a:stretch>
            <a:fillRect/>
          </a:stretch>
        </p:blipFill>
        <p:spPr>
          <a:xfrm>
            <a:off x="9037701" y="1278432"/>
            <a:ext cx="1676527" cy="1257376"/>
          </a:xfrm>
          <a:prstGeom prst="rect">
            <a:avLst/>
          </a:prstGeom>
        </p:spPr>
      </p:pic>
      <p:pic>
        <p:nvPicPr>
          <p:cNvPr id="9" name="object 9"/>
          <p:cNvPicPr/>
          <p:nvPr/>
        </p:nvPicPr>
        <p:blipFill>
          <a:blip r:embed="rId7" cstate="print"/>
          <a:stretch>
            <a:fillRect/>
          </a:stretch>
        </p:blipFill>
        <p:spPr>
          <a:xfrm>
            <a:off x="345478" y="4699723"/>
            <a:ext cx="1333119" cy="1434084"/>
          </a:xfrm>
          <a:prstGeom prst="rect">
            <a:avLst/>
          </a:prstGeom>
        </p:spPr>
      </p:pic>
      <p:pic>
        <p:nvPicPr>
          <p:cNvPr id="10" name="object 10"/>
          <p:cNvPicPr/>
          <p:nvPr/>
        </p:nvPicPr>
        <p:blipFill>
          <a:blip r:embed="rId8" cstate="print"/>
          <a:stretch>
            <a:fillRect/>
          </a:stretch>
        </p:blipFill>
        <p:spPr>
          <a:xfrm>
            <a:off x="1911476" y="4693589"/>
            <a:ext cx="1606930" cy="1434083"/>
          </a:xfrm>
          <a:prstGeom prst="rect">
            <a:avLst/>
          </a:prstGeom>
        </p:spPr>
      </p:pic>
      <p:pic>
        <p:nvPicPr>
          <p:cNvPr id="11" name="object 11"/>
          <p:cNvPicPr/>
          <p:nvPr/>
        </p:nvPicPr>
        <p:blipFill>
          <a:blip r:embed="rId9" cstate="print"/>
          <a:stretch>
            <a:fillRect/>
          </a:stretch>
        </p:blipFill>
        <p:spPr>
          <a:xfrm>
            <a:off x="8087486" y="4680927"/>
            <a:ext cx="1628521" cy="1434084"/>
          </a:xfrm>
          <a:prstGeom prst="rect">
            <a:avLst/>
          </a:prstGeom>
        </p:spPr>
      </p:pic>
      <p:pic>
        <p:nvPicPr>
          <p:cNvPr id="12" name="object 12"/>
          <p:cNvPicPr/>
          <p:nvPr/>
        </p:nvPicPr>
        <p:blipFill>
          <a:blip r:embed="rId10" cstate="print"/>
          <a:stretch>
            <a:fillRect/>
          </a:stretch>
        </p:blipFill>
        <p:spPr>
          <a:xfrm>
            <a:off x="10133203" y="4692053"/>
            <a:ext cx="1250200" cy="1434553"/>
          </a:xfrm>
          <a:prstGeom prst="rect">
            <a:avLst/>
          </a:prstGeom>
        </p:spPr>
      </p:pic>
      <p:pic>
        <p:nvPicPr>
          <p:cNvPr id="13" name="object 13"/>
          <p:cNvPicPr/>
          <p:nvPr/>
        </p:nvPicPr>
        <p:blipFill>
          <a:blip r:embed="rId11" cstate="print"/>
          <a:stretch>
            <a:fillRect/>
          </a:stretch>
        </p:blipFill>
        <p:spPr>
          <a:xfrm>
            <a:off x="3643884" y="4623422"/>
            <a:ext cx="1911095" cy="1790700"/>
          </a:xfrm>
          <a:prstGeom prst="rect">
            <a:avLst/>
          </a:prstGeom>
        </p:spPr>
      </p:pic>
      <p:pic>
        <p:nvPicPr>
          <p:cNvPr id="14" name="object 14"/>
          <p:cNvPicPr/>
          <p:nvPr/>
        </p:nvPicPr>
        <p:blipFill>
          <a:blip r:embed="rId12" cstate="print"/>
          <a:stretch>
            <a:fillRect/>
          </a:stretch>
        </p:blipFill>
        <p:spPr>
          <a:xfrm>
            <a:off x="5680455" y="4601933"/>
            <a:ext cx="2056892" cy="1592072"/>
          </a:xfrm>
          <a:prstGeom prst="rect">
            <a:avLst/>
          </a:prstGeom>
        </p:spPr>
      </p:pic>
      <p:sp>
        <p:nvSpPr>
          <p:cNvPr id="15" name="object 1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0" dirty="0"/>
              <a:t>https</a:t>
            </a:r>
            <a:r>
              <a:rPr spc="-20" dirty="0">
                <a:hlinkClick r:id="rId13"/>
              </a:rPr>
              <a:t>://www.institut-</a:t>
            </a:r>
            <a:r>
              <a:rPr spc="-10" dirty="0">
                <a:hlinkClick r:id="rId13"/>
              </a:rPr>
              <a:t>corrosion.fr/</a:t>
            </a:r>
          </a:p>
        </p:txBody>
      </p:sp>
      <p:pic>
        <p:nvPicPr>
          <p:cNvPr id="16" name="object 16">
            <a:hlinkClick r:id="rId14"/>
          </p:cNvPr>
          <p:cNvPicPr/>
          <p:nvPr/>
        </p:nvPicPr>
        <p:blipFill>
          <a:blip r:embed="rId5" cstate="print"/>
          <a:stretch>
            <a:fillRect/>
          </a:stretch>
        </p:blipFill>
        <p:spPr>
          <a:xfrm>
            <a:off x="7972552" y="384352"/>
            <a:ext cx="378536" cy="378536"/>
          </a:xfrm>
          <a:prstGeom prst="rect">
            <a:avLst/>
          </a:prstGeom>
        </p:spPr>
      </p:pic>
      <p:pic>
        <p:nvPicPr>
          <p:cNvPr id="17" name="object 17"/>
          <p:cNvPicPr/>
          <p:nvPr/>
        </p:nvPicPr>
        <p:blipFill>
          <a:blip r:embed="rId15" cstate="print"/>
          <a:stretch>
            <a:fillRect/>
          </a:stretch>
        </p:blipFill>
        <p:spPr>
          <a:xfrm>
            <a:off x="8611361" y="357035"/>
            <a:ext cx="3152394" cy="43480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5420" y="3793058"/>
            <a:ext cx="8312150" cy="33147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rgbClr val="000091"/>
                </a:solidFill>
                <a:effectLst/>
                <a:uLnTx/>
                <a:uFillTx/>
                <a:latin typeface="Arial"/>
                <a:cs typeface="Arial"/>
              </a:rPr>
              <a:t>Site</a:t>
            </a:r>
            <a:r>
              <a:rPr kumimoji="0" sz="2000" b="1" i="0" u="none" strike="noStrike" kern="0" cap="none" spc="-55" normalizeH="0" baseline="0" noProof="0" dirty="0">
                <a:ln>
                  <a:noFill/>
                </a:ln>
                <a:solidFill>
                  <a:srgbClr val="000091"/>
                </a:solidFill>
                <a:effectLst/>
                <a:uLnTx/>
                <a:uFillTx/>
                <a:latin typeface="Arial"/>
                <a:cs typeface="Arial"/>
              </a:rPr>
              <a:t> </a:t>
            </a:r>
            <a:r>
              <a:rPr kumimoji="0" sz="2000" b="1" i="0" u="none" strike="noStrike" kern="0" cap="none" spc="0" normalizeH="0" baseline="0" noProof="0" dirty="0">
                <a:ln>
                  <a:noFill/>
                </a:ln>
                <a:solidFill>
                  <a:srgbClr val="000091"/>
                </a:solidFill>
                <a:effectLst/>
                <a:uLnTx/>
                <a:uFillTx/>
                <a:latin typeface="Arial"/>
                <a:cs typeface="Arial"/>
              </a:rPr>
              <a:t>of</a:t>
            </a:r>
            <a:r>
              <a:rPr kumimoji="0" sz="2000" b="1" i="0" u="none" strike="noStrike" kern="0" cap="none" spc="-35" normalizeH="0" baseline="0" noProof="0" dirty="0">
                <a:ln>
                  <a:noFill/>
                </a:ln>
                <a:solidFill>
                  <a:srgbClr val="000091"/>
                </a:solidFill>
                <a:effectLst/>
                <a:uLnTx/>
                <a:uFillTx/>
                <a:latin typeface="Arial"/>
                <a:cs typeface="Arial"/>
              </a:rPr>
              <a:t> </a:t>
            </a:r>
            <a:r>
              <a:rPr kumimoji="0" sz="2000" b="1" i="0" u="none" strike="noStrike" kern="0" cap="none" spc="0" normalizeH="0" baseline="0" noProof="0" dirty="0">
                <a:ln>
                  <a:noFill/>
                </a:ln>
                <a:solidFill>
                  <a:srgbClr val="000091"/>
                </a:solidFill>
                <a:effectLst/>
                <a:uLnTx/>
                <a:uFillTx/>
                <a:latin typeface="Arial"/>
                <a:cs typeface="Arial"/>
              </a:rPr>
              <a:t>Brest:</a:t>
            </a:r>
            <a:r>
              <a:rPr kumimoji="0" sz="2000" b="1" i="0" u="none" strike="noStrike" kern="0" cap="none" spc="-55" normalizeH="0" baseline="0" noProof="0" dirty="0">
                <a:ln>
                  <a:noFill/>
                </a:ln>
                <a:solidFill>
                  <a:srgbClr val="000091"/>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R&amp;D</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activities</a:t>
            </a:r>
            <a:r>
              <a:rPr kumimoji="0" sz="1800" b="1" i="0" u="none" strike="noStrike" kern="0" cap="none" spc="1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on</a:t>
            </a:r>
            <a:r>
              <a:rPr kumimoji="0" sz="1800" b="1" i="0" u="none" strike="noStrike" kern="0" cap="none" spc="-2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corrosion</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in</a:t>
            </a:r>
            <a:r>
              <a:rPr kumimoji="0" sz="1800" b="1" i="0" u="none" strike="noStrike" kern="0" cap="none" spc="-2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water</a:t>
            </a:r>
            <a:r>
              <a:rPr kumimoji="0" sz="1800" b="1" i="0" u="none" strike="noStrike" kern="0" cap="none" spc="-5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electrolysis</a:t>
            </a:r>
            <a:r>
              <a:rPr kumimoji="0" sz="1800" b="1" i="0" u="none" strike="noStrike" kern="0" cap="none" spc="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(PEM</a:t>
            </a:r>
            <a:r>
              <a:rPr kumimoji="0" sz="1800" b="1" i="0" u="none" strike="noStrike" kern="0" cap="none" spc="-3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a:t>
            </a:r>
            <a:r>
              <a:rPr kumimoji="0" sz="1800" b="1" i="0" u="none" strike="noStrike" kern="0" cap="none" spc="-85" normalizeH="0" baseline="0" noProof="0" dirty="0">
                <a:ln>
                  <a:noFill/>
                </a:ln>
                <a:solidFill>
                  <a:sysClr val="windowText" lastClr="000000"/>
                </a:solidFill>
                <a:effectLst/>
                <a:uLnTx/>
                <a:uFillTx/>
                <a:latin typeface="Arial"/>
                <a:cs typeface="Arial"/>
              </a:rPr>
              <a:t> </a:t>
            </a:r>
            <a:r>
              <a:rPr kumimoji="0" sz="1800" b="1" i="0" u="none" strike="noStrike" kern="0" cap="none" spc="-20" normalizeH="0" baseline="0" noProof="0" dirty="0">
                <a:ln>
                  <a:noFill/>
                </a:ln>
                <a:solidFill>
                  <a:sysClr val="windowText" lastClr="000000"/>
                </a:solidFill>
                <a:effectLst/>
                <a:uLnTx/>
                <a:uFillTx/>
                <a:latin typeface="Arial"/>
                <a:cs typeface="Arial"/>
              </a:rPr>
              <a:t>AEM)</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198208" y="4199331"/>
            <a:ext cx="8488680" cy="1991360"/>
          </a:xfrm>
          <a:prstGeom prst="rect">
            <a:avLst/>
          </a:prstGeom>
          <a:solidFill>
            <a:srgbClr val="F1F1F1"/>
          </a:solidFill>
        </p:spPr>
        <p:txBody>
          <a:bodyPr vert="horz" wrap="square" lIns="0" tIns="109855" rIns="0" bIns="0" rtlCol="0">
            <a:spAutoFit/>
          </a:bodyPr>
          <a:lstStyle/>
          <a:p>
            <a:pPr marL="434340" marR="0" lvl="0" indent="-343535" defTabSz="914400" eaLnBrk="1" fontAlgn="auto" latinLnBrk="0" hangingPunct="1">
              <a:lnSpc>
                <a:spcPct val="100000"/>
              </a:lnSpc>
              <a:spcBef>
                <a:spcPts val="865"/>
              </a:spcBef>
              <a:spcAft>
                <a:spcPts val="0"/>
              </a:spcAft>
              <a:buClrTx/>
              <a:buSzTx/>
              <a:buFont typeface="Wingdings"/>
              <a:buChar char=""/>
              <a:tabLst>
                <a:tab pos="434340"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Fully</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equipped</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electrochemistry</a:t>
            </a:r>
            <a:r>
              <a:rPr kumimoji="0" sz="1400" b="0" i="0" u="none" strike="noStrike" kern="0" cap="none" spc="-6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laboratory:</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impedance</a:t>
            </a:r>
            <a:r>
              <a:rPr kumimoji="0" sz="1400" b="0" i="0" u="none" strike="noStrike" kern="0" cap="none" spc="-6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spectroscopy,</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scanning</a:t>
            </a:r>
            <a:r>
              <a:rPr kumimoji="0" sz="1400" b="0" i="0" u="none" strike="noStrike" kern="0" cap="none" spc="-7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Kelvin</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probe,</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50" normalizeH="0" baseline="0" noProof="0" dirty="0">
                <a:ln>
                  <a:noFill/>
                </a:ln>
                <a:solidFill>
                  <a:sysClr val="windowText" lastClr="000000"/>
                </a:solidFill>
                <a:effectLst/>
                <a:uLnTx/>
                <a:uFillTx/>
                <a:latin typeface="Arial MT"/>
                <a:cs typeface="Arial MT"/>
              </a:rPr>
              <a:t>…</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434340" marR="0" lvl="0" indent="-343535" defTabSz="914400" eaLnBrk="1" fontAlgn="auto" latinLnBrk="0" hangingPunct="1">
              <a:lnSpc>
                <a:spcPct val="100000"/>
              </a:lnSpc>
              <a:spcBef>
                <a:spcPts val="840"/>
              </a:spcBef>
              <a:spcAft>
                <a:spcPts val="0"/>
              </a:spcAft>
              <a:buClrTx/>
              <a:buSzTx/>
              <a:buFont typeface="Wingdings"/>
              <a:buChar char=""/>
              <a:tabLst>
                <a:tab pos="434340"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Expertise</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in</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1" i="0" u="none" strike="noStrike" kern="0" cap="none" spc="-10" normalizeH="0" baseline="0" noProof="0" dirty="0">
                <a:ln>
                  <a:noFill/>
                </a:ln>
                <a:solidFill>
                  <a:srgbClr val="1617B6"/>
                </a:solidFill>
                <a:effectLst/>
                <a:uLnTx/>
                <a:uFillTx/>
                <a:latin typeface="Arial"/>
                <a:cs typeface="Arial"/>
              </a:rPr>
              <a:t>corrosion/durability</a:t>
            </a:r>
            <a:r>
              <a:rPr kumimoji="0" sz="1400" b="1" i="0" u="none" strike="noStrike" kern="0" cap="none" spc="-55"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tests</a:t>
            </a:r>
            <a:r>
              <a:rPr kumimoji="0" sz="1400" b="1" i="0" u="none" strike="noStrike" kern="0" cap="none" spc="-45"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for</a:t>
            </a:r>
            <a:r>
              <a:rPr kumimoji="0" sz="1400" b="1" i="0" u="none" strike="noStrike" kern="0" cap="none" spc="-30"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Bipolar</a:t>
            </a:r>
            <a:r>
              <a:rPr kumimoji="0" sz="1400" b="1" i="0" u="none" strike="noStrike" kern="0" cap="none" spc="-35"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Plates,</a:t>
            </a:r>
            <a:r>
              <a:rPr kumimoji="0" sz="1400" b="1" i="0" u="none" strike="noStrike" kern="0" cap="none" spc="-55"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Porous</a:t>
            </a:r>
            <a:r>
              <a:rPr kumimoji="0" sz="1400" b="1" i="0" u="none" strike="noStrike" kern="0" cap="none" spc="-35" normalizeH="0" baseline="0" noProof="0" dirty="0">
                <a:ln>
                  <a:noFill/>
                </a:ln>
                <a:solidFill>
                  <a:srgbClr val="1617B6"/>
                </a:solidFill>
                <a:effectLst/>
                <a:uLnTx/>
                <a:uFillTx/>
                <a:latin typeface="Arial"/>
                <a:cs typeface="Arial"/>
              </a:rPr>
              <a:t> </a:t>
            </a:r>
            <a:r>
              <a:rPr kumimoji="0" sz="1400" b="1" i="0" u="none" strike="noStrike" kern="0" cap="none" spc="-10" normalizeH="0" baseline="0" noProof="0" dirty="0">
                <a:ln>
                  <a:noFill/>
                </a:ln>
                <a:solidFill>
                  <a:srgbClr val="1617B6"/>
                </a:solidFill>
                <a:effectLst/>
                <a:uLnTx/>
                <a:uFillTx/>
                <a:latin typeface="Arial"/>
                <a:cs typeface="Arial"/>
              </a:rPr>
              <a:t>Transports</a:t>
            </a:r>
            <a:r>
              <a:rPr kumimoji="0" sz="1400" b="1" i="0" u="none" strike="noStrike" kern="0" cap="none" spc="-60"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Layers,</a:t>
            </a:r>
            <a:r>
              <a:rPr kumimoji="0" sz="1400" b="1" i="0" u="none" strike="noStrike" kern="0" cap="none" spc="5" normalizeH="0" baseline="0" noProof="0" dirty="0">
                <a:ln>
                  <a:noFill/>
                </a:ln>
                <a:solidFill>
                  <a:srgbClr val="1617B6"/>
                </a:solidFill>
                <a:effectLst/>
                <a:uLnTx/>
                <a:uFillTx/>
                <a:latin typeface="Arial"/>
                <a:cs typeface="Arial"/>
              </a:rPr>
              <a:t> </a:t>
            </a:r>
            <a:r>
              <a:rPr kumimoji="0" sz="1400" b="1" i="0" u="none" strike="noStrike" kern="0" cap="none" spc="-10" normalizeH="0" baseline="0" noProof="0" dirty="0">
                <a:ln>
                  <a:noFill/>
                </a:ln>
                <a:solidFill>
                  <a:srgbClr val="1617B6"/>
                </a:solidFill>
                <a:effectLst/>
                <a:uLnTx/>
                <a:uFillTx/>
                <a:latin typeface="Arial"/>
                <a:cs typeface="Arial"/>
              </a:rPr>
              <a:t>Coatings</a:t>
            </a:r>
            <a:endParaRPr kumimoji="0" sz="1400" b="0" i="0" u="none" strike="noStrike" kern="0" cap="none" spc="0" normalizeH="0" baseline="0" noProof="0">
              <a:ln>
                <a:noFill/>
              </a:ln>
              <a:solidFill>
                <a:sysClr val="windowText" lastClr="000000"/>
              </a:solidFill>
              <a:effectLst/>
              <a:uLnTx/>
              <a:uFillTx/>
              <a:latin typeface="Arial"/>
              <a:cs typeface="Arial"/>
            </a:endParaRPr>
          </a:p>
          <a:p>
            <a:pPr marL="434340" marR="0" lvl="0" indent="-343535" defTabSz="914400" eaLnBrk="1" fontAlgn="auto" latinLnBrk="0" hangingPunct="1">
              <a:lnSpc>
                <a:spcPct val="100000"/>
              </a:lnSpc>
              <a:spcBef>
                <a:spcPts val="840"/>
              </a:spcBef>
              <a:spcAft>
                <a:spcPts val="0"/>
              </a:spcAft>
              <a:buClrTx/>
              <a:buSzTx/>
              <a:buFont typeface="Wingdings"/>
              <a:buChar char=""/>
              <a:tabLst>
                <a:tab pos="434340" algn="l"/>
              </a:tabLst>
              <a:defRPr/>
            </a:pPr>
            <a:r>
              <a:rPr kumimoji="0" sz="1400" b="1" i="0" u="none" strike="noStrike" kern="0" cap="none" spc="-10" normalizeH="0" baseline="0" noProof="0" dirty="0">
                <a:ln>
                  <a:noFill/>
                </a:ln>
                <a:solidFill>
                  <a:srgbClr val="1617B6"/>
                </a:solidFill>
                <a:effectLst/>
                <a:uLnTx/>
                <a:uFillTx/>
                <a:latin typeface="Arial"/>
                <a:cs typeface="Arial"/>
              </a:rPr>
              <a:t>Long-</a:t>
            </a:r>
            <a:r>
              <a:rPr kumimoji="0" sz="1400" b="1" i="0" u="none" strike="noStrike" kern="0" cap="none" spc="0" normalizeH="0" baseline="0" noProof="0" dirty="0">
                <a:ln>
                  <a:noFill/>
                </a:ln>
                <a:solidFill>
                  <a:srgbClr val="1617B6"/>
                </a:solidFill>
                <a:effectLst/>
                <a:uLnTx/>
                <a:uFillTx/>
                <a:latin typeface="Arial"/>
                <a:cs typeface="Arial"/>
              </a:rPr>
              <a:t>term</a:t>
            </a:r>
            <a:r>
              <a:rPr kumimoji="0" sz="1400" b="1" i="0" u="none" strike="noStrike" kern="0" cap="none" spc="-50"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corrosion</a:t>
            </a:r>
            <a:r>
              <a:rPr kumimoji="0" sz="1400" b="1" i="0" u="none" strike="noStrike" kern="0" cap="none" spc="-50"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testing</a:t>
            </a:r>
            <a:r>
              <a:rPr kumimoji="0" sz="1400" b="1" i="0" u="none" strike="noStrike" kern="0" cap="none" spc="-50" normalizeH="0" baseline="0" noProof="0" dirty="0">
                <a:ln>
                  <a:noFill/>
                </a:ln>
                <a:solidFill>
                  <a:srgbClr val="1617B6"/>
                </a:solidFill>
                <a:effectLst/>
                <a:uLnTx/>
                <a:uFillTx/>
                <a:latin typeface="Arial"/>
                <a:cs typeface="Arial"/>
              </a:rPr>
              <a:t> </a:t>
            </a:r>
            <a:r>
              <a:rPr kumimoji="0" sz="1400" b="1" i="0" u="none" strike="noStrike" kern="0" cap="none" spc="0" normalizeH="0" baseline="0" noProof="0" dirty="0">
                <a:ln>
                  <a:noFill/>
                </a:ln>
                <a:solidFill>
                  <a:srgbClr val="1617B6"/>
                </a:solidFill>
                <a:effectLst/>
                <a:uLnTx/>
                <a:uFillTx/>
                <a:latin typeface="Arial"/>
                <a:cs typeface="Arial"/>
              </a:rPr>
              <a:t>(&gt;1000</a:t>
            </a:r>
            <a:r>
              <a:rPr kumimoji="0" sz="1400" b="1" i="0" u="none" strike="noStrike" kern="0" cap="none" spc="-60" normalizeH="0" baseline="0" noProof="0" dirty="0">
                <a:ln>
                  <a:noFill/>
                </a:ln>
                <a:solidFill>
                  <a:srgbClr val="1617B6"/>
                </a:solidFill>
                <a:effectLst/>
                <a:uLnTx/>
                <a:uFillTx/>
                <a:latin typeface="Arial"/>
                <a:cs typeface="Arial"/>
              </a:rPr>
              <a:t> </a:t>
            </a:r>
            <a:r>
              <a:rPr kumimoji="0" sz="1400" b="1" i="0" u="none" strike="noStrike" kern="0" cap="none" spc="-25" normalizeH="0" baseline="0" noProof="0" dirty="0">
                <a:ln>
                  <a:noFill/>
                </a:ln>
                <a:solidFill>
                  <a:srgbClr val="1617B6"/>
                </a:solidFill>
                <a:effectLst/>
                <a:uLnTx/>
                <a:uFillTx/>
                <a:latin typeface="Arial"/>
                <a:cs typeface="Arial"/>
              </a:rPr>
              <a:t>h)</a:t>
            </a:r>
            <a:endParaRPr kumimoji="0" sz="1400" b="0" i="0" u="none" strike="noStrike" kern="0" cap="none" spc="0" normalizeH="0" baseline="0" noProof="0">
              <a:ln>
                <a:noFill/>
              </a:ln>
              <a:solidFill>
                <a:sysClr val="windowText" lastClr="000000"/>
              </a:solidFill>
              <a:effectLst/>
              <a:uLnTx/>
              <a:uFillTx/>
              <a:latin typeface="Arial"/>
              <a:cs typeface="Arial"/>
            </a:endParaRPr>
          </a:p>
          <a:p>
            <a:pPr marL="434340" marR="0" lvl="0" indent="-343535" defTabSz="914400" eaLnBrk="1" fontAlgn="auto" latinLnBrk="0" hangingPunct="1">
              <a:lnSpc>
                <a:spcPct val="100000"/>
              </a:lnSpc>
              <a:spcBef>
                <a:spcPts val="840"/>
              </a:spcBef>
              <a:spcAft>
                <a:spcPts val="0"/>
              </a:spcAft>
              <a:buClrTx/>
              <a:buSzTx/>
              <a:buFont typeface="Wingdings"/>
              <a:buChar char=""/>
              <a:tabLst>
                <a:tab pos="434340"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Development</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of</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accelerated</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stress</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20" normalizeH="0" baseline="0" noProof="0" dirty="0">
                <a:ln>
                  <a:noFill/>
                </a:ln>
                <a:solidFill>
                  <a:sysClr val="windowText" lastClr="000000"/>
                </a:solidFill>
                <a:effectLst/>
                <a:uLnTx/>
                <a:uFillTx/>
                <a:latin typeface="Arial MT"/>
                <a:cs typeface="Arial MT"/>
              </a:rPr>
              <a:t>tests</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434340" marR="0" lvl="0" indent="-343535" defTabSz="914400" eaLnBrk="1" fontAlgn="auto" latinLnBrk="0" hangingPunct="1">
              <a:lnSpc>
                <a:spcPct val="100000"/>
              </a:lnSpc>
              <a:spcBef>
                <a:spcPts val="840"/>
              </a:spcBef>
              <a:spcAft>
                <a:spcPts val="0"/>
              </a:spcAft>
              <a:buClrTx/>
              <a:buSzTx/>
              <a:buFont typeface="Wingdings"/>
              <a:buChar char=""/>
              <a:tabLst>
                <a:tab pos="434340"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Interfacial</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Contact</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Resistance</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(ICR)</a:t>
            </a:r>
            <a:r>
              <a:rPr kumimoji="0" sz="1400" b="0" i="0" u="none" strike="noStrike" kern="0" cap="none" spc="36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measurements</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434340" marR="0" lvl="0" indent="-343535" defTabSz="914400" eaLnBrk="1" fontAlgn="auto" latinLnBrk="0" hangingPunct="1">
              <a:lnSpc>
                <a:spcPct val="100000"/>
              </a:lnSpc>
              <a:spcBef>
                <a:spcPts val="840"/>
              </a:spcBef>
              <a:spcAft>
                <a:spcPts val="0"/>
              </a:spcAft>
              <a:buClrTx/>
              <a:buSzTx/>
              <a:buFont typeface="Wingdings"/>
              <a:buChar char=""/>
              <a:tabLst>
                <a:tab pos="434340"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Advanced</a:t>
            </a:r>
            <a:r>
              <a:rPr kumimoji="0" sz="1400" b="0" i="0" u="none" strike="noStrike" kern="0" cap="none" spc="-10" normalizeH="0" baseline="0" noProof="0" dirty="0">
                <a:ln>
                  <a:noFill/>
                </a:ln>
                <a:solidFill>
                  <a:sysClr val="windowText" lastClr="000000"/>
                </a:solidFill>
                <a:effectLst/>
                <a:uLnTx/>
                <a:uFillTx/>
                <a:latin typeface="Arial MT"/>
                <a:cs typeface="Arial MT"/>
              </a:rPr>
              <a:t> physico-</a:t>
            </a:r>
            <a:r>
              <a:rPr kumimoji="0" sz="1400" b="0" i="0" u="none" strike="noStrike" kern="0" cap="none" spc="0" normalizeH="0" baseline="0" noProof="0" dirty="0">
                <a:ln>
                  <a:noFill/>
                </a:ln>
                <a:solidFill>
                  <a:sysClr val="windowText" lastClr="000000"/>
                </a:solidFill>
                <a:effectLst/>
                <a:uLnTx/>
                <a:uFillTx/>
                <a:latin typeface="Arial MT"/>
                <a:cs typeface="Arial MT"/>
              </a:rPr>
              <a:t>chemical</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methods</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for</a:t>
            </a:r>
            <a:r>
              <a:rPr kumimoji="0" sz="1400" b="0" i="0" u="none" strike="noStrike" kern="0" cap="none" spc="-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materials</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characterisation:</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SEM,</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EDX/WDX,</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Raman…</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
        <p:nvSpPr>
          <p:cNvPr id="5" name="object 5"/>
          <p:cNvSpPr txBox="1"/>
          <p:nvPr/>
        </p:nvSpPr>
        <p:spPr>
          <a:xfrm>
            <a:off x="9979532" y="6534098"/>
            <a:ext cx="656590" cy="16607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lang="fr-FR" sz="1000" kern="0" spc="-10" dirty="0">
                <a:solidFill>
                  <a:sysClr val="windowText" lastClr="000000"/>
                </a:solidFill>
                <a:latin typeface="Arial MT"/>
                <a:cs typeface="Arial MT"/>
              </a:rPr>
              <a:t>29</a:t>
            </a:r>
            <a:r>
              <a:rPr kumimoji="0" sz="1000" b="0" i="0" u="none" strike="noStrike" kern="0" cap="none" spc="-10" normalizeH="0" baseline="0" noProof="0" dirty="0">
                <a:ln>
                  <a:noFill/>
                </a:ln>
                <a:solidFill>
                  <a:sysClr val="windowText" lastClr="000000"/>
                </a:solidFill>
                <a:effectLst/>
                <a:uLnTx/>
                <a:uFillTx/>
                <a:latin typeface="Arial MT"/>
                <a:cs typeface="Arial MT"/>
              </a:rPr>
              <a:t>/01/2025</a:t>
            </a:r>
            <a:endParaRPr kumimoji="0" sz="1000" b="0" i="0" u="none" strike="noStrike" kern="0" cap="none" spc="0" normalizeH="0" baseline="0" noProof="0" dirty="0">
              <a:ln>
                <a:noFill/>
              </a:ln>
              <a:solidFill>
                <a:sysClr val="windowText" lastClr="000000"/>
              </a:solidFill>
              <a:effectLst/>
              <a:uLnTx/>
              <a:uFillTx/>
              <a:latin typeface="Arial MT"/>
              <a:cs typeface="Arial MT"/>
            </a:endParaRPr>
          </a:p>
        </p:txBody>
      </p:sp>
      <p:grpSp>
        <p:nvGrpSpPr>
          <p:cNvPr id="6" name="object 6"/>
          <p:cNvGrpSpPr/>
          <p:nvPr/>
        </p:nvGrpSpPr>
        <p:grpSpPr>
          <a:xfrm>
            <a:off x="92722" y="1557400"/>
            <a:ext cx="3286125" cy="1939289"/>
            <a:chOff x="92722" y="1557400"/>
            <a:chExt cx="3286125" cy="1939289"/>
          </a:xfrm>
        </p:grpSpPr>
        <p:pic>
          <p:nvPicPr>
            <p:cNvPr id="7" name="object 7"/>
            <p:cNvPicPr/>
            <p:nvPr/>
          </p:nvPicPr>
          <p:blipFill>
            <a:blip r:embed="rId2" cstate="print"/>
            <a:stretch>
              <a:fillRect/>
            </a:stretch>
          </p:blipFill>
          <p:spPr>
            <a:xfrm>
              <a:off x="1173556" y="1557527"/>
              <a:ext cx="2205101" cy="1916176"/>
            </a:xfrm>
            <a:prstGeom prst="rect">
              <a:avLst/>
            </a:prstGeom>
          </p:spPr>
        </p:pic>
        <p:pic>
          <p:nvPicPr>
            <p:cNvPr id="8" name="object 8"/>
            <p:cNvPicPr/>
            <p:nvPr/>
          </p:nvPicPr>
          <p:blipFill>
            <a:blip r:embed="rId3" cstate="print"/>
            <a:stretch>
              <a:fillRect/>
            </a:stretch>
          </p:blipFill>
          <p:spPr>
            <a:xfrm>
              <a:off x="92722" y="1557400"/>
              <a:ext cx="1978914" cy="1938909"/>
            </a:xfrm>
            <a:prstGeom prst="rect">
              <a:avLst/>
            </a:prstGeom>
          </p:spPr>
        </p:pic>
      </p:grpSp>
      <p:sp>
        <p:nvSpPr>
          <p:cNvPr id="9" name="object 9"/>
          <p:cNvSpPr txBox="1"/>
          <p:nvPr/>
        </p:nvSpPr>
        <p:spPr>
          <a:xfrm>
            <a:off x="3797046" y="1582927"/>
            <a:ext cx="7799705" cy="158115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Examples</a:t>
            </a:r>
            <a:r>
              <a:rPr kumimoji="0" sz="1400" b="0" i="0" u="sng" strike="noStrike" kern="0" cap="none" spc="-35"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of</a:t>
            </a:r>
            <a:r>
              <a:rPr kumimoji="0" sz="1400" b="0" i="0" u="sng" strike="noStrike" kern="0" cap="none" spc="-35"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ongoing</a:t>
            </a:r>
            <a:r>
              <a:rPr kumimoji="0" sz="1400" b="0" i="0" u="sng" strike="noStrike" kern="0" cap="none" spc="-60"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European</a:t>
            </a:r>
            <a:r>
              <a:rPr kumimoji="0" sz="1400" b="0" i="0" u="sng" strike="noStrike" kern="0" cap="none" spc="-70"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10" normalizeH="0" baseline="0" noProof="0" dirty="0">
                <a:ln>
                  <a:noFill/>
                </a:ln>
                <a:solidFill>
                  <a:sysClr val="windowText" lastClr="000000"/>
                </a:solidFill>
                <a:effectLst/>
                <a:uLnTx/>
                <a:uFill>
                  <a:solidFill>
                    <a:srgbClr val="000000"/>
                  </a:solidFill>
                </a:uFill>
                <a:latin typeface="Arial MT"/>
                <a:cs typeface="Arial MT"/>
              </a:rPr>
              <a:t>projects:</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7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600" b="1" i="0" u="none" strike="noStrike" kern="0" cap="none" spc="0" normalizeH="0" baseline="0" noProof="0" dirty="0">
                <a:ln>
                  <a:noFill/>
                </a:ln>
                <a:solidFill>
                  <a:sysClr val="windowText" lastClr="000000"/>
                </a:solidFill>
                <a:effectLst/>
                <a:uLnTx/>
                <a:uFillTx/>
                <a:latin typeface="Arial"/>
                <a:cs typeface="Arial"/>
              </a:rPr>
              <a:t>UNICORN</a:t>
            </a: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30" normalizeH="0" baseline="0" noProof="0" dirty="0">
                <a:ln>
                  <a:noFill/>
                </a:ln>
                <a:solidFill>
                  <a:sysClr val="windowText" lastClr="000000"/>
                </a:solidFill>
                <a:effectLst/>
                <a:uLnTx/>
                <a:uFillTx/>
                <a:latin typeface="Arial MT"/>
                <a:cs typeface="Arial MT"/>
              </a:rPr>
              <a:t>(CETP,</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2023-</a:t>
            </a:r>
            <a:r>
              <a:rPr kumimoji="0" sz="1400" b="0" i="0" u="none" strike="noStrike" kern="0" cap="none" spc="0" normalizeH="0" baseline="0" noProof="0" dirty="0">
                <a:ln>
                  <a:noFill/>
                </a:ln>
                <a:solidFill>
                  <a:sysClr val="windowText" lastClr="000000"/>
                </a:solidFill>
                <a:effectLst/>
                <a:uLnTx/>
                <a:uFillTx/>
                <a:latin typeface="Arial MT"/>
                <a:cs typeface="Arial MT"/>
              </a:rPr>
              <a:t>2026,</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7</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partners)</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1" i="0" u="none" strike="noStrike" kern="0" cap="none" spc="0" normalizeH="0" baseline="0" noProof="0" dirty="0">
                <a:ln>
                  <a:noFill/>
                </a:ln>
                <a:solidFill>
                  <a:sysClr val="windowText" lastClr="000000"/>
                </a:solidFill>
                <a:effectLst/>
                <a:uLnTx/>
                <a:uFillTx/>
                <a:latin typeface="Arial"/>
                <a:cs typeface="Arial"/>
              </a:rPr>
              <a:t>TRL</a:t>
            </a:r>
            <a:r>
              <a:rPr kumimoji="0" sz="1400" b="1" i="0" u="none" strike="noStrike" kern="0" cap="none" spc="-3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3-6,</a:t>
            </a:r>
            <a:r>
              <a:rPr kumimoji="0" sz="1400" b="1" i="0" u="none" strike="noStrike" kern="0" cap="none" spc="-4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MT"/>
                <a:cs typeface="Arial MT"/>
              </a:rPr>
              <a:t>Development</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of</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the</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next</a:t>
            </a:r>
            <a:r>
              <a:rPr kumimoji="0" sz="1400" b="0" i="0" u="none" strike="noStrike" kern="0" cap="none" spc="-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generation</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of</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20" normalizeH="0" baseline="0" noProof="0" dirty="0">
                <a:ln>
                  <a:noFill/>
                </a:ln>
                <a:solidFill>
                  <a:sysClr val="windowText" lastClr="000000"/>
                </a:solidFill>
                <a:effectLst/>
                <a:uLnTx/>
                <a:uFillTx/>
                <a:latin typeface="Arial MT"/>
                <a:cs typeface="Arial MT"/>
              </a:rPr>
              <a:t>more </a:t>
            </a:r>
            <a:r>
              <a:rPr kumimoji="0" sz="1400" b="0" i="0" u="none" strike="noStrike" kern="0" cap="none" spc="0" normalizeH="0" baseline="0" noProof="0" dirty="0">
                <a:ln>
                  <a:noFill/>
                </a:ln>
                <a:solidFill>
                  <a:sysClr val="windowText" lastClr="000000"/>
                </a:solidFill>
                <a:effectLst/>
                <a:uLnTx/>
                <a:uFillTx/>
                <a:latin typeface="Arial MT"/>
                <a:cs typeface="Arial MT"/>
              </a:rPr>
              <a:t>cost-</a:t>
            </a:r>
            <a:r>
              <a:rPr kumimoji="0" sz="1400" b="0" i="0" u="none" strike="noStrike" kern="0" cap="none" spc="-10" normalizeH="0" baseline="0" noProof="0" dirty="0">
                <a:ln>
                  <a:noFill/>
                </a:ln>
                <a:solidFill>
                  <a:sysClr val="windowText" lastClr="000000"/>
                </a:solidFill>
                <a:effectLst/>
                <a:uLnTx/>
                <a:uFillTx/>
                <a:latin typeface="Arial MT"/>
                <a:cs typeface="Arial MT"/>
              </a:rPr>
              <a:t>effective,</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more</a:t>
            </a:r>
            <a:r>
              <a:rPr kumimoji="0" sz="1400" b="0" i="0" u="none" strike="noStrike" kern="0" cap="none" spc="-10" normalizeH="0" baseline="0" noProof="0" dirty="0">
                <a:ln>
                  <a:noFill/>
                </a:ln>
                <a:solidFill>
                  <a:sysClr val="windowText" lastClr="000000"/>
                </a:solidFill>
                <a:effectLst/>
                <a:uLnTx/>
                <a:uFillTx/>
                <a:latin typeface="Arial MT"/>
                <a:cs typeface="Arial MT"/>
              </a:rPr>
              <a:t> environmental-</a:t>
            </a:r>
            <a:r>
              <a:rPr kumimoji="0" sz="1400" b="0" i="0" u="none" strike="noStrike" kern="0" cap="none" spc="0" normalizeH="0" baseline="0" noProof="0" dirty="0">
                <a:ln>
                  <a:noFill/>
                </a:ln>
                <a:solidFill>
                  <a:sysClr val="windowText" lastClr="000000"/>
                </a:solidFill>
                <a:effectLst/>
                <a:uLnTx/>
                <a:uFillTx/>
                <a:latin typeface="Arial MT"/>
                <a:cs typeface="Arial MT"/>
              </a:rPr>
              <a:t>friendly</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PEM</a:t>
            </a:r>
            <a:r>
              <a:rPr kumimoji="0" sz="1400" b="0" i="0" u="none" strike="noStrike" kern="0" cap="none" spc="-1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water</a:t>
            </a:r>
            <a:r>
              <a:rPr kumimoji="0" sz="1400" b="0" i="0" u="none" strike="noStrike" kern="0" cap="none" spc="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electrolyzers.</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7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62865"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600" b="1" i="0" u="none" strike="noStrike" kern="0" cap="none" spc="0" normalizeH="0" baseline="0" noProof="0" dirty="0">
                <a:ln>
                  <a:noFill/>
                </a:ln>
                <a:solidFill>
                  <a:sysClr val="windowText" lastClr="000000"/>
                </a:solidFill>
                <a:effectLst/>
                <a:uLnTx/>
                <a:uFillTx/>
                <a:latin typeface="Arial"/>
                <a:cs typeface="Arial"/>
              </a:rPr>
              <a:t>SWEETHY</a:t>
            </a: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(CHJU,</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2025-</a:t>
            </a:r>
            <a:r>
              <a:rPr kumimoji="0" sz="1400" b="0" i="0" u="none" strike="noStrike" kern="0" cap="none" spc="0" normalizeH="0" baseline="0" noProof="0" dirty="0">
                <a:ln>
                  <a:noFill/>
                </a:ln>
                <a:solidFill>
                  <a:sysClr val="windowText" lastClr="000000"/>
                </a:solidFill>
                <a:effectLst/>
                <a:uLnTx/>
                <a:uFillTx/>
                <a:latin typeface="Arial MT"/>
                <a:cs typeface="Arial MT"/>
              </a:rPr>
              <a:t>2029,</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9</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partners)</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1" i="0" u="none" strike="noStrike" kern="0" cap="none" spc="0" normalizeH="0" baseline="0" noProof="0" dirty="0">
                <a:ln>
                  <a:noFill/>
                </a:ln>
                <a:solidFill>
                  <a:sysClr val="windowText" lastClr="000000"/>
                </a:solidFill>
                <a:effectLst/>
                <a:uLnTx/>
                <a:uFillTx/>
                <a:latin typeface="Arial"/>
                <a:cs typeface="Arial"/>
              </a:rPr>
              <a:t>TRL</a:t>
            </a:r>
            <a:r>
              <a:rPr kumimoji="0" sz="1400" b="1" i="0" u="none" strike="noStrike" kern="0" cap="none" spc="-45"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2-</a:t>
            </a:r>
            <a:r>
              <a:rPr kumimoji="0" sz="1400" b="1" i="0" u="none" strike="noStrike" kern="0" cap="none" spc="0" normalizeH="0" baseline="0" noProof="0" dirty="0">
                <a:ln>
                  <a:noFill/>
                </a:ln>
                <a:solidFill>
                  <a:sysClr val="windowText" lastClr="000000"/>
                </a:solidFill>
                <a:effectLst/>
                <a:uLnTx/>
                <a:uFillTx/>
                <a:latin typeface="Arial"/>
                <a:cs typeface="Arial"/>
              </a:rPr>
              <a:t>5,</a:t>
            </a:r>
            <a:r>
              <a:rPr kumimoji="0" sz="1400" b="1" i="0" u="none" strike="noStrike" kern="0" cap="none" spc="-3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MT"/>
                <a:cs typeface="Arial MT"/>
              </a:rPr>
              <a:t>Direct</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seawater</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electrolysis</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technology</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25" normalizeH="0" baseline="0" noProof="0" dirty="0">
                <a:ln>
                  <a:noFill/>
                </a:ln>
                <a:solidFill>
                  <a:sysClr val="windowText" lastClr="000000"/>
                </a:solidFill>
                <a:effectLst/>
                <a:uLnTx/>
                <a:uFillTx/>
                <a:latin typeface="Arial MT"/>
                <a:cs typeface="Arial MT"/>
              </a:rPr>
              <a:t>for </a:t>
            </a:r>
            <a:r>
              <a:rPr kumimoji="0" sz="1400" b="0" i="0" u="none" strike="noStrike" kern="0" cap="none" spc="0" normalizeH="0" baseline="0" noProof="0" dirty="0">
                <a:ln>
                  <a:noFill/>
                </a:ln>
                <a:solidFill>
                  <a:sysClr val="windowText" lastClr="000000"/>
                </a:solidFill>
                <a:effectLst/>
                <a:uLnTx/>
                <a:uFillTx/>
                <a:latin typeface="Arial MT"/>
                <a:cs typeface="Arial MT"/>
              </a:rPr>
              <a:t>distributed</a:t>
            </a:r>
            <a:r>
              <a:rPr kumimoji="0" sz="1400" b="0" i="0" u="none" strike="noStrike" kern="0" cap="none" spc="-7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hydrogen</a:t>
            </a:r>
            <a:r>
              <a:rPr kumimoji="0" sz="1400" b="0" i="0" u="none" strike="noStrike" kern="0" cap="none" spc="-6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production.</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pic>
        <p:nvPicPr>
          <p:cNvPr id="10" name="object 10"/>
          <p:cNvPicPr/>
          <p:nvPr/>
        </p:nvPicPr>
        <p:blipFill>
          <a:blip r:embed="rId4" cstate="print"/>
          <a:stretch>
            <a:fillRect/>
          </a:stretch>
        </p:blipFill>
        <p:spPr>
          <a:xfrm>
            <a:off x="9260331" y="3936047"/>
            <a:ext cx="2428112" cy="2126742"/>
          </a:xfrm>
          <a:prstGeom prst="rect">
            <a:avLst/>
          </a:prstGeom>
        </p:spPr>
      </p:pic>
      <p:sp>
        <p:nvSpPr>
          <p:cNvPr id="11" name="object 11"/>
          <p:cNvSpPr txBox="1"/>
          <p:nvPr/>
        </p:nvSpPr>
        <p:spPr>
          <a:xfrm>
            <a:off x="4908930" y="526796"/>
            <a:ext cx="284607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20" normalizeH="0" baseline="0" noProof="0" dirty="0">
                <a:ln>
                  <a:noFill/>
                </a:ln>
                <a:solidFill>
                  <a:sysClr val="windowText" lastClr="000000"/>
                </a:solidFill>
                <a:effectLst/>
                <a:uLnTx/>
                <a:uFillTx/>
                <a:latin typeface="Arial MT"/>
                <a:cs typeface="Arial MT"/>
              </a:rPr>
              <a:t>https</a:t>
            </a:r>
            <a:r>
              <a:rPr kumimoji="0" sz="1600" b="0" i="0" u="none" strike="noStrike" kern="0" cap="none" spc="-20" normalizeH="0" baseline="0" noProof="0" dirty="0">
                <a:ln>
                  <a:noFill/>
                </a:ln>
                <a:solidFill>
                  <a:sysClr val="windowText" lastClr="000000"/>
                </a:solidFill>
                <a:effectLst/>
                <a:uLnTx/>
                <a:uFillTx/>
                <a:latin typeface="Arial MT"/>
                <a:cs typeface="Arial MT"/>
                <a:hlinkClick r:id="rId5"/>
              </a:rPr>
              <a:t>://www.institut-</a:t>
            </a:r>
            <a:r>
              <a:rPr kumimoji="0" sz="1600" b="0" i="0" u="none" strike="noStrike" kern="0" cap="none" spc="-10" normalizeH="0" baseline="0" noProof="0" dirty="0">
                <a:ln>
                  <a:noFill/>
                </a:ln>
                <a:solidFill>
                  <a:sysClr val="windowText" lastClr="000000"/>
                </a:solidFill>
                <a:effectLst/>
                <a:uLnTx/>
                <a:uFillTx/>
                <a:latin typeface="Arial MT"/>
                <a:cs typeface="Arial MT"/>
                <a:hlinkClick r:id="rId5"/>
              </a:rPr>
              <a:t>corrosion.fr/</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pic>
        <p:nvPicPr>
          <p:cNvPr id="12" name="object 12">
            <a:hlinkClick r:id="rId6"/>
          </p:cNvPr>
          <p:cNvPicPr/>
          <p:nvPr/>
        </p:nvPicPr>
        <p:blipFill>
          <a:blip r:embed="rId7" cstate="print"/>
          <a:stretch>
            <a:fillRect/>
          </a:stretch>
        </p:blipFill>
        <p:spPr>
          <a:xfrm>
            <a:off x="7972552" y="384352"/>
            <a:ext cx="378536" cy="378536"/>
          </a:xfrm>
          <a:prstGeom prst="rect">
            <a:avLst/>
          </a:prstGeom>
        </p:spPr>
      </p:pic>
      <p:pic>
        <p:nvPicPr>
          <p:cNvPr id="13" name="object 13"/>
          <p:cNvPicPr/>
          <p:nvPr/>
        </p:nvPicPr>
        <p:blipFill>
          <a:blip r:embed="rId8" cstate="print"/>
          <a:stretch>
            <a:fillRect/>
          </a:stretch>
        </p:blipFill>
        <p:spPr>
          <a:xfrm>
            <a:off x="8611361" y="357035"/>
            <a:ext cx="3152394" cy="43480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93681" y="6532880"/>
            <a:ext cx="656590" cy="16607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10" normalizeH="0" baseline="0" noProof="0" dirty="0">
                <a:ln>
                  <a:noFill/>
                </a:ln>
                <a:solidFill>
                  <a:sysClr val="windowText" lastClr="000000"/>
                </a:solidFill>
                <a:effectLst/>
                <a:uLnTx/>
                <a:uFillTx/>
                <a:latin typeface="Arial MT"/>
                <a:cs typeface="Arial MT"/>
              </a:rPr>
              <a:t>/01/2025</a:t>
            </a:r>
            <a:endParaRPr kumimoji="0" sz="1000" b="0" i="0" u="none" strike="noStrike" kern="0" cap="none" spc="0" normalizeH="0" baseline="0" noProof="0" dirty="0">
              <a:ln>
                <a:noFill/>
              </a:ln>
              <a:solidFill>
                <a:sysClr val="windowText" lastClr="000000"/>
              </a:solidFill>
              <a:effectLst/>
              <a:uLnTx/>
              <a:uFillTx/>
              <a:latin typeface="Arial MT"/>
              <a:cs typeface="Arial MT"/>
            </a:endParaRPr>
          </a:p>
        </p:txBody>
      </p:sp>
      <p:sp>
        <p:nvSpPr>
          <p:cNvPr id="4" name="object 4"/>
          <p:cNvSpPr txBox="1"/>
          <p:nvPr/>
        </p:nvSpPr>
        <p:spPr>
          <a:xfrm>
            <a:off x="1439672" y="3832097"/>
            <a:ext cx="160464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Liquid</a:t>
            </a:r>
            <a:r>
              <a:rPr kumimoji="0" sz="1200" b="1" i="0" u="none" strike="noStrike" kern="0" cap="none" spc="-2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amonia</a:t>
            </a:r>
            <a:r>
              <a:rPr kumimoji="0" sz="1200" b="1" i="0" u="none" strike="noStrike" kern="0" cap="none" spc="-50" normalizeH="0" baseline="0" noProof="0" dirty="0">
                <a:ln>
                  <a:noFill/>
                </a:ln>
                <a:solidFill>
                  <a:sysClr val="windowText" lastClr="000000"/>
                </a:solidFill>
                <a:effectLst/>
                <a:uLnTx/>
                <a:uFillTx/>
                <a:latin typeface="Arial"/>
                <a:cs typeface="Arial"/>
              </a:rPr>
              <a:t> </a:t>
            </a:r>
            <a:r>
              <a:rPr kumimoji="0" sz="1200" b="1" i="0" u="none" strike="noStrike" kern="0" cap="none" spc="-10" normalizeH="0" baseline="0" noProof="0" dirty="0">
                <a:ln>
                  <a:noFill/>
                </a:ln>
                <a:solidFill>
                  <a:sysClr val="windowText" lastClr="000000"/>
                </a:solidFill>
                <a:effectLst/>
                <a:uLnTx/>
                <a:uFillTx/>
                <a:latin typeface="Arial"/>
                <a:cs typeface="Arial"/>
              </a:rPr>
              <a:t>testing</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5" name="object 5"/>
          <p:cNvPicPr/>
          <p:nvPr/>
        </p:nvPicPr>
        <p:blipFill>
          <a:blip r:embed="rId2" cstate="print"/>
          <a:stretch>
            <a:fillRect/>
          </a:stretch>
        </p:blipFill>
        <p:spPr>
          <a:xfrm>
            <a:off x="6130797" y="3740200"/>
            <a:ext cx="2001393" cy="2333244"/>
          </a:xfrm>
          <a:prstGeom prst="rect">
            <a:avLst/>
          </a:prstGeom>
        </p:spPr>
      </p:pic>
      <p:sp>
        <p:nvSpPr>
          <p:cNvPr id="6" name="object 6"/>
          <p:cNvSpPr txBox="1"/>
          <p:nvPr/>
        </p:nvSpPr>
        <p:spPr>
          <a:xfrm>
            <a:off x="5783326" y="6106159"/>
            <a:ext cx="233108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High</a:t>
            </a:r>
            <a:r>
              <a:rPr kumimoji="0" sz="1200" b="1" i="0" u="none" strike="noStrike" kern="0" cap="none" spc="-3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pressure</a:t>
            </a:r>
            <a:r>
              <a:rPr kumimoji="0" sz="1200" b="1" i="0" u="none" strike="noStrike" kern="0" cap="none" spc="-65"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hydrogen</a:t>
            </a:r>
            <a:r>
              <a:rPr kumimoji="0" sz="1200" b="1" i="0" u="none" strike="noStrike" kern="0" cap="none" spc="-10" normalizeH="0" baseline="0" noProof="0" dirty="0">
                <a:ln>
                  <a:noFill/>
                </a:ln>
                <a:solidFill>
                  <a:sysClr val="windowText" lastClr="000000"/>
                </a:solidFill>
                <a:effectLst/>
                <a:uLnTx/>
                <a:uFillTx/>
                <a:latin typeface="Arial"/>
                <a:cs typeface="Arial"/>
              </a:rPr>
              <a:t> testing</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7" name="object 7"/>
          <p:cNvPicPr/>
          <p:nvPr/>
        </p:nvPicPr>
        <p:blipFill>
          <a:blip r:embed="rId3" cstate="print"/>
          <a:stretch>
            <a:fillRect/>
          </a:stretch>
        </p:blipFill>
        <p:spPr>
          <a:xfrm>
            <a:off x="665708" y="1458213"/>
            <a:ext cx="3169666" cy="2333244"/>
          </a:xfrm>
          <a:prstGeom prst="rect">
            <a:avLst/>
          </a:prstGeom>
        </p:spPr>
      </p:pic>
      <p:sp>
        <p:nvSpPr>
          <p:cNvPr id="8" name="object 8"/>
          <p:cNvSpPr txBox="1"/>
          <p:nvPr/>
        </p:nvSpPr>
        <p:spPr>
          <a:xfrm>
            <a:off x="8676258" y="6092444"/>
            <a:ext cx="249301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cs typeface="Arial"/>
              </a:rPr>
              <a:t>Hydrogen</a:t>
            </a:r>
            <a:r>
              <a:rPr kumimoji="0" sz="1200" b="1" i="0" u="none" strike="noStrike" kern="0" cap="none" spc="-2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and</a:t>
            </a:r>
            <a:r>
              <a:rPr kumimoji="0" sz="1200" b="1" i="0" u="none" strike="noStrike" kern="0" cap="none" spc="-50" normalizeH="0" baseline="0" noProof="0" dirty="0">
                <a:ln>
                  <a:noFill/>
                </a:ln>
                <a:solidFill>
                  <a:sysClr val="windowText" lastClr="000000"/>
                </a:solidFill>
                <a:effectLst/>
                <a:uLnTx/>
                <a:uFillTx/>
                <a:latin typeface="Arial"/>
                <a:cs typeface="Arial"/>
              </a:rPr>
              <a:t> </a:t>
            </a:r>
            <a:r>
              <a:rPr kumimoji="0" sz="1200" b="1" i="0" u="none" strike="noStrike" kern="0" cap="none" spc="0" normalizeH="0" baseline="0" noProof="0" dirty="0">
                <a:ln>
                  <a:noFill/>
                </a:ln>
                <a:solidFill>
                  <a:sysClr val="windowText" lastClr="000000"/>
                </a:solidFill>
                <a:effectLst/>
                <a:uLnTx/>
                <a:uFillTx/>
                <a:latin typeface="Arial"/>
                <a:cs typeface="Arial"/>
              </a:rPr>
              <a:t>amonia</a:t>
            </a:r>
            <a:r>
              <a:rPr kumimoji="0" sz="1200" b="1" i="0" u="none" strike="noStrike" kern="0" cap="none" spc="-55" normalizeH="0" baseline="0" noProof="0" dirty="0">
                <a:ln>
                  <a:noFill/>
                </a:ln>
                <a:solidFill>
                  <a:sysClr val="windowText" lastClr="000000"/>
                </a:solidFill>
                <a:effectLst/>
                <a:uLnTx/>
                <a:uFillTx/>
                <a:latin typeface="Arial"/>
                <a:cs typeface="Arial"/>
              </a:rPr>
              <a:t> </a:t>
            </a:r>
            <a:r>
              <a:rPr kumimoji="0" sz="1200" b="1" i="0" u="none" strike="noStrike" kern="0" cap="none" spc="-10" normalizeH="0" baseline="0" noProof="0" dirty="0">
                <a:ln>
                  <a:noFill/>
                </a:ln>
                <a:solidFill>
                  <a:sysClr val="windowText" lastClr="000000"/>
                </a:solidFill>
                <a:effectLst/>
                <a:uLnTx/>
                <a:uFillTx/>
                <a:latin typeface="Arial"/>
                <a:cs typeface="Arial"/>
              </a:rPr>
              <a:t>permeation</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pic>
        <p:nvPicPr>
          <p:cNvPr id="9" name="object 9"/>
          <p:cNvPicPr/>
          <p:nvPr/>
        </p:nvPicPr>
        <p:blipFill>
          <a:blip r:embed="rId4" cstate="print"/>
          <a:stretch>
            <a:fillRect/>
          </a:stretch>
        </p:blipFill>
        <p:spPr>
          <a:xfrm>
            <a:off x="9100057" y="3740277"/>
            <a:ext cx="1318513" cy="2303386"/>
          </a:xfrm>
          <a:prstGeom prst="rect">
            <a:avLst/>
          </a:prstGeom>
        </p:spPr>
      </p:pic>
      <p:sp>
        <p:nvSpPr>
          <p:cNvPr id="10" name="object 10"/>
          <p:cNvSpPr txBox="1"/>
          <p:nvPr/>
        </p:nvSpPr>
        <p:spPr>
          <a:xfrm>
            <a:off x="4908930" y="526796"/>
            <a:ext cx="2846070" cy="26924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20" normalizeH="0" baseline="0" noProof="0" dirty="0">
                <a:ln>
                  <a:noFill/>
                </a:ln>
                <a:solidFill>
                  <a:sysClr val="windowText" lastClr="000000"/>
                </a:solidFill>
                <a:effectLst/>
                <a:uLnTx/>
                <a:uFillTx/>
                <a:latin typeface="Arial MT"/>
                <a:cs typeface="Arial MT"/>
              </a:rPr>
              <a:t>https</a:t>
            </a:r>
            <a:r>
              <a:rPr kumimoji="0" sz="1600" b="0" i="0" u="none" strike="noStrike" kern="0" cap="none" spc="-20" normalizeH="0" baseline="0" noProof="0" dirty="0">
                <a:ln>
                  <a:noFill/>
                </a:ln>
                <a:solidFill>
                  <a:sysClr val="windowText" lastClr="000000"/>
                </a:solidFill>
                <a:effectLst/>
                <a:uLnTx/>
                <a:uFillTx/>
                <a:latin typeface="Arial MT"/>
                <a:cs typeface="Arial MT"/>
                <a:hlinkClick r:id="rId5"/>
              </a:rPr>
              <a:t>://www.institut-</a:t>
            </a:r>
            <a:r>
              <a:rPr kumimoji="0" sz="1600" b="0" i="0" u="none" strike="noStrike" kern="0" cap="none" spc="-10" normalizeH="0" baseline="0" noProof="0" dirty="0">
                <a:ln>
                  <a:noFill/>
                </a:ln>
                <a:solidFill>
                  <a:sysClr val="windowText" lastClr="000000"/>
                </a:solidFill>
                <a:effectLst/>
                <a:uLnTx/>
                <a:uFillTx/>
                <a:latin typeface="Arial MT"/>
                <a:cs typeface="Arial MT"/>
                <a:hlinkClick r:id="rId5"/>
              </a:rPr>
              <a:t>corrosion.fr/</a:t>
            </a:r>
            <a:endParaRPr kumimoji="0" sz="1600" b="0" i="0" u="none" strike="noStrike" kern="0" cap="none" spc="0" normalizeH="0" baseline="0" noProof="0">
              <a:ln>
                <a:noFill/>
              </a:ln>
              <a:solidFill>
                <a:sysClr val="windowText" lastClr="000000"/>
              </a:solidFill>
              <a:effectLst/>
              <a:uLnTx/>
              <a:uFillTx/>
              <a:latin typeface="Arial MT"/>
              <a:cs typeface="Arial MT"/>
            </a:endParaRPr>
          </a:p>
        </p:txBody>
      </p:sp>
      <p:pic>
        <p:nvPicPr>
          <p:cNvPr id="11" name="object 11">
            <a:hlinkClick r:id="rId6"/>
          </p:cNvPr>
          <p:cNvPicPr/>
          <p:nvPr/>
        </p:nvPicPr>
        <p:blipFill>
          <a:blip r:embed="rId7" cstate="print"/>
          <a:stretch>
            <a:fillRect/>
          </a:stretch>
        </p:blipFill>
        <p:spPr>
          <a:xfrm>
            <a:off x="7972552" y="384352"/>
            <a:ext cx="378536" cy="378536"/>
          </a:xfrm>
          <a:prstGeom prst="rect">
            <a:avLst/>
          </a:prstGeom>
        </p:spPr>
      </p:pic>
      <p:pic>
        <p:nvPicPr>
          <p:cNvPr id="12" name="object 12"/>
          <p:cNvPicPr/>
          <p:nvPr/>
        </p:nvPicPr>
        <p:blipFill>
          <a:blip r:embed="rId8" cstate="print"/>
          <a:stretch>
            <a:fillRect/>
          </a:stretch>
        </p:blipFill>
        <p:spPr>
          <a:xfrm>
            <a:off x="8611361" y="357035"/>
            <a:ext cx="3152394" cy="434809"/>
          </a:xfrm>
          <a:prstGeom prst="rect">
            <a:avLst/>
          </a:prstGeom>
        </p:spPr>
      </p:pic>
      <p:sp>
        <p:nvSpPr>
          <p:cNvPr id="13" name="object 13"/>
          <p:cNvSpPr txBox="1"/>
          <p:nvPr/>
        </p:nvSpPr>
        <p:spPr>
          <a:xfrm>
            <a:off x="460959" y="4350511"/>
            <a:ext cx="4921250" cy="579120"/>
          </a:xfrm>
          <a:prstGeom prst="rect">
            <a:avLst/>
          </a:prstGeom>
        </p:spPr>
        <p:txBody>
          <a:bodyPr vert="horz" wrap="square" lIns="0" tIns="12700" rIns="0" bIns="0" rtlCol="0">
            <a:spAutoFit/>
          </a:bodyPr>
          <a:lstStyle/>
          <a:p>
            <a:pPr marL="12700" marR="0" lvl="0" indent="0" defTabSz="914400" eaLnBrk="1" fontAlgn="auto" latinLnBrk="0" hangingPunct="1">
              <a:lnSpc>
                <a:spcPts val="2295"/>
              </a:lnSpc>
              <a:spcBef>
                <a:spcPts val="100"/>
              </a:spcBef>
              <a:spcAft>
                <a:spcPts val="0"/>
              </a:spcAft>
              <a:buClrTx/>
              <a:buSzTx/>
              <a:buFontTx/>
              <a:buNone/>
              <a:tabLst/>
              <a:defRPr/>
            </a:pPr>
            <a:r>
              <a:rPr kumimoji="0" sz="2000" b="1" i="0" u="none" strike="noStrike" kern="0" cap="none" spc="0" normalizeH="0" baseline="0" noProof="0" dirty="0">
                <a:ln>
                  <a:noFill/>
                </a:ln>
                <a:solidFill>
                  <a:srgbClr val="000091"/>
                </a:solidFill>
                <a:effectLst/>
                <a:uLnTx/>
                <a:uFillTx/>
                <a:latin typeface="Arial"/>
                <a:cs typeface="Arial"/>
              </a:rPr>
              <a:t>Site</a:t>
            </a:r>
            <a:r>
              <a:rPr kumimoji="0" sz="2000" b="1" i="0" u="none" strike="noStrike" kern="0" cap="none" spc="-40" normalizeH="0" baseline="0" noProof="0" dirty="0">
                <a:ln>
                  <a:noFill/>
                </a:ln>
                <a:solidFill>
                  <a:srgbClr val="000091"/>
                </a:solidFill>
                <a:effectLst/>
                <a:uLnTx/>
                <a:uFillTx/>
                <a:latin typeface="Arial"/>
                <a:cs typeface="Arial"/>
              </a:rPr>
              <a:t> </a:t>
            </a:r>
            <a:r>
              <a:rPr kumimoji="0" sz="2000" b="1" i="0" u="none" strike="noStrike" kern="0" cap="none" spc="0" normalizeH="0" baseline="0" noProof="0" dirty="0">
                <a:ln>
                  <a:noFill/>
                </a:ln>
                <a:solidFill>
                  <a:srgbClr val="000091"/>
                </a:solidFill>
                <a:effectLst/>
                <a:uLnTx/>
                <a:uFillTx/>
                <a:latin typeface="Arial"/>
                <a:cs typeface="Arial"/>
              </a:rPr>
              <a:t>of</a:t>
            </a:r>
            <a:r>
              <a:rPr kumimoji="0" sz="2000" b="1" i="0" u="none" strike="noStrike" kern="0" cap="none" spc="-20" normalizeH="0" baseline="0" noProof="0" dirty="0">
                <a:ln>
                  <a:noFill/>
                </a:ln>
                <a:solidFill>
                  <a:srgbClr val="000091"/>
                </a:solidFill>
                <a:effectLst/>
                <a:uLnTx/>
                <a:uFillTx/>
                <a:latin typeface="Arial"/>
                <a:cs typeface="Arial"/>
              </a:rPr>
              <a:t> </a:t>
            </a:r>
            <a:r>
              <a:rPr kumimoji="0" sz="2000" b="1" i="0" u="none" strike="noStrike" kern="0" cap="none" spc="-10" normalizeH="0" baseline="0" noProof="0" dirty="0">
                <a:ln>
                  <a:noFill/>
                </a:ln>
                <a:solidFill>
                  <a:srgbClr val="000091"/>
                </a:solidFill>
                <a:effectLst/>
                <a:uLnTx/>
                <a:uFillTx/>
                <a:latin typeface="Arial"/>
                <a:cs typeface="Arial"/>
              </a:rPr>
              <a:t>Saint-</a:t>
            </a:r>
            <a:r>
              <a:rPr kumimoji="0" sz="2000" b="1" i="0" u="none" strike="noStrike" kern="0" cap="none" spc="0" normalizeH="0" baseline="0" noProof="0" dirty="0">
                <a:ln>
                  <a:noFill/>
                </a:ln>
                <a:solidFill>
                  <a:srgbClr val="000091"/>
                </a:solidFill>
                <a:effectLst/>
                <a:uLnTx/>
                <a:uFillTx/>
                <a:latin typeface="Arial"/>
                <a:cs typeface="Arial"/>
              </a:rPr>
              <a:t>Etienne:</a:t>
            </a:r>
            <a:r>
              <a:rPr kumimoji="0" sz="2000" b="1" i="0" u="none" strike="noStrike" kern="0" cap="none" spc="-45" normalizeH="0" baseline="0" noProof="0" dirty="0">
                <a:ln>
                  <a:noFill/>
                </a:ln>
                <a:solidFill>
                  <a:srgbClr val="000091"/>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Material </a:t>
            </a:r>
            <a:r>
              <a:rPr kumimoji="0" sz="1800" b="1" i="0" u="none" strike="noStrike" kern="0" cap="none" spc="-10" normalizeH="0" baseline="0" noProof="0" dirty="0">
                <a:ln>
                  <a:noFill/>
                </a:ln>
                <a:solidFill>
                  <a:sysClr val="windowText" lastClr="000000"/>
                </a:solidFill>
                <a:effectLst/>
                <a:uLnTx/>
                <a:uFillTx/>
                <a:latin typeface="Arial"/>
                <a:cs typeface="Arial"/>
              </a:rPr>
              <a:t>qualification</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055"/>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Arial"/>
                <a:cs typeface="Arial"/>
              </a:rPr>
              <a:t>for</a:t>
            </a:r>
            <a:r>
              <a:rPr kumimoji="0" sz="1800" b="1" i="0" u="none" strike="noStrike" kern="0" cap="none" spc="-20"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hydrogen</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and</a:t>
            </a:r>
            <a:r>
              <a:rPr kumimoji="0" sz="1800" b="1" i="0" u="none" strike="noStrike" kern="0" cap="none" spc="-25" normalizeH="0" baseline="0" noProof="0" dirty="0">
                <a:ln>
                  <a:noFill/>
                </a:ln>
                <a:solidFill>
                  <a:sysClr val="windowText" lastClr="000000"/>
                </a:solidFill>
                <a:effectLst/>
                <a:uLnTx/>
                <a:uFillTx/>
                <a:latin typeface="Arial"/>
                <a:cs typeface="Arial"/>
              </a:rPr>
              <a:t> </a:t>
            </a:r>
            <a:r>
              <a:rPr kumimoji="0" sz="1800" b="1" i="0" u="none" strike="noStrike" kern="0" cap="none" spc="0" normalizeH="0" baseline="0" noProof="0" dirty="0">
                <a:ln>
                  <a:noFill/>
                </a:ln>
                <a:solidFill>
                  <a:sysClr val="windowText" lastClr="000000"/>
                </a:solidFill>
                <a:effectLst/>
                <a:uLnTx/>
                <a:uFillTx/>
                <a:latin typeface="Arial"/>
                <a:cs typeface="Arial"/>
              </a:rPr>
              <a:t>ammonia</a:t>
            </a:r>
            <a:r>
              <a:rPr kumimoji="0" sz="1800" b="1" i="0" u="none" strike="noStrike" kern="0" cap="none" spc="-15" normalizeH="0" baseline="0" noProof="0" dirty="0">
                <a:ln>
                  <a:noFill/>
                </a:ln>
                <a:solidFill>
                  <a:sysClr val="windowText" lastClr="000000"/>
                </a:solidFill>
                <a:effectLst/>
                <a:uLnTx/>
                <a:uFillTx/>
                <a:latin typeface="Arial"/>
                <a:cs typeface="Arial"/>
              </a:rPr>
              <a:t> </a:t>
            </a:r>
            <a:r>
              <a:rPr kumimoji="0" sz="1800" b="1" i="0" u="none" strike="noStrike" kern="0" cap="none" spc="-10" normalizeH="0" baseline="0" noProof="0" dirty="0">
                <a:ln>
                  <a:noFill/>
                </a:ln>
                <a:solidFill>
                  <a:sysClr val="windowText" lastClr="000000"/>
                </a:solidFill>
                <a:effectLst/>
                <a:uLnTx/>
                <a:uFillTx/>
                <a:latin typeface="Arial"/>
                <a:cs typeface="Arial"/>
              </a:rPr>
              <a:t>service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473621" y="5046624"/>
            <a:ext cx="3942079" cy="1022350"/>
          </a:xfrm>
          <a:prstGeom prst="rect">
            <a:avLst/>
          </a:prstGeom>
          <a:solidFill>
            <a:srgbClr val="F1F1F1"/>
          </a:solidFill>
        </p:spPr>
        <p:txBody>
          <a:bodyPr vert="horz" wrap="square" lIns="0" tIns="109855" rIns="0" bIns="0" rtlCol="0">
            <a:spAutoFit/>
          </a:bodyPr>
          <a:lstStyle/>
          <a:p>
            <a:pPr marL="433705" marR="0" lvl="0" indent="-342265" defTabSz="914400" eaLnBrk="1" fontAlgn="auto" latinLnBrk="0" hangingPunct="1">
              <a:lnSpc>
                <a:spcPct val="100000"/>
              </a:lnSpc>
              <a:spcBef>
                <a:spcPts val="865"/>
              </a:spcBef>
              <a:spcAft>
                <a:spcPts val="0"/>
              </a:spcAft>
              <a:buClrTx/>
              <a:buSzTx/>
              <a:buFont typeface="Wingdings"/>
              <a:buChar char=""/>
              <a:tabLst>
                <a:tab pos="433705"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R&amp;D</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services</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for</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low-</a:t>
            </a:r>
            <a:r>
              <a:rPr kumimoji="0" sz="1400" b="0" i="0" u="none" strike="noStrike" kern="0" cap="none" spc="0" normalizeH="0" baseline="0" noProof="0" dirty="0">
                <a:ln>
                  <a:noFill/>
                </a:ln>
                <a:solidFill>
                  <a:sysClr val="windowText" lastClr="000000"/>
                </a:solidFill>
                <a:effectLst/>
                <a:uLnTx/>
                <a:uFillTx/>
                <a:latin typeface="Arial MT"/>
                <a:cs typeface="Arial MT"/>
              </a:rPr>
              <a:t>carbon</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energies.</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433705" marR="0" lvl="0" indent="-342265" defTabSz="914400" eaLnBrk="1" fontAlgn="auto" latinLnBrk="0" hangingPunct="1">
              <a:lnSpc>
                <a:spcPct val="100000"/>
              </a:lnSpc>
              <a:spcBef>
                <a:spcPts val="840"/>
              </a:spcBef>
              <a:spcAft>
                <a:spcPts val="0"/>
              </a:spcAft>
              <a:buClrTx/>
              <a:buSzTx/>
              <a:buFont typeface="Wingdings"/>
              <a:buChar char=""/>
              <a:tabLst>
                <a:tab pos="433705"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Full</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lab</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for</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hydrogen</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testing</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up</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to</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700</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25" normalizeH="0" baseline="0" noProof="0" dirty="0">
                <a:ln>
                  <a:noFill/>
                </a:ln>
                <a:solidFill>
                  <a:sysClr val="windowText" lastClr="000000"/>
                </a:solidFill>
                <a:effectLst/>
                <a:uLnTx/>
                <a:uFillTx/>
                <a:latin typeface="Arial MT"/>
                <a:cs typeface="Arial MT"/>
              </a:rPr>
              <a:t>bar</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433705" marR="0" lvl="0" indent="-342265" defTabSz="914400" eaLnBrk="1" fontAlgn="auto" latinLnBrk="0" hangingPunct="1">
              <a:lnSpc>
                <a:spcPct val="100000"/>
              </a:lnSpc>
              <a:spcBef>
                <a:spcPts val="840"/>
              </a:spcBef>
              <a:spcAft>
                <a:spcPts val="0"/>
              </a:spcAft>
              <a:buClrTx/>
              <a:buSzTx/>
              <a:buFont typeface="Wingdings"/>
              <a:buChar char=""/>
              <a:tabLst>
                <a:tab pos="433705" algn="l"/>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Full</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lab</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for</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liquid</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ammonia</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testing</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
        <p:nvSpPr>
          <p:cNvPr id="15" name="object 15"/>
          <p:cNvSpPr txBox="1"/>
          <p:nvPr/>
        </p:nvSpPr>
        <p:spPr>
          <a:xfrm>
            <a:off x="3060954" y="6493865"/>
            <a:ext cx="2362835"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a:cs typeface="Arial"/>
              </a:rPr>
              <a:t>Contact:</a:t>
            </a:r>
            <a:r>
              <a:rPr kumimoji="0" sz="1400" b="1"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MT"/>
                <a:cs typeface="Arial MT"/>
              </a:rPr>
              <a:t>Laura</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Moli</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Sanchez</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
        <p:nvSpPr>
          <p:cNvPr id="16" name="object 16"/>
          <p:cNvSpPr txBox="1"/>
          <p:nvPr/>
        </p:nvSpPr>
        <p:spPr>
          <a:xfrm>
            <a:off x="5542279" y="6493865"/>
            <a:ext cx="3432810" cy="23939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sng" strike="noStrike" kern="0" cap="none" spc="-10" normalizeH="0" baseline="0" noProof="0" dirty="0">
                <a:ln>
                  <a:noFill/>
                </a:ln>
                <a:solidFill>
                  <a:srgbClr val="000091"/>
                </a:solidFill>
                <a:effectLst/>
                <a:uLnTx/>
                <a:uFill>
                  <a:solidFill>
                    <a:srgbClr val="000091"/>
                  </a:solidFill>
                </a:uFill>
                <a:latin typeface="Arial"/>
                <a:cs typeface="Arial"/>
                <a:hlinkClick r:id="rId9"/>
              </a:rPr>
              <a:t>laura.moli.sanchez@institut-corrosion.fr</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4495038" y="1421638"/>
            <a:ext cx="6931659" cy="203898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Examples</a:t>
            </a:r>
            <a:r>
              <a:rPr kumimoji="0" sz="1400" b="0" i="0" u="sng" strike="noStrike" kern="0" cap="none" spc="-35"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of</a:t>
            </a:r>
            <a:r>
              <a:rPr kumimoji="0" sz="1400" b="0" i="0" u="sng" strike="noStrike" kern="0" cap="none" spc="-35"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ongoing</a:t>
            </a:r>
            <a:r>
              <a:rPr kumimoji="0" sz="1400" b="0" i="0" u="sng" strike="noStrike" kern="0" cap="none" spc="-60"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0" normalizeH="0" baseline="0" noProof="0" dirty="0">
                <a:ln>
                  <a:noFill/>
                </a:ln>
                <a:solidFill>
                  <a:sysClr val="windowText" lastClr="000000"/>
                </a:solidFill>
                <a:effectLst/>
                <a:uLnTx/>
                <a:uFill>
                  <a:solidFill>
                    <a:srgbClr val="000000"/>
                  </a:solidFill>
                </a:uFill>
                <a:latin typeface="Arial MT"/>
                <a:cs typeface="Arial MT"/>
              </a:rPr>
              <a:t>European</a:t>
            </a:r>
            <a:r>
              <a:rPr kumimoji="0" sz="1400" b="0" i="0" u="sng" strike="noStrike" kern="0" cap="none" spc="-70" normalizeH="0" baseline="0" noProof="0" dirty="0">
                <a:ln>
                  <a:noFill/>
                </a:ln>
                <a:solidFill>
                  <a:sysClr val="windowText" lastClr="000000"/>
                </a:solidFill>
                <a:effectLst/>
                <a:uLnTx/>
                <a:uFill>
                  <a:solidFill>
                    <a:srgbClr val="000000"/>
                  </a:solidFill>
                </a:uFill>
                <a:latin typeface="Arial MT"/>
                <a:cs typeface="Arial MT"/>
              </a:rPr>
              <a:t> </a:t>
            </a:r>
            <a:r>
              <a:rPr kumimoji="0" sz="1400" b="0" i="0" u="sng" strike="noStrike" kern="0" cap="none" spc="-10" normalizeH="0" baseline="0" noProof="0" dirty="0">
                <a:ln>
                  <a:noFill/>
                </a:ln>
                <a:solidFill>
                  <a:sysClr val="windowText" lastClr="000000"/>
                </a:solidFill>
                <a:effectLst/>
                <a:uLnTx/>
                <a:uFill>
                  <a:solidFill>
                    <a:srgbClr val="000000"/>
                  </a:solidFill>
                </a:uFill>
                <a:latin typeface="Arial MT"/>
                <a:cs typeface="Arial MT"/>
              </a:rPr>
              <a:t>projects:</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7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47625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600" b="1" i="0" u="none" strike="noStrike" kern="0" cap="none" spc="0" normalizeH="0" baseline="0" noProof="0" dirty="0">
                <a:ln>
                  <a:noFill/>
                </a:ln>
                <a:solidFill>
                  <a:sysClr val="windowText" lastClr="000000"/>
                </a:solidFill>
                <a:effectLst/>
                <a:uLnTx/>
                <a:uFillTx/>
                <a:latin typeface="Arial"/>
                <a:cs typeface="Arial"/>
              </a:rPr>
              <a:t>CladPipe4H2</a:t>
            </a: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30" normalizeH="0" baseline="0" noProof="0" dirty="0">
                <a:ln>
                  <a:noFill/>
                </a:ln>
                <a:solidFill>
                  <a:sysClr val="windowText" lastClr="000000"/>
                </a:solidFill>
                <a:effectLst/>
                <a:uLnTx/>
                <a:uFillTx/>
                <a:latin typeface="Arial MT"/>
                <a:cs typeface="Arial MT"/>
              </a:rPr>
              <a:t>(CETP, </a:t>
            </a:r>
            <a:r>
              <a:rPr kumimoji="0" sz="1400" b="0" i="0" u="none" strike="noStrike" kern="0" cap="none" spc="-10" normalizeH="0" baseline="0" noProof="0" dirty="0">
                <a:ln>
                  <a:noFill/>
                </a:ln>
                <a:solidFill>
                  <a:sysClr val="windowText" lastClr="000000"/>
                </a:solidFill>
                <a:effectLst/>
                <a:uLnTx/>
                <a:uFillTx/>
                <a:latin typeface="Arial MT"/>
                <a:cs typeface="Arial MT"/>
              </a:rPr>
              <a:t>2025-</a:t>
            </a:r>
            <a:r>
              <a:rPr kumimoji="0" sz="1400" b="0" i="0" u="none" strike="noStrike" kern="0" cap="none" spc="0" normalizeH="0" baseline="0" noProof="0" dirty="0">
                <a:ln>
                  <a:noFill/>
                </a:ln>
                <a:solidFill>
                  <a:sysClr val="windowText" lastClr="000000"/>
                </a:solidFill>
                <a:effectLst/>
                <a:uLnTx/>
                <a:uFillTx/>
                <a:latin typeface="Arial MT"/>
                <a:cs typeface="Arial MT"/>
              </a:rPr>
              <a:t>2027,</a:t>
            </a:r>
            <a:r>
              <a:rPr kumimoji="0" sz="1400" b="0" i="0" u="none" strike="noStrike" kern="0" cap="none" spc="-6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8</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partners)</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1" i="0" u="none" strike="noStrike" kern="0" cap="none" spc="0" normalizeH="0" baseline="0" noProof="0" dirty="0">
                <a:ln>
                  <a:noFill/>
                </a:ln>
                <a:solidFill>
                  <a:sysClr val="windowText" lastClr="000000"/>
                </a:solidFill>
                <a:effectLst/>
                <a:uLnTx/>
                <a:uFillTx/>
                <a:latin typeface="Arial"/>
                <a:cs typeface="Arial"/>
              </a:rPr>
              <a:t>TRL</a:t>
            </a:r>
            <a:r>
              <a:rPr kumimoji="0" sz="1400" b="1" i="0" u="none" strike="noStrike" kern="0" cap="none" spc="-55"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3-</a:t>
            </a:r>
            <a:r>
              <a:rPr kumimoji="0" sz="1400" b="1" i="0" u="none" strike="noStrike" kern="0" cap="none" spc="0" normalizeH="0" baseline="0" noProof="0" dirty="0">
                <a:ln>
                  <a:noFill/>
                </a:ln>
                <a:solidFill>
                  <a:sysClr val="windowText" lastClr="000000"/>
                </a:solidFill>
                <a:effectLst/>
                <a:uLnTx/>
                <a:uFillTx/>
                <a:latin typeface="Arial"/>
                <a:cs typeface="Arial"/>
              </a:rPr>
              <a:t>5,</a:t>
            </a:r>
            <a:r>
              <a:rPr kumimoji="0" sz="1400" b="1" i="0" u="none" strike="noStrike" kern="0" cap="none" spc="-2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MT"/>
                <a:cs typeface="Arial MT"/>
              </a:rPr>
              <a:t>Clad</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pipes</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for</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safe</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0" i="0" u="none" strike="noStrike" kern="0" cap="none" spc="-25" normalizeH="0" baseline="0" noProof="0" dirty="0">
                <a:ln>
                  <a:noFill/>
                </a:ln>
                <a:solidFill>
                  <a:sysClr val="windowText" lastClr="000000"/>
                </a:solidFill>
                <a:effectLst/>
                <a:uLnTx/>
                <a:uFillTx/>
                <a:latin typeface="Arial MT"/>
                <a:cs typeface="Arial MT"/>
              </a:rPr>
              <a:t>and </a:t>
            </a:r>
            <a:r>
              <a:rPr kumimoji="0" sz="1400" b="0" i="0" u="none" strike="noStrike" kern="0" cap="none" spc="0" normalizeH="0" baseline="0" noProof="0" dirty="0">
                <a:ln>
                  <a:noFill/>
                </a:ln>
                <a:solidFill>
                  <a:sysClr val="windowText" lastClr="000000"/>
                </a:solidFill>
                <a:effectLst/>
                <a:uLnTx/>
                <a:uFillTx/>
                <a:latin typeface="Arial MT"/>
                <a:cs typeface="Arial MT"/>
              </a:rPr>
              <a:t>effective</a:t>
            </a:r>
            <a:r>
              <a:rPr kumimoji="0" sz="1400" b="0" i="0" u="none" strike="noStrike" kern="0" cap="none" spc="-6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hydrogen</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storage</a:t>
            </a:r>
            <a:r>
              <a:rPr kumimoji="0" sz="1400" b="0" i="0" u="none" strike="noStrike" kern="0" cap="none" spc="-7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and</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transport.</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75"/>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10" normalizeH="0" baseline="0" noProof="0" dirty="0">
                <a:ln>
                  <a:noFill/>
                </a:ln>
                <a:solidFill>
                  <a:sysClr val="windowText" lastClr="000000"/>
                </a:solidFill>
                <a:effectLst/>
                <a:uLnTx/>
                <a:uFillTx/>
                <a:latin typeface="Arial MT"/>
                <a:cs typeface="Arial MT"/>
              </a:rPr>
              <a:t>“</a:t>
            </a:r>
            <a:r>
              <a:rPr kumimoji="0" sz="1600" b="1" i="0" u="none" strike="noStrike" kern="0" cap="none" spc="-10" normalizeH="0" baseline="0" noProof="0" dirty="0">
                <a:ln>
                  <a:noFill/>
                </a:ln>
                <a:solidFill>
                  <a:sysClr val="windowText" lastClr="000000"/>
                </a:solidFill>
                <a:effectLst/>
                <a:uLnTx/>
                <a:uFillTx/>
                <a:latin typeface="Arial"/>
                <a:cs typeface="Arial"/>
              </a:rPr>
              <a:t>HYSTORY</a:t>
            </a:r>
            <a:r>
              <a:rPr kumimoji="0" sz="1400" b="0" i="0" u="none" strike="noStrike" kern="0" cap="none" spc="-10" normalizeH="0" baseline="0" noProof="0" dirty="0">
                <a:ln>
                  <a:noFill/>
                </a:ln>
                <a:solidFill>
                  <a:sysClr val="windowText" lastClr="000000"/>
                </a:solidFill>
                <a:effectLst/>
                <a:uLnTx/>
                <a:uFillTx/>
                <a:latin typeface="Arial MT"/>
                <a:cs typeface="Arial MT"/>
              </a:rPr>
              <a:t>”</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(RFCS,</a:t>
            </a:r>
            <a:r>
              <a:rPr kumimoji="0" sz="1400" b="0" i="0" u="none" strike="noStrike" kern="0" cap="none" spc="-10" normalizeH="0" baseline="0" noProof="0" dirty="0">
                <a:ln>
                  <a:noFill/>
                </a:ln>
                <a:solidFill>
                  <a:sysClr val="windowText" lastClr="000000"/>
                </a:solidFill>
                <a:effectLst/>
                <a:uLnTx/>
                <a:uFillTx/>
                <a:latin typeface="Arial MT"/>
                <a:cs typeface="Arial MT"/>
              </a:rPr>
              <a:t> 2024-</a:t>
            </a:r>
            <a:r>
              <a:rPr kumimoji="0" sz="1400" b="0" i="0" u="none" strike="noStrike" kern="0" cap="none" spc="0" normalizeH="0" baseline="0" noProof="0" dirty="0">
                <a:ln>
                  <a:noFill/>
                </a:ln>
                <a:solidFill>
                  <a:sysClr val="windowText" lastClr="000000"/>
                </a:solidFill>
                <a:effectLst/>
                <a:uLnTx/>
                <a:uFillTx/>
                <a:latin typeface="Arial MT"/>
                <a:cs typeface="Arial MT"/>
              </a:rPr>
              <a:t>2027,</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6</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partners)</a:t>
            </a:r>
            <a:r>
              <a:rPr kumimoji="0" sz="1400" b="0" i="0" u="none" strike="noStrike" kern="0" cap="none" spc="-40" normalizeH="0" baseline="0" noProof="0" dirty="0">
                <a:ln>
                  <a:noFill/>
                </a:ln>
                <a:solidFill>
                  <a:sysClr val="windowText" lastClr="000000"/>
                </a:solidFill>
                <a:effectLst/>
                <a:uLnTx/>
                <a:uFillTx/>
                <a:latin typeface="Arial MT"/>
                <a:cs typeface="Arial MT"/>
              </a:rPr>
              <a:t> </a:t>
            </a:r>
            <a:r>
              <a:rPr kumimoji="0" sz="1400" b="1" i="0" u="none" strike="noStrike" kern="0" cap="none" spc="0" normalizeH="0" baseline="0" noProof="0" dirty="0">
                <a:ln>
                  <a:noFill/>
                </a:ln>
                <a:solidFill>
                  <a:sysClr val="windowText" lastClr="000000"/>
                </a:solidFill>
                <a:effectLst/>
                <a:uLnTx/>
                <a:uFillTx/>
                <a:latin typeface="Arial"/>
                <a:cs typeface="Arial"/>
              </a:rPr>
              <a:t>TRL</a:t>
            </a:r>
            <a:r>
              <a:rPr kumimoji="0" sz="1400" b="1" i="0" u="none" strike="noStrike" kern="0" cap="none" spc="-40"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2-</a:t>
            </a:r>
            <a:r>
              <a:rPr kumimoji="0" sz="1400" b="1" i="0" u="none" strike="noStrike" kern="0" cap="none" spc="0" normalizeH="0" baseline="0" noProof="0" dirty="0">
                <a:ln>
                  <a:noFill/>
                </a:ln>
                <a:solidFill>
                  <a:sysClr val="windowText" lastClr="000000"/>
                </a:solidFill>
                <a:effectLst/>
                <a:uLnTx/>
                <a:uFillTx/>
                <a:latin typeface="Arial"/>
                <a:cs typeface="Arial"/>
              </a:rPr>
              <a:t>5,</a:t>
            </a:r>
            <a:r>
              <a:rPr kumimoji="0" sz="1400" b="1" i="0" u="none" strike="noStrike" kern="0" cap="none" spc="-20"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MT"/>
                <a:cs typeface="Arial MT"/>
              </a:rPr>
              <a:t>Mn</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austenitic</a:t>
            </a:r>
            <a:r>
              <a:rPr kumimoji="0" sz="1400" b="0" i="0" u="none" strike="noStrike" kern="0" cap="none" spc="-5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stainless</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and</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20" normalizeH="0" baseline="0" noProof="0" dirty="0">
                <a:ln>
                  <a:noFill/>
                </a:ln>
                <a:solidFill>
                  <a:sysClr val="windowText" lastClr="000000"/>
                </a:solidFill>
                <a:effectLst/>
                <a:uLnTx/>
                <a:uFillTx/>
                <a:latin typeface="Arial MT"/>
                <a:cs typeface="Arial MT"/>
              </a:rPr>
              <a:t>non- </a:t>
            </a:r>
            <a:r>
              <a:rPr kumimoji="0" sz="1400" b="0" i="0" u="none" strike="noStrike" kern="0" cap="none" spc="0" normalizeH="0" baseline="0" noProof="0" dirty="0">
                <a:ln>
                  <a:noFill/>
                </a:ln>
                <a:solidFill>
                  <a:sysClr val="windowText" lastClr="000000"/>
                </a:solidFill>
                <a:effectLst/>
                <a:uLnTx/>
                <a:uFillTx/>
                <a:latin typeface="Arial MT"/>
                <a:cs typeface="Arial MT"/>
              </a:rPr>
              <a:t>stainless</a:t>
            </a:r>
            <a:r>
              <a:rPr kumimoji="0" sz="1400" b="0" i="0" u="none" strike="noStrike" kern="0" cap="none" spc="-7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steels</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for</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hydrogen</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applications:</a:t>
            </a:r>
            <a:r>
              <a:rPr kumimoji="0" sz="1400" b="0" i="0" u="none" strike="noStrike" kern="0" cap="none" spc="-6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production,</a:t>
            </a:r>
            <a:r>
              <a:rPr kumimoji="0" sz="1400" b="0" i="0" u="none" strike="noStrike" kern="0" cap="none" spc="-5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transport</a:t>
            </a:r>
            <a:r>
              <a:rPr kumimoji="0" sz="1400" b="0" i="0" u="none" strike="noStrike" kern="0" cap="none" spc="-6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and</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storage.</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0" marR="0" lvl="0" indent="0" defTabSz="914400" eaLnBrk="1" fontAlgn="auto" latinLnBrk="0" hangingPunct="1">
              <a:lnSpc>
                <a:spcPct val="100000"/>
              </a:lnSpc>
              <a:spcBef>
                <a:spcPts val="7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600" b="1" i="0" u="none" strike="noStrike" kern="0" cap="none" spc="0" normalizeH="0" baseline="0" noProof="0" dirty="0">
                <a:ln>
                  <a:noFill/>
                </a:ln>
                <a:solidFill>
                  <a:sysClr val="windowText" lastClr="000000"/>
                </a:solidFill>
                <a:effectLst/>
                <a:uLnTx/>
                <a:uFillTx/>
                <a:latin typeface="Arial"/>
                <a:cs typeface="Arial"/>
              </a:rPr>
              <a:t>HENRI</a:t>
            </a: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(IPCEI,</a:t>
            </a:r>
            <a:r>
              <a:rPr kumimoji="0" sz="1400" b="0" i="0" u="none" strike="noStrike" kern="0" cap="none" spc="-3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2024-</a:t>
            </a:r>
            <a:r>
              <a:rPr kumimoji="0" sz="1400" b="0" i="0" u="none" strike="noStrike" kern="0" cap="none" spc="0" normalizeH="0" baseline="0" noProof="0" dirty="0">
                <a:ln>
                  <a:noFill/>
                </a:ln>
                <a:solidFill>
                  <a:sysClr val="windowText" lastClr="000000"/>
                </a:solidFill>
                <a:effectLst/>
                <a:uLnTx/>
                <a:uFillTx/>
                <a:latin typeface="Arial MT"/>
                <a:cs typeface="Arial MT"/>
              </a:rPr>
              <a:t>2026,</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9</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partners)</a:t>
            </a:r>
            <a:r>
              <a:rPr kumimoji="0" sz="1400" b="1" i="0" u="none" strike="noStrike" kern="0" cap="none" spc="0" normalizeH="0" baseline="0" noProof="0" dirty="0">
                <a:ln>
                  <a:noFill/>
                </a:ln>
                <a:solidFill>
                  <a:sysClr val="windowText" lastClr="000000"/>
                </a:solidFill>
                <a:effectLst/>
                <a:uLnTx/>
                <a:uFillTx/>
                <a:latin typeface="Arial"/>
                <a:cs typeface="Arial"/>
              </a:rPr>
              <a:t>,</a:t>
            </a:r>
            <a:r>
              <a:rPr kumimoji="0" sz="1400" b="1" i="0" u="none" strike="noStrike" kern="0" cap="none" spc="-55" normalizeH="0" baseline="0" noProof="0" dirty="0">
                <a:ln>
                  <a:noFill/>
                </a:ln>
                <a:solidFill>
                  <a:sysClr val="windowText" lastClr="000000"/>
                </a:solidFill>
                <a:effectLst/>
                <a:uLnTx/>
                <a:uFillTx/>
                <a:latin typeface="Arial"/>
                <a:cs typeface="Arial"/>
              </a:rPr>
              <a:t> </a:t>
            </a:r>
            <a:r>
              <a:rPr kumimoji="0" sz="1400" b="0" i="0" u="none" strike="noStrike" kern="0" cap="none" spc="0" normalizeH="0" baseline="0" noProof="0" dirty="0">
                <a:ln>
                  <a:noFill/>
                </a:ln>
                <a:solidFill>
                  <a:sysClr val="windowText" lastClr="000000"/>
                </a:solidFill>
                <a:effectLst/>
                <a:uLnTx/>
                <a:uFillTx/>
                <a:latin typeface="Arial MT"/>
                <a:cs typeface="Arial MT"/>
              </a:rPr>
              <a:t>Hydrogen</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energy</a:t>
            </a:r>
            <a:r>
              <a:rPr kumimoji="0" sz="1400" b="0" i="0" u="none" strike="noStrike" kern="0" cap="none" spc="-4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reservoir.</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0B3-F52D-6494-3C7D-4D8B8BCA53B9}"/>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379F4DEA-F7D9-09EB-78B4-9F7DC7E3A78E}"/>
              </a:ext>
            </a:extLst>
          </p:cNvPr>
          <p:cNvSpPr>
            <a:spLocks noGrp="1"/>
          </p:cNvSpPr>
          <p:nvPr>
            <p:ph type="pic" sz="quarter" idx="13"/>
          </p:nvPr>
        </p:nvSpPr>
        <p:spPr/>
        <p:txBody>
          <a:bodyPr/>
          <a:lstStyle/>
          <a:p>
            <a:endParaRPr lang="fr-FR"/>
          </a:p>
        </p:txBody>
      </p:sp>
      <p:sp>
        <p:nvSpPr>
          <p:cNvPr id="11" name="Espace réservé du numéro de diapositive 10">
            <a:extLst>
              <a:ext uri="{FF2B5EF4-FFF2-40B4-BE49-F238E27FC236}">
                <a16:creationId xmlns:a16="http://schemas.microsoft.com/office/drawing/2014/main" id="{28873C2E-FC2C-D06D-4D6B-A08F0F2F0CDD}"/>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9EF3C53B-BA49-0D69-2B8B-70E54EB89FE7}"/>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err="1">
                <a:solidFill>
                  <a:srgbClr val="000091"/>
                </a:solidFill>
              </a:rPr>
              <a:t>TEMISTh</a:t>
            </a:r>
            <a:endParaRPr lang="en-US" sz="3200" b="1" dirty="0">
              <a:solidFill>
                <a:srgbClr val="000091"/>
              </a:solidFill>
            </a:endParaRPr>
          </a:p>
        </p:txBody>
      </p:sp>
    </p:spTree>
    <p:extLst>
      <p:ext uri="{BB962C8B-B14F-4D97-AF65-F5344CB8AC3E}">
        <p14:creationId xmlns:p14="http://schemas.microsoft.com/office/powerpoint/2010/main" val="302617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7436C461-E17C-6193-C9F4-82A1E1384235}"/>
              </a:ext>
            </a:extLst>
          </p:cNvPr>
          <p:cNvGrpSpPr>
            <a:grpSpLocks noChangeAspect="1"/>
          </p:cNvGrpSpPr>
          <p:nvPr/>
        </p:nvGrpSpPr>
        <p:grpSpPr>
          <a:xfrm>
            <a:off x="10620587" y="-106851"/>
            <a:ext cx="1250166" cy="1212606"/>
            <a:chOff x="6580465" y="324512"/>
            <a:chExt cx="3311893" cy="3312000"/>
          </a:xfrm>
        </p:grpSpPr>
        <p:sp>
          <p:nvSpPr>
            <p:cNvPr id="9" name="Ellipse 8">
              <a:extLst>
                <a:ext uri="{FF2B5EF4-FFF2-40B4-BE49-F238E27FC236}">
                  <a16:creationId xmlns:a16="http://schemas.microsoft.com/office/drawing/2014/main" id="{37DF46B9-F175-A63B-99C5-AB81B4B28D17}"/>
                </a:ext>
              </a:extLst>
            </p:cNvPr>
            <p:cNvSpPr/>
            <p:nvPr/>
          </p:nvSpPr>
          <p:spPr>
            <a:xfrm>
              <a:off x="6580465" y="324512"/>
              <a:ext cx="3311893" cy="331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Image 9" descr="Une image contenant Graphique, graphisme, Police, logo&#10;&#10;Description générée automatiquement">
              <a:extLst>
                <a:ext uri="{FF2B5EF4-FFF2-40B4-BE49-F238E27FC236}">
                  <a16:creationId xmlns:a16="http://schemas.microsoft.com/office/drawing/2014/main" id="{BEAA7187-C4C7-B86C-6663-4D37321AF2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0465" y="953827"/>
              <a:ext cx="3311893" cy="2510629"/>
            </a:xfrm>
            <a:prstGeom prst="rect">
              <a:avLst/>
            </a:prstGeom>
          </p:spPr>
        </p:pic>
      </p:grpSp>
      <p:sp>
        <p:nvSpPr>
          <p:cNvPr id="2" name="Titre 1">
            <a:extLst>
              <a:ext uri="{FF2B5EF4-FFF2-40B4-BE49-F238E27FC236}">
                <a16:creationId xmlns:a16="http://schemas.microsoft.com/office/drawing/2014/main" id="{E5DF0583-DE8B-FEB7-6721-413542D145EB}"/>
              </a:ext>
            </a:extLst>
          </p:cNvPr>
          <p:cNvSpPr>
            <a:spLocks noGrp="1"/>
          </p:cNvSpPr>
          <p:nvPr>
            <p:ph type="title"/>
          </p:nvPr>
        </p:nvSpPr>
        <p:spPr/>
        <p:txBody>
          <a:bodyPr/>
          <a:lstStyle/>
          <a:p>
            <a:r>
              <a:rPr lang="fr-FR" dirty="0">
                <a:solidFill>
                  <a:schemeClr val="bg2">
                    <a:lumMod val="90000"/>
                  </a:schemeClr>
                </a:solidFill>
              </a:rPr>
              <a:t>TEMISTh</a:t>
            </a:r>
            <a:r>
              <a:rPr lang="fr-FR" b="1" dirty="0">
                <a:solidFill>
                  <a:schemeClr val="bg2">
                    <a:lumMod val="90000"/>
                  </a:schemeClr>
                </a:solidFill>
              </a:rPr>
              <a:t>, </a:t>
            </a:r>
            <a:r>
              <a:rPr lang="en-US" dirty="0">
                <a:solidFill>
                  <a:schemeClr val="bg2">
                    <a:lumMod val="90000"/>
                  </a:schemeClr>
                </a:solidFill>
              </a:rPr>
              <a:t>YOUR THERMAL INNVOATION PARTNER</a:t>
            </a:r>
            <a:br>
              <a:rPr lang="en-US" dirty="0">
                <a:solidFill>
                  <a:schemeClr val="bg2">
                    <a:lumMod val="90000"/>
                  </a:schemeClr>
                </a:solidFill>
              </a:rPr>
            </a:br>
            <a:r>
              <a:rPr lang="en-US" dirty="0">
                <a:solidFill>
                  <a:schemeClr val="bg2">
                    <a:lumMod val="90000"/>
                  </a:schemeClr>
                </a:solidFill>
              </a:rPr>
              <a:t>	</a:t>
            </a:r>
            <a:r>
              <a:rPr lang="en-US" sz="3200" dirty="0">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rPr>
              <a:t>From the idea to the manufacturing </a:t>
            </a:r>
            <a:endParaRPr lang="fr-FR" dirty="0">
              <a:solidFill>
                <a:schemeClr val="bg2">
                  <a:lumMod val="90000"/>
                </a:schemeClr>
              </a:solidFill>
            </a:endParaRPr>
          </a:p>
        </p:txBody>
      </p:sp>
      <p:sp>
        <p:nvSpPr>
          <p:cNvPr id="3" name="Espace réservé du texte 2">
            <a:extLst>
              <a:ext uri="{FF2B5EF4-FFF2-40B4-BE49-F238E27FC236}">
                <a16:creationId xmlns:a16="http://schemas.microsoft.com/office/drawing/2014/main" id="{1580AA43-A629-7D51-8E46-996A89986ED6}"/>
              </a:ext>
            </a:extLst>
          </p:cNvPr>
          <p:cNvSpPr>
            <a:spLocks noGrp="1"/>
          </p:cNvSpPr>
          <p:nvPr>
            <p:ph type="body" sz="quarter" idx="13"/>
          </p:nvPr>
        </p:nvSpPr>
        <p:spPr/>
        <p:txBody>
          <a:bodyPr/>
          <a:lstStyle/>
          <a:p>
            <a:r>
              <a:rPr lang="en-US" dirty="0"/>
              <a:t>General </a:t>
            </a:r>
            <a:r>
              <a:rPr lang="en-US" dirty="0" err="1"/>
              <a:t>Informations</a:t>
            </a:r>
            <a:endParaRPr lang="en-US" dirty="0"/>
          </a:p>
          <a:p>
            <a:pPr marL="525744" lvl="1" indent="-285750">
              <a:spcBef>
                <a:spcPts val="0"/>
              </a:spcBef>
              <a:buFont typeface="Arial" panose="020B0604020202020204" pitchFamily="34" charset="0"/>
              <a:buChar char="•"/>
            </a:pPr>
            <a:r>
              <a:rPr lang="en-US" dirty="0"/>
              <a:t>Workforce : 8</a:t>
            </a:r>
          </a:p>
          <a:p>
            <a:pPr marL="525744" lvl="1" indent="-285750">
              <a:spcBef>
                <a:spcPts val="0"/>
              </a:spcBef>
              <a:buFont typeface="Arial" panose="020B0604020202020204" pitchFamily="34" charset="0"/>
              <a:buChar char="•"/>
            </a:pPr>
            <a:r>
              <a:rPr lang="en-US" dirty="0"/>
              <a:t>Status : PME</a:t>
            </a:r>
          </a:p>
          <a:p>
            <a:pPr marL="525744" lvl="1" indent="-285750">
              <a:spcBef>
                <a:spcPts val="0"/>
              </a:spcBef>
              <a:buFont typeface="Arial" panose="020B0604020202020204" pitchFamily="34" charset="0"/>
              <a:buChar char="•"/>
            </a:pPr>
            <a:r>
              <a:rPr lang="en-US" dirty="0"/>
              <a:t>South of France</a:t>
            </a:r>
          </a:p>
          <a:p>
            <a:pPr marL="525744" lvl="1" indent="-285750">
              <a:spcBef>
                <a:spcPts val="0"/>
              </a:spcBef>
              <a:buFont typeface="Arial" panose="020B0604020202020204" pitchFamily="34" charset="0"/>
              <a:buChar char="•"/>
            </a:pPr>
            <a:r>
              <a:rPr lang="en-US" dirty="0"/>
              <a:t>Turnover 2024 : 1M€</a:t>
            </a:r>
          </a:p>
          <a:p>
            <a:pPr>
              <a:spcBef>
                <a:spcPts val="0"/>
              </a:spcBef>
            </a:pPr>
            <a:r>
              <a:rPr lang="fr-FR" sz="1533" b="1" dirty="0" err="1">
                <a:solidFill>
                  <a:schemeClr val="tx2"/>
                </a:solidFill>
              </a:rPr>
              <a:t>Thematic</a:t>
            </a:r>
            <a:endParaRPr lang="fr-FR" sz="1533" b="1" dirty="0">
              <a:solidFill>
                <a:schemeClr val="tx2"/>
              </a:solidFill>
            </a:endParaRPr>
          </a:p>
          <a:p>
            <a:pPr marL="239994" lvl="1" indent="0">
              <a:spcBef>
                <a:spcPts val="0"/>
              </a:spcBef>
              <a:buNone/>
            </a:pPr>
            <a:r>
              <a:rPr lang="fr-FR" sz="1400" dirty="0"/>
              <a:t>Thermal management and </a:t>
            </a:r>
            <a:r>
              <a:rPr lang="fr-FR" sz="1400" dirty="0" err="1"/>
              <a:t>optimization</a:t>
            </a:r>
            <a:endParaRPr lang="fr-FR" sz="1400" dirty="0"/>
          </a:p>
          <a:p>
            <a:pPr>
              <a:spcBef>
                <a:spcPts val="0"/>
              </a:spcBef>
            </a:pPr>
            <a:r>
              <a:rPr lang="fr-FR" sz="1533" b="1" dirty="0" err="1">
                <a:solidFill>
                  <a:schemeClr val="tx2"/>
                </a:solidFill>
              </a:rPr>
              <a:t>Customers</a:t>
            </a:r>
            <a:endParaRPr lang="fr-FR" sz="1533" b="1" dirty="0">
              <a:solidFill>
                <a:schemeClr val="tx2"/>
              </a:solidFill>
            </a:endParaRPr>
          </a:p>
          <a:p>
            <a:pPr marL="239994" lvl="1" indent="0">
              <a:spcBef>
                <a:spcPts val="0"/>
              </a:spcBef>
              <a:buNone/>
            </a:pPr>
            <a:r>
              <a:rPr lang="fr-FR" sz="1400" dirty="0" err="1"/>
              <a:t>Aeronautic</a:t>
            </a:r>
            <a:r>
              <a:rPr lang="fr-FR" sz="1400" dirty="0"/>
              <a:t>, </a:t>
            </a:r>
            <a:r>
              <a:rPr lang="fr-FR" sz="1400" dirty="0" err="1"/>
              <a:t>Space</a:t>
            </a:r>
            <a:r>
              <a:rPr lang="fr-FR" sz="1400" dirty="0"/>
              <a:t>, </a:t>
            </a:r>
            <a:r>
              <a:rPr lang="fr-FR" sz="1400" dirty="0" err="1"/>
              <a:t>Defense</a:t>
            </a:r>
            <a:r>
              <a:rPr lang="fr-FR" sz="1400" dirty="0"/>
              <a:t>, </a:t>
            </a:r>
            <a:r>
              <a:rPr lang="fr-FR" sz="1400" dirty="0" err="1"/>
              <a:t>Mobility</a:t>
            </a:r>
            <a:r>
              <a:rPr lang="fr-FR" sz="1400" dirty="0"/>
              <a:t>, Energy</a:t>
            </a:r>
          </a:p>
        </p:txBody>
      </p:sp>
      <p:sp>
        <p:nvSpPr>
          <p:cNvPr id="4" name="Espace réservé du texte 3">
            <a:extLst>
              <a:ext uri="{FF2B5EF4-FFF2-40B4-BE49-F238E27FC236}">
                <a16:creationId xmlns:a16="http://schemas.microsoft.com/office/drawing/2014/main" id="{554DBB07-C027-E2F1-3D89-C14BC9FFD49F}"/>
              </a:ext>
            </a:extLst>
          </p:cNvPr>
          <p:cNvSpPr>
            <a:spLocks noGrp="1"/>
          </p:cNvSpPr>
          <p:nvPr>
            <p:ph type="body" sz="quarter" idx="14"/>
          </p:nvPr>
        </p:nvSpPr>
        <p:spPr/>
        <p:txBody>
          <a:bodyPr/>
          <a:lstStyle/>
          <a:p>
            <a:pPr marL="0" indent="0">
              <a:buNone/>
            </a:pPr>
            <a:r>
              <a:rPr lang="fr-FR" dirty="0"/>
              <a:t>Heat </a:t>
            </a:r>
            <a:r>
              <a:rPr lang="fr-FR" dirty="0" err="1"/>
              <a:t>Exchanger</a:t>
            </a:r>
            <a:r>
              <a:rPr lang="fr-FR" dirty="0"/>
              <a:t> for </a:t>
            </a:r>
            <a:r>
              <a:rPr lang="fr-FR" dirty="0" err="1"/>
              <a:t>Hydrogen</a:t>
            </a:r>
            <a:r>
              <a:rPr lang="fr-FR" dirty="0"/>
              <a:t>, power-to-X and X-to-Power system</a:t>
            </a:r>
          </a:p>
          <a:p>
            <a:pPr marL="525744" lvl="1" indent="-285750">
              <a:spcBef>
                <a:spcPts val="0"/>
              </a:spcBef>
              <a:buFont typeface="Arial" panose="020B0604020202020204" pitchFamily="34" charset="0"/>
              <a:buChar char="•"/>
            </a:pPr>
            <a:r>
              <a:rPr lang="fr-FR" dirty="0"/>
              <a:t>High pressure</a:t>
            </a:r>
          </a:p>
          <a:p>
            <a:pPr marL="525744" lvl="1" indent="-285750">
              <a:spcBef>
                <a:spcPts val="0"/>
              </a:spcBef>
              <a:buFont typeface="Arial" panose="020B0604020202020204" pitchFamily="34" charset="0"/>
              <a:buChar char="•"/>
            </a:pPr>
            <a:r>
              <a:rPr lang="fr-FR" dirty="0"/>
              <a:t>High </a:t>
            </a:r>
            <a:r>
              <a:rPr lang="fr-FR" dirty="0" err="1"/>
              <a:t>temperature</a:t>
            </a:r>
            <a:endParaRPr lang="fr-FR" dirty="0"/>
          </a:p>
          <a:p>
            <a:pPr marL="525744" lvl="1" indent="-285750">
              <a:spcBef>
                <a:spcPts val="0"/>
              </a:spcBef>
              <a:buFont typeface="Arial" panose="020B0604020202020204" pitchFamily="34" charset="0"/>
              <a:buChar char="•"/>
            </a:pPr>
            <a:r>
              <a:rPr lang="fr-FR" dirty="0"/>
              <a:t>Compact and </a:t>
            </a:r>
            <a:r>
              <a:rPr lang="fr-FR" dirty="0" err="1"/>
              <a:t>resistant</a:t>
            </a:r>
            <a:r>
              <a:rPr lang="fr-FR" dirty="0"/>
              <a:t> to corrosion</a:t>
            </a:r>
          </a:p>
        </p:txBody>
      </p:sp>
      <p:sp>
        <p:nvSpPr>
          <p:cNvPr id="5" name="Espace réservé du texte 4">
            <a:extLst>
              <a:ext uri="{FF2B5EF4-FFF2-40B4-BE49-F238E27FC236}">
                <a16:creationId xmlns:a16="http://schemas.microsoft.com/office/drawing/2014/main" id="{5AFB618F-C2CB-1F50-F41E-C0F101A127A7}"/>
              </a:ext>
            </a:extLst>
          </p:cNvPr>
          <p:cNvSpPr>
            <a:spLocks noGrp="1"/>
          </p:cNvSpPr>
          <p:nvPr>
            <p:ph type="body" sz="quarter" idx="15"/>
          </p:nvPr>
        </p:nvSpPr>
        <p:spPr/>
        <p:txBody>
          <a:bodyPr/>
          <a:lstStyle/>
          <a:p>
            <a:pPr marL="0" indent="0">
              <a:buNone/>
            </a:pPr>
            <a:r>
              <a:rPr lang="fr-FR" dirty="0" err="1"/>
              <a:t>European</a:t>
            </a:r>
            <a:r>
              <a:rPr lang="fr-FR" dirty="0"/>
              <a:t> Cold plate manufacturer</a:t>
            </a:r>
          </a:p>
          <a:p>
            <a:pPr marL="525744" marR="0" lvl="1" indent="-285750" algn="l" defTabSz="1219170"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fr-FR" sz="1267" b="0" i="0" u="none" strike="noStrike" kern="1200" cap="none" spc="0" normalizeH="0" baseline="0" noProof="0" dirty="0">
                <a:ln>
                  <a:noFill/>
                </a:ln>
                <a:solidFill>
                  <a:srgbClr val="000000"/>
                </a:solidFill>
                <a:effectLst/>
                <a:uLnTx/>
                <a:uFillTx/>
                <a:latin typeface="Arial"/>
                <a:ea typeface="+mn-ea"/>
                <a:cs typeface="+mn-cs"/>
              </a:rPr>
              <a:t>High performance</a:t>
            </a:r>
          </a:p>
          <a:p>
            <a:pPr marL="525744" marR="0" lvl="1" indent="-285750" algn="l" defTabSz="1219170" rtl="0" eaLnBrk="1" fontAlgn="auto" latinLnBrk="0" hangingPunct="1">
              <a:lnSpc>
                <a:spcPct val="100000"/>
              </a:lnSpc>
              <a:spcBef>
                <a:spcPts val="0"/>
              </a:spcBef>
              <a:spcAft>
                <a:spcPts val="1067"/>
              </a:spcAft>
              <a:buClrTx/>
              <a:buSzTx/>
              <a:buFont typeface="Arial" panose="020B0604020202020204" pitchFamily="34" charset="0"/>
              <a:buChar char="•"/>
              <a:tabLst/>
              <a:defRPr/>
            </a:pPr>
            <a:r>
              <a:rPr lang="fr-FR" dirty="0">
                <a:solidFill>
                  <a:srgbClr val="000000"/>
                </a:solidFill>
                <a:latin typeface="Arial"/>
              </a:rPr>
              <a:t>On-</a:t>
            </a:r>
            <a:r>
              <a:rPr lang="fr-FR" dirty="0" err="1">
                <a:solidFill>
                  <a:srgbClr val="000000"/>
                </a:solidFill>
                <a:latin typeface="Arial"/>
              </a:rPr>
              <a:t>demand</a:t>
            </a:r>
            <a:endParaRPr lang="fr-FR" dirty="0">
              <a:solidFill>
                <a:srgbClr val="000000"/>
              </a:solidFill>
              <a:latin typeface="Arial"/>
            </a:endParaRPr>
          </a:p>
          <a:p>
            <a:pPr marL="525744" marR="0" lvl="1" indent="-285750" algn="l" defTabSz="1219170" rtl="0" eaLnBrk="1" fontAlgn="auto" latinLnBrk="0" hangingPunct="1">
              <a:lnSpc>
                <a:spcPct val="100000"/>
              </a:lnSpc>
              <a:spcBef>
                <a:spcPts val="0"/>
              </a:spcBef>
              <a:spcAft>
                <a:spcPts val="1067"/>
              </a:spcAft>
              <a:buClrTx/>
              <a:buSzTx/>
              <a:buFont typeface="Arial" panose="020B0604020202020204" pitchFamily="34" charset="0"/>
              <a:buChar char="•"/>
              <a:tabLst/>
              <a:defRPr/>
            </a:pPr>
            <a:r>
              <a:rPr kumimoji="0" lang="fr-FR" sz="1267" b="0" i="0" u="none" strike="noStrike" kern="1200" cap="none" spc="0" normalizeH="0" baseline="0" noProof="0" dirty="0">
                <a:ln>
                  <a:noFill/>
                </a:ln>
                <a:solidFill>
                  <a:srgbClr val="000000"/>
                </a:solidFill>
                <a:effectLst/>
                <a:uLnTx/>
                <a:uFillTx/>
                <a:latin typeface="Arial"/>
                <a:ea typeface="+mn-ea"/>
                <a:cs typeface="+mn-cs"/>
              </a:rPr>
              <a:t>FSW / Ad</a:t>
            </a:r>
            <a:r>
              <a:rPr lang="fr-FR" dirty="0" err="1">
                <a:solidFill>
                  <a:srgbClr val="000000"/>
                </a:solidFill>
                <a:latin typeface="Arial"/>
              </a:rPr>
              <a:t>ditive</a:t>
            </a:r>
            <a:r>
              <a:rPr lang="fr-FR" dirty="0">
                <a:solidFill>
                  <a:srgbClr val="000000"/>
                </a:solidFill>
                <a:latin typeface="Arial"/>
              </a:rPr>
              <a:t> </a:t>
            </a:r>
            <a:r>
              <a:rPr lang="fr-FR" dirty="0" err="1">
                <a:solidFill>
                  <a:srgbClr val="000000"/>
                </a:solidFill>
                <a:latin typeface="Arial"/>
              </a:rPr>
              <a:t>Manufacturing</a:t>
            </a:r>
            <a:r>
              <a:rPr lang="fr-FR" dirty="0">
                <a:solidFill>
                  <a:srgbClr val="000000"/>
                </a:solidFill>
                <a:latin typeface="Arial"/>
              </a:rPr>
              <a:t> process</a:t>
            </a:r>
            <a:endParaRPr kumimoji="0" lang="fr-FR" sz="1267" b="0" i="0" u="none" strike="noStrike" kern="1200" cap="none" spc="0" normalizeH="0" baseline="0" noProof="0" dirty="0">
              <a:ln>
                <a:noFill/>
              </a:ln>
              <a:solidFill>
                <a:srgbClr val="000000"/>
              </a:solidFill>
              <a:effectLst/>
              <a:uLnTx/>
              <a:uFillTx/>
              <a:latin typeface="Arial"/>
              <a:ea typeface="+mn-ea"/>
              <a:cs typeface="+mn-cs"/>
            </a:endParaRPr>
          </a:p>
          <a:p>
            <a:endParaRPr lang="fr-FR" dirty="0"/>
          </a:p>
        </p:txBody>
      </p:sp>
      <p:sp>
        <p:nvSpPr>
          <p:cNvPr id="6" name="Espace réservé de la date 5">
            <a:extLst>
              <a:ext uri="{FF2B5EF4-FFF2-40B4-BE49-F238E27FC236}">
                <a16:creationId xmlns:a16="http://schemas.microsoft.com/office/drawing/2014/main" id="{DA97F0B0-04F3-81A7-1197-BD59E2FCE3E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29/01/2025</a:t>
            </a:r>
          </a:p>
        </p:txBody>
      </p:sp>
      <p:sp>
        <p:nvSpPr>
          <p:cNvPr id="7" name="Espace réservé du numéro de diapositive 6">
            <a:extLst>
              <a:ext uri="{FF2B5EF4-FFF2-40B4-BE49-F238E27FC236}">
                <a16:creationId xmlns:a16="http://schemas.microsoft.com/office/drawing/2014/main" id="{B615E6D2-0D76-A771-FDCC-38E4AEFD53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pic>
        <p:nvPicPr>
          <p:cNvPr id="11" name="Image 10" descr="Une image contenant métal, Pièce auto, Quincaillerie, acier&#10;&#10;Description générée automatiquement">
            <a:extLst>
              <a:ext uri="{FF2B5EF4-FFF2-40B4-BE49-F238E27FC236}">
                <a16:creationId xmlns:a16="http://schemas.microsoft.com/office/drawing/2014/main" id="{198408FB-89D2-0836-63E5-8FBAFCB4345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133" b="90000" l="10000" r="97800">
                        <a14:foregroundMark x1="21100" y1="9600" x2="21100" y2="9600"/>
                        <a14:foregroundMark x1="15100" y1="9600" x2="15100" y2="9600"/>
                        <a14:foregroundMark x1="43000" y1="8867" x2="43000" y2="8867"/>
                        <a14:foregroundMark x1="46700" y1="7600" x2="46700" y2="7600"/>
                        <a14:foregroundMark x1="50800" y1="11800" x2="50800" y2="11800"/>
                        <a14:foregroundMark x1="91700" y1="49467" x2="91700" y2="49467"/>
                        <a14:foregroundMark x1="90550" y1="40800" x2="90550" y2="40800"/>
                        <a14:foregroundMark x1="94750" y1="39533" x2="94750" y2="39533"/>
                        <a14:foregroundMark x1="97850" y1="37667" x2="97850" y2="37667"/>
                        <a14:foregroundMark x1="40100" y1="5867" x2="40100" y2="5867"/>
                        <a14:foregroundMark x1="48450" y1="9333" x2="48450" y2="9333"/>
                        <a14:foregroundMark x1="44150" y1="5400" x2="44150" y2="5400"/>
                        <a14:foregroundMark x1="40650" y1="5133" x2="40650" y2="5133"/>
                        <a14:foregroundMark x1="10300" y1="22200" x2="10300" y2="22200"/>
                        <a14:foregroundMark x1="85100" y1="68200" x2="85100" y2="68200"/>
                        <a14:foregroundMark x1="83200" y1="64800" x2="83200" y2="64800"/>
                        <a14:foregroundMark x1="82750" y1="63133" x2="82750" y2="63133"/>
                        <a14:foregroundMark x1="83200" y1="64200" x2="83200" y2="64933"/>
                        <a14:foregroundMark x1="83200" y1="66667" x2="86000" y2="69800"/>
                        <a14:foregroundMark x1="81000" y1="70400" x2="81100" y2="71600"/>
                        <a14:foregroundMark x1="80650" y1="69600" x2="80550" y2="71800"/>
                        <a14:foregroundMark x1="63350" y1="48533" x2="70900" y2="55667"/>
                        <a14:foregroundMark x1="70900" y1="55667" x2="73200" y2="63000"/>
                        <a14:foregroundMark x1="73200" y1="63000" x2="73200" y2="65267"/>
                        <a14:foregroundMark x1="88550" y1="41733" x2="88550" y2="41733"/>
                        <a14:foregroundMark x1="89050" y1="40933" x2="89050" y2="40933"/>
                        <a14:foregroundMark x1="89050" y1="40333" x2="89050" y2="40333"/>
                        <a14:foregroundMark x1="89500" y1="39067" x2="89500" y2="39067"/>
                        <a14:foregroundMark x1="90100" y1="37800" x2="89400" y2="39067"/>
                        <a14:backgroundMark x1="28450" y1="37200" x2="28450" y2="37200"/>
                        <a14:backgroundMark x1="78700" y1="60600" x2="78700" y2="60600"/>
                        <a14:backgroundMark x1="63800" y1="85267" x2="63800" y2="85267"/>
                      </a14:backgroundRemoval>
                    </a14:imgEffect>
                  </a14:imgLayer>
                </a14:imgProps>
              </a:ext>
              <a:ext uri="{28A0092B-C50C-407E-A947-70E740481C1C}">
                <a14:useLocalDpi xmlns:a14="http://schemas.microsoft.com/office/drawing/2010/main" val="0"/>
              </a:ext>
            </a:extLst>
          </a:blip>
          <a:stretch>
            <a:fillRect/>
          </a:stretch>
        </p:blipFill>
        <p:spPr>
          <a:xfrm>
            <a:off x="3987358" y="4197408"/>
            <a:ext cx="3733356" cy="2800017"/>
          </a:xfrm>
          <a:prstGeom prst="rect">
            <a:avLst/>
          </a:prstGeom>
        </p:spPr>
      </p:pic>
      <p:pic>
        <p:nvPicPr>
          <p:cNvPr id="14" name="Image 13" descr="Une image contenant intérieur, machine, sol, distant&#10;&#10;Description générée automatiquement">
            <a:extLst>
              <a:ext uri="{FF2B5EF4-FFF2-40B4-BE49-F238E27FC236}">
                <a16:creationId xmlns:a16="http://schemas.microsoft.com/office/drawing/2014/main" id="{B6DCC881-AFA3-9A8F-798A-7D81A2BF308C}"/>
              </a:ext>
            </a:extLst>
          </p:cNvPr>
          <p:cNvPicPr>
            <a:picLocks noChangeAspect="1"/>
          </p:cNvPicPr>
          <p:nvPr/>
        </p:nvPicPr>
        <p:blipFill>
          <a:blip r:embed="rId5" cstate="print">
            <a:extLst>
              <a:ext uri="{28A0092B-C50C-407E-A947-70E740481C1C}">
                <a14:useLocalDpi xmlns:a14="http://schemas.microsoft.com/office/drawing/2010/main" val="0"/>
              </a:ext>
            </a:extLst>
          </a:blip>
          <a:srcRect t="29625"/>
          <a:stretch/>
        </p:blipFill>
        <p:spPr>
          <a:xfrm>
            <a:off x="8568448" y="4285440"/>
            <a:ext cx="3000108" cy="2119891"/>
          </a:xfrm>
          <a:prstGeom prst="rect">
            <a:avLst/>
          </a:prstGeom>
        </p:spPr>
      </p:pic>
      <p:sp>
        <p:nvSpPr>
          <p:cNvPr id="15" name="ZoneTexte 14">
            <a:extLst>
              <a:ext uri="{FF2B5EF4-FFF2-40B4-BE49-F238E27FC236}">
                <a16:creationId xmlns:a16="http://schemas.microsoft.com/office/drawing/2014/main" id="{690CA320-1E87-2659-920F-8FA04228380F}"/>
              </a:ext>
            </a:extLst>
          </p:cNvPr>
          <p:cNvSpPr txBox="1"/>
          <p:nvPr/>
        </p:nvSpPr>
        <p:spPr>
          <a:xfrm>
            <a:off x="4477173" y="434915"/>
            <a:ext cx="5865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0000"/>
                </a:solidFill>
                <a:effectLst/>
                <a:uLnTx/>
                <a:uFillTx/>
                <a:latin typeface="Arial"/>
                <a:ea typeface="+mn-ea"/>
                <a:cs typeface="+mn-cs"/>
              </a:rPr>
              <a:t>Damien SERRET, R&amp;D manager</a:t>
            </a:r>
          </a:p>
        </p:txBody>
      </p:sp>
    </p:spTree>
    <p:extLst>
      <p:ext uri="{BB962C8B-B14F-4D97-AF65-F5344CB8AC3E}">
        <p14:creationId xmlns:p14="http://schemas.microsoft.com/office/powerpoint/2010/main" val="947038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a:extLst>
              <a:ext uri="{FF2B5EF4-FFF2-40B4-BE49-F238E27FC236}">
                <a16:creationId xmlns:a16="http://schemas.microsoft.com/office/drawing/2014/main" id="{8103D65A-64CD-A53F-542A-B49F162986CB}"/>
              </a:ext>
            </a:extLst>
          </p:cNvPr>
          <p:cNvSpPr>
            <a:spLocks noGrp="1"/>
          </p:cNvSpPr>
          <p:nvPr>
            <p:ph type="title"/>
          </p:nvPr>
        </p:nvSpPr>
        <p:spPr/>
        <p:txBody>
          <a:bodyPr/>
          <a:lstStyle/>
          <a:p>
            <a:r>
              <a:rPr lang="fr-FR" dirty="0"/>
              <a:t>Topics of </a:t>
            </a:r>
            <a:r>
              <a:rPr lang="fr-FR" dirty="0" err="1"/>
              <a:t>interest</a:t>
            </a:r>
            <a:r>
              <a:rPr lang="fr-FR" dirty="0"/>
              <a:t> in the </a:t>
            </a:r>
            <a:r>
              <a:rPr lang="fr-FR" dirty="0" err="1"/>
              <a:t>next</a:t>
            </a:r>
            <a:r>
              <a:rPr lang="fr-FR" dirty="0"/>
              <a:t> call</a:t>
            </a:r>
          </a:p>
        </p:txBody>
      </p:sp>
      <p:sp>
        <p:nvSpPr>
          <p:cNvPr id="19" name="Espace réservé du texte 18">
            <a:extLst>
              <a:ext uri="{FF2B5EF4-FFF2-40B4-BE49-F238E27FC236}">
                <a16:creationId xmlns:a16="http://schemas.microsoft.com/office/drawing/2014/main" id="{DB9CBAB0-6ED4-8C1E-2502-5202EEA5659F}"/>
              </a:ext>
            </a:extLst>
          </p:cNvPr>
          <p:cNvSpPr>
            <a:spLocks noGrp="1"/>
          </p:cNvSpPr>
          <p:nvPr>
            <p:ph type="body" sz="quarter" idx="13"/>
          </p:nvPr>
        </p:nvSpPr>
        <p:spPr>
          <a:xfrm>
            <a:off x="479997" y="2658739"/>
            <a:ext cx="7641230" cy="3374400"/>
          </a:xfrm>
        </p:spPr>
        <p:txBody>
          <a:bodyPr/>
          <a:lstStyle/>
          <a:p>
            <a:pPr marL="0" indent="0">
              <a:buNone/>
            </a:pPr>
            <a:r>
              <a:rPr lang="fr-FR" dirty="0"/>
              <a:t>1. </a:t>
            </a:r>
            <a:r>
              <a:rPr lang="fr-FR" dirty="0" err="1"/>
              <a:t>Renewable</a:t>
            </a:r>
            <a:r>
              <a:rPr lang="fr-FR" dirty="0"/>
              <a:t> </a:t>
            </a:r>
            <a:r>
              <a:rPr lang="fr-FR" dirty="0" err="1"/>
              <a:t>Hydrogen</a:t>
            </a:r>
            <a:r>
              <a:rPr lang="fr-FR" dirty="0"/>
              <a:t> production</a:t>
            </a:r>
          </a:p>
          <a:p>
            <a:pPr marL="285750" indent="-285750">
              <a:buFont typeface="Arial" panose="020B0604020202020204" pitchFamily="34" charset="0"/>
              <a:buChar char="•"/>
            </a:pPr>
            <a:r>
              <a:rPr lang="fr-FR" sz="1267" dirty="0">
                <a:solidFill>
                  <a:schemeClr val="tx1"/>
                </a:solidFill>
              </a:rPr>
              <a:t>Innovative </a:t>
            </a:r>
            <a:r>
              <a:rPr lang="fr-FR" sz="1267" dirty="0" err="1">
                <a:solidFill>
                  <a:schemeClr val="tx1"/>
                </a:solidFill>
              </a:rPr>
              <a:t>hydrogen</a:t>
            </a:r>
            <a:r>
              <a:rPr lang="fr-FR" sz="1267" dirty="0">
                <a:solidFill>
                  <a:schemeClr val="tx1"/>
                </a:solidFill>
              </a:rPr>
              <a:t> and </a:t>
            </a:r>
            <a:r>
              <a:rPr lang="fr-FR" sz="1267" dirty="0" err="1">
                <a:solidFill>
                  <a:schemeClr val="tx1"/>
                </a:solidFill>
              </a:rPr>
              <a:t>solid</a:t>
            </a:r>
            <a:r>
              <a:rPr lang="fr-FR" sz="1267" dirty="0">
                <a:solidFill>
                  <a:schemeClr val="tx1"/>
                </a:solidFill>
              </a:rPr>
              <a:t> </a:t>
            </a:r>
            <a:r>
              <a:rPr lang="fr-FR" sz="1267" dirty="0" err="1">
                <a:solidFill>
                  <a:schemeClr val="tx1"/>
                </a:solidFill>
              </a:rPr>
              <a:t>carbon</a:t>
            </a:r>
            <a:r>
              <a:rPr lang="fr-FR" sz="1267" dirty="0">
                <a:solidFill>
                  <a:schemeClr val="tx1"/>
                </a:solidFill>
              </a:rPr>
              <a:t> production </a:t>
            </a:r>
            <a:r>
              <a:rPr lang="fr-FR" sz="1267" dirty="0" err="1">
                <a:solidFill>
                  <a:schemeClr val="tx1"/>
                </a:solidFill>
              </a:rPr>
              <a:t>from</a:t>
            </a:r>
            <a:r>
              <a:rPr lang="fr-FR" sz="1267" dirty="0">
                <a:solidFill>
                  <a:schemeClr val="tx1"/>
                </a:solidFill>
              </a:rPr>
              <a:t> </a:t>
            </a:r>
            <a:r>
              <a:rPr lang="fr-FR" sz="1267" dirty="0" err="1">
                <a:solidFill>
                  <a:schemeClr val="tx1"/>
                </a:solidFill>
              </a:rPr>
              <a:t>renewable</a:t>
            </a:r>
            <a:r>
              <a:rPr lang="fr-FR" sz="1267" dirty="0">
                <a:solidFill>
                  <a:schemeClr val="tx1"/>
                </a:solidFill>
              </a:rPr>
              <a:t> </a:t>
            </a:r>
            <a:r>
              <a:rPr lang="fr-FR" sz="1267" dirty="0" err="1">
                <a:solidFill>
                  <a:schemeClr val="tx1"/>
                </a:solidFill>
              </a:rPr>
              <a:t>gases</a:t>
            </a:r>
            <a:r>
              <a:rPr lang="fr-FR" sz="1267" dirty="0">
                <a:solidFill>
                  <a:schemeClr val="tx1"/>
                </a:solidFill>
              </a:rPr>
              <a:t>/</a:t>
            </a:r>
            <a:r>
              <a:rPr lang="fr-FR" sz="1267" dirty="0" err="1">
                <a:solidFill>
                  <a:schemeClr val="tx1"/>
                </a:solidFill>
              </a:rPr>
              <a:t>biogenic</a:t>
            </a:r>
            <a:r>
              <a:rPr lang="fr-FR" sz="1267" dirty="0">
                <a:solidFill>
                  <a:schemeClr val="tx1"/>
                </a:solidFill>
              </a:rPr>
              <a:t> </a:t>
            </a:r>
            <a:r>
              <a:rPr lang="fr-FR" sz="1267" dirty="0" err="1">
                <a:solidFill>
                  <a:schemeClr val="tx1"/>
                </a:solidFill>
              </a:rPr>
              <a:t>waste</a:t>
            </a:r>
            <a:r>
              <a:rPr lang="fr-FR" sz="1267" dirty="0">
                <a:solidFill>
                  <a:schemeClr val="tx1"/>
                </a:solidFill>
              </a:rPr>
              <a:t> </a:t>
            </a:r>
            <a:r>
              <a:rPr lang="fr-FR" sz="1267" dirty="0" err="1">
                <a:solidFill>
                  <a:schemeClr val="tx1"/>
                </a:solidFill>
              </a:rPr>
              <a:t>processes</a:t>
            </a:r>
            <a:r>
              <a:rPr lang="fr-FR" sz="1267" dirty="0">
                <a:solidFill>
                  <a:schemeClr val="tx1"/>
                </a:solidFill>
              </a:rPr>
              <a:t> (HORIZON-JU-CLEANH2-2025-01-06)</a:t>
            </a:r>
          </a:p>
          <a:p>
            <a:pPr marL="0" indent="0">
              <a:buNone/>
            </a:pPr>
            <a:r>
              <a:rPr lang="fr-FR" dirty="0"/>
              <a:t>2. </a:t>
            </a:r>
            <a:r>
              <a:rPr lang="fr-FR" dirty="0" err="1"/>
              <a:t>Hydrogen</a:t>
            </a:r>
            <a:r>
              <a:rPr lang="fr-FR" dirty="0"/>
              <a:t> </a:t>
            </a:r>
            <a:r>
              <a:rPr lang="fr-FR" dirty="0" err="1"/>
              <a:t>storage</a:t>
            </a:r>
            <a:r>
              <a:rPr lang="fr-FR" dirty="0"/>
              <a:t> and distribution</a:t>
            </a:r>
          </a:p>
          <a:p>
            <a:pPr marL="285750" indent="-285750">
              <a:buFont typeface="Arial" panose="020B0604020202020204" pitchFamily="34" charset="0"/>
              <a:buChar char="•"/>
            </a:pPr>
            <a:r>
              <a:rPr lang="en-US" sz="1267" dirty="0">
                <a:solidFill>
                  <a:schemeClr val="tx1"/>
                </a:solidFill>
              </a:rPr>
              <a:t>Development of cost effective and high-capacity compression solutions for hydrogen (HORIZON-JU-CLEANH2-2025-02-02)</a:t>
            </a:r>
          </a:p>
          <a:p>
            <a:pPr marL="285750" indent="-285750">
              <a:buFont typeface="Arial" panose="020B0604020202020204" pitchFamily="34" charset="0"/>
              <a:buChar char="•"/>
            </a:pPr>
            <a:r>
              <a:rPr lang="en-US" sz="1267" dirty="0">
                <a:solidFill>
                  <a:schemeClr val="tx1"/>
                </a:solidFill>
              </a:rPr>
              <a:t>Demonstration of scalable ammonia cracking technology (HORIZON-JU-CLEANH2-2025-02-03)</a:t>
            </a:r>
          </a:p>
          <a:p>
            <a:pPr marL="285750" indent="-285750">
              <a:buFont typeface="Arial" panose="020B0604020202020204" pitchFamily="34" charset="0"/>
              <a:buChar char="•"/>
            </a:pPr>
            <a:endParaRPr lang="en-US" sz="1267" dirty="0">
              <a:solidFill>
                <a:schemeClr val="tx1"/>
              </a:solidFill>
            </a:endParaRPr>
          </a:p>
          <a:p>
            <a:pPr marL="0" indent="0">
              <a:buNone/>
            </a:pPr>
            <a:r>
              <a:rPr lang="en-US" dirty="0"/>
              <a:t>Past European collaborative activities:</a:t>
            </a:r>
          </a:p>
          <a:p>
            <a:pPr marL="285750" indent="-285750">
              <a:buFont typeface="Arial" panose="020B0604020202020204" pitchFamily="34" charset="0"/>
              <a:buChar char="•"/>
            </a:pPr>
            <a:r>
              <a:rPr lang="fr-FR" sz="1267" dirty="0">
                <a:solidFill>
                  <a:schemeClr val="tx1"/>
                </a:solidFill>
              </a:rPr>
              <a:t>3 CLEAN SKY </a:t>
            </a:r>
            <a:r>
              <a:rPr lang="fr-FR" sz="1267" dirty="0" err="1">
                <a:solidFill>
                  <a:schemeClr val="tx1"/>
                </a:solidFill>
              </a:rPr>
              <a:t>projects</a:t>
            </a:r>
            <a:r>
              <a:rPr lang="fr-FR" sz="1267" dirty="0">
                <a:solidFill>
                  <a:schemeClr val="tx1"/>
                </a:solidFill>
              </a:rPr>
              <a:t> on </a:t>
            </a:r>
            <a:r>
              <a:rPr lang="fr-FR" sz="1267" dirty="0" err="1">
                <a:solidFill>
                  <a:schemeClr val="tx1"/>
                </a:solidFill>
              </a:rPr>
              <a:t>heat</a:t>
            </a:r>
            <a:r>
              <a:rPr lang="fr-FR" sz="1267" dirty="0">
                <a:solidFill>
                  <a:schemeClr val="tx1"/>
                </a:solidFill>
              </a:rPr>
              <a:t> </a:t>
            </a:r>
            <a:r>
              <a:rPr lang="fr-FR" sz="1267" dirty="0" err="1">
                <a:solidFill>
                  <a:schemeClr val="tx1"/>
                </a:solidFill>
              </a:rPr>
              <a:t>exchangers</a:t>
            </a:r>
            <a:r>
              <a:rPr lang="fr-FR" sz="1267" dirty="0">
                <a:solidFill>
                  <a:schemeClr val="tx1"/>
                </a:solidFill>
              </a:rPr>
              <a:t> and 1 H2020 </a:t>
            </a:r>
            <a:r>
              <a:rPr lang="fr-FR" sz="1267" dirty="0" err="1">
                <a:solidFill>
                  <a:schemeClr val="tx1"/>
                </a:solidFill>
              </a:rPr>
              <a:t>project</a:t>
            </a:r>
            <a:r>
              <a:rPr lang="fr-FR" sz="1267" dirty="0">
                <a:solidFill>
                  <a:schemeClr val="tx1"/>
                </a:solidFill>
              </a:rPr>
              <a:t> on CSP </a:t>
            </a:r>
            <a:r>
              <a:rPr lang="fr-FR" sz="1267" dirty="0" err="1">
                <a:solidFill>
                  <a:schemeClr val="tx1"/>
                </a:solidFill>
              </a:rPr>
              <a:t>coupled</a:t>
            </a:r>
            <a:r>
              <a:rPr lang="fr-FR" sz="1267" dirty="0">
                <a:solidFill>
                  <a:schemeClr val="tx1"/>
                </a:solidFill>
              </a:rPr>
              <a:t> to sCO2 cycle</a:t>
            </a:r>
          </a:p>
        </p:txBody>
      </p:sp>
      <p:sp>
        <p:nvSpPr>
          <p:cNvPr id="21" name="Espace réservé du texte 20">
            <a:extLst>
              <a:ext uri="{FF2B5EF4-FFF2-40B4-BE49-F238E27FC236}">
                <a16:creationId xmlns:a16="http://schemas.microsoft.com/office/drawing/2014/main" id="{9DC334DF-4712-A948-73B5-910D7908467A}"/>
              </a:ext>
            </a:extLst>
          </p:cNvPr>
          <p:cNvSpPr>
            <a:spLocks noGrp="1"/>
          </p:cNvSpPr>
          <p:nvPr>
            <p:ph type="body" sz="quarter" idx="15"/>
          </p:nvPr>
        </p:nvSpPr>
        <p:spPr/>
        <p:txBody>
          <a:bodyPr/>
          <a:lstStyle/>
          <a:p>
            <a:pPr marL="0" indent="0">
              <a:buNone/>
            </a:pPr>
            <a:r>
              <a:rPr lang="fr-FR" sz="2000" u="sng" dirty="0"/>
              <a:t>Contact :</a:t>
            </a:r>
          </a:p>
          <a:p>
            <a:pPr marL="0" indent="0">
              <a:buNone/>
            </a:pPr>
            <a:r>
              <a:rPr lang="fr-FR" dirty="0"/>
              <a:t>Damien SERRET, R&amp;D Manager</a:t>
            </a:r>
          </a:p>
          <a:p>
            <a:pPr marL="0" indent="0">
              <a:buNone/>
            </a:pPr>
            <a:r>
              <a:rPr lang="fr-FR" dirty="0"/>
              <a:t>+33 (0)6 13 53 56 06</a:t>
            </a:r>
          </a:p>
          <a:p>
            <a:pPr marL="0" indent="0">
              <a:buNone/>
            </a:pPr>
            <a:r>
              <a:rPr lang="fr-FR" dirty="0">
                <a:hlinkClick r:id="rId2"/>
              </a:rPr>
              <a:t>Damien.serret@temisth.com</a:t>
            </a:r>
            <a:endParaRPr lang="fr-FR" dirty="0"/>
          </a:p>
          <a:p>
            <a:pPr marL="0" indent="0">
              <a:buNone/>
            </a:pPr>
            <a:r>
              <a:rPr lang="fr-FR" dirty="0"/>
              <a:t>www.temisth.com</a:t>
            </a:r>
          </a:p>
        </p:txBody>
      </p:sp>
      <p:sp>
        <p:nvSpPr>
          <p:cNvPr id="7" name="Espace réservé du numéro de diapositive 6">
            <a:extLst>
              <a:ext uri="{FF2B5EF4-FFF2-40B4-BE49-F238E27FC236}">
                <a16:creationId xmlns:a16="http://schemas.microsoft.com/office/drawing/2014/main" id="{38D69F48-2857-B84B-CA52-9FCF13AA7E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grpSp>
        <p:nvGrpSpPr>
          <p:cNvPr id="22" name="Groupe 21">
            <a:extLst>
              <a:ext uri="{FF2B5EF4-FFF2-40B4-BE49-F238E27FC236}">
                <a16:creationId xmlns:a16="http://schemas.microsoft.com/office/drawing/2014/main" id="{61574B78-D3AA-D7A5-C71E-A308F5D9B609}"/>
              </a:ext>
            </a:extLst>
          </p:cNvPr>
          <p:cNvGrpSpPr>
            <a:grpSpLocks noChangeAspect="1"/>
          </p:cNvGrpSpPr>
          <p:nvPr/>
        </p:nvGrpSpPr>
        <p:grpSpPr>
          <a:xfrm>
            <a:off x="10620587" y="-106851"/>
            <a:ext cx="1250166" cy="1212606"/>
            <a:chOff x="6580465" y="324512"/>
            <a:chExt cx="3311893" cy="3312000"/>
          </a:xfrm>
        </p:grpSpPr>
        <p:sp>
          <p:nvSpPr>
            <p:cNvPr id="23" name="Ellipse 22">
              <a:extLst>
                <a:ext uri="{FF2B5EF4-FFF2-40B4-BE49-F238E27FC236}">
                  <a16:creationId xmlns:a16="http://schemas.microsoft.com/office/drawing/2014/main" id="{C0D0F0C6-CDF0-AA34-1BC0-204375865AB1}"/>
                </a:ext>
              </a:extLst>
            </p:cNvPr>
            <p:cNvSpPr/>
            <p:nvPr/>
          </p:nvSpPr>
          <p:spPr>
            <a:xfrm>
              <a:off x="6580465" y="324512"/>
              <a:ext cx="3311893" cy="331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Image 23" descr="Une image contenant Graphique, graphisme, Police, logo&#10;&#10;Description générée automatiquement">
              <a:extLst>
                <a:ext uri="{FF2B5EF4-FFF2-40B4-BE49-F238E27FC236}">
                  <a16:creationId xmlns:a16="http://schemas.microsoft.com/office/drawing/2014/main" id="{EF602C26-26A2-451C-A896-90CAF932E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0465" y="953827"/>
              <a:ext cx="3311893" cy="2510629"/>
            </a:xfrm>
            <a:prstGeom prst="rect">
              <a:avLst/>
            </a:prstGeom>
          </p:spPr>
        </p:pic>
      </p:grpSp>
      <p:sp>
        <p:nvSpPr>
          <p:cNvPr id="25" name="Espace réservé de la date 5">
            <a:extLst>
              <a:ext uri="{FF2B5EF4-FFF2-40B4-BE49-F238E27FC236}">
                <a16:creationId xmlns:a16="http://schemas.microsoft.com/office/drawing/2014/main" id="{5E352C0F-0EB0-7AE0-3948-CB016383D365}"/>
              </a:ext>
            </a:extLst>
          </p:cNvPr>
          <p:cNvSpPr txBox="1">
            <a:spLocks/>
          </p:cNvSpPr>
          <p:nvPr/>
        </p:nvSpPr>
        <p:spPr>
          <a:xfrm>
            <a:off x="8568448" y="6501341"/>
            <a:ext cx="1560000" cy="35665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all" spc="0" normalizeH="0" baseline="0" noProof="0">
                <a:ln>
                  <a:noFill/>
                </a:ln>
                <a:solidFill>
                  <a:srgbClr val="000000"/>
                </a:solidFill>
                <a:effectLst/>
                <a:uLnTx/>
                <a:uFillTx/>
                <a:latin typeface="Arial"/>
                <a:ea typeface="+mn-ea"/>
                <a:cs typeface="+mn-cs"/>
              </a:rPr>
              <a:t>29/01/2025</a:t>
            </a:r>
            <a:endParaRPr kumimoji="0" lang="fr-FR" sz="1800" b="0" i="0" u="none" strike="noStrike" kern="1200" cap="all"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6275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4A0D58-22E1-43DC-A393-1C56D668D583}"/>
              </a:ext>
            </a:extLst>
          </p:cNvPr>
          <p:cNvSpPr>
            <a:spLocks noGrp="1"/>
          </p:cNvSpPr>
          <p:nvPr>
            <p:ph type="title"/>
          </p:nvPr>
        </p:nvSpPr>
        <p:spPr>
          <a:xfrm>
            <a:off x="479999" y="1432587"/>
            <a:ext cx="3555858" cy="566911"/>
          </a:xfrm>
        </p:spPr>
        <p:txBody>
          <a:bodyPr/>
          <a:lstStyle/>
          <a:p>
            <a:r>
              <a:rPr lang="fr-FR" i="1" dirty="0"/>
              <a:t>In practice</a:t>
            </a:r>
          </a:p>
        </p:txBody>
      </p:sp>
      <p:sp>
        <p:nvSpPr>
          <p:cNvPr id="4" name="Espace réservé du texte 3">
            <a:extLst>
              <a:ext uri="{FF2B5EF4-FFF2-40B4-BE49-F238E27FC236}">
                <a16:creationId xmlns:a16="http://schemas.microsoft.com/office/drawing/2014/main" id="{FF743263-CF5A-49E3-A70B-44FF494452AD}"/>
              </a:ext>
            </a:extLst>
          </p:cNvPr>
          <p:cNvSpPr>
            <a:spLocks noGrp="1"/>
          </p:cNvSpPr>
          <p:nvPr>
            <p:ph type="body" sz="quarter" idx="14"/>
          </p:nvPr>
        </p:nvSpPr>
        <p:spPr>
          <a:xfrm>
            <a:off x="334700" y="2075698"/>
            <a:ext cx="3555858" cy="3286215"/>
          </a:xfrm>
        </p:spPr>
        <p:txBody>
          <a:bodyPr/>
          <a:lstStyle/>
          <a:p>
            <a:r>
              <a:rPr lang="en-US" b="1" dirty="0"/>
              <a:t>HORIZON-CL5-2023-D1-01-03: Climate impacts of a hydrogen economy</a:t>
            </a:r>
          </a:p>
          <a:p>
            <a:pPr marL="285750" indent="-285750" algn="just">
              <a:buFont typeface="Arial" panose="020B0604020202020204" pitchFamily="34" charset="0"/>
              <a:buChar char="•"/>
            </a:pPr>
            <a:r>
              <a:rPr lang="en-US" sz="1200" dirty="0"/>
              <a:t>A rigorous assessment of the </a:t>
            </a:r>
            <a:r>
              <a:rPr lang="en-US" sz="1200" dirty="0" err="1"/>
              <a:t>behaviour</a:t>
            </a:r>
            <a:r>
              <a:rPr lang="en-US" sz="1200" dirty="0"/>
              <a:t> of hydrogen in the oxidizing cycles of the atmosphere related to methane, water </a:t>
            </a:r>
            <a:r>
              <a:rPr lang="en-US" sz="1200" dirty="0" err="1"/>
              <a:t>vapour</a:t>
            </a:r>
            <a:r>
              <a:rPr lang="en-US" sz="1200" dirty="0"/>
              <a:t>, carbon monoxide and ozone.</a:t>
            </a:r>
          </a:p>
          <a:p>
            <a:pPr marL="285750" indent="-285750" algn="just">
              <a:buFont typeface="Arial" panose="020B0604020202020204" pitchFamily="34" charset="0"/>
              <a:buChar char="•"/>
            </a:pPr>
            <a:r>
              <a:rPr lang="en-US" sz="1200" dirty="0"/>
              <a:t>A rigorous assessment of the ways in which large-scale production, distribution and use of hydrogen (e.g. as an energy carrier or industrial feedstock) can affect anthropogenic radiative forcing.</a:t>
            </a:r>
          </a:p>
          <a:p>
            <a:pPr marL="285750" indent="-285750" algn="just">
              <a:buFont typeface="Arial" panose="020B0604020202020204" pitchFamily="34" charset="0"/>
              <a:buChar char="•"/>
            </a:pPr>
            <a:r>
              <a:rPr lang="en-US" sz="1200" dirty="0"/>
              <a:t>Better monitoring tools (methodologies and instruments) for detecting and quantifying hydrogen leakage (in situ or through remote sensing). </a:t>
            </a:r>
          </a:p>
        </p:txBody>
      </p:sp>
      <p:sp>
        <p:nvSpPr>
          <p:cNvPr id="7" name="Espace réservé de la date 6">
            <a:extLst>
              <a:ext uri="{FF2B5EF4-FFF2-40B4-BE49-F238E27FC236}">
                <a16:creationId xmlns:a16="http://schemas.microsoft.com/office/drawing/2014/main" id="{0FB7970C-ACAE-41B0-B52C-1D1C0A89BD4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a:ln>
                  <a:noFill/>
                </a:ln>
                <a:solidFill>
                  <a:srgbClr val="000000"/>
                </a:solidFill>
                <a:effectLst/>
                <a:uLnTx/>
                <a:uFillTx/>
                <a:latin typeface="Arial"/>
                <a:ea typeface="+mn-ea"/>
                <a:cs typeface="+mn-cs"/>
              </a:rPr>
              <a:t>29/01/2025</a:t>
            </a:r>
            <a:endParaRPr kumimoji="0" lang="fr-FR" sz="1000" b="0" i="0" u="none" strike="noStrike" kern="1200" cap="all" spc="0" normalizeH="0" baseline="0" noProof="0" dirty="0">
              <a:ln>
                <a:noFill/>
              </a:ln>
              <a:solidFill>
                <a:srgbClr val="000000"/>
              </a:solidFill>
              <a:effectLst/>
              <a:uLnTx/>
              <a:uFillTx/>
              <a:latin typeface="Arial"/>
              <a:ea typeface="+mn-ea"/>
              <a:cs typeface="+mn-cs"/>
            </a:endParaRPr>
          </a:p>
        </p:txBody>
      </p:sp>
      <p:sp>
        <p:nvSpPr>
          <p:cNvPr id="8" name="Espace réservé du numéro de diapositive 7">
            <a:extLst>
              <a:ext uri="{FF2B5EF4-FFF2-40B4-BE49-F238E27FC236}">
                <a16:creationId xmlns:a16="http://schemas.microsoft.com/office/drawing/2014/main" id="{057EE8DA-757E-4B14-A7B5-4AC1076BEC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pic>
        <p:nvPicPr>
          <p:cNvPr id="9" name="Image 8">
            <a:extLst>
              <a:ext uri="{FF2B5EF4-FFF2-40B4-BE49-F238E27FC236}">
                <a16:creationId xmlns:a16="http://schemas.microsoft.com/office/drawing/2014/main" id="{56EC10F3-76FA-4B5A-926A-A4CBC31D4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8544" y="241329"/>
            <a:ext cx="1679807" cy="692521"/>
          </a:xfrm>
          <a:prstGeom prst="rect">
            <a:avLst/>
          </a:prstGeom>
        </p:spPr>
      </p:pic>
      <p:pic>
        <p:nvPicPr>
          <p:cNvPr id="12" name="Image 11">
            <a:extLst>
              <a:ext uri="{FF2B5EF4-FFF2-40B4-BE49-F238E27FC236}">
                <a16:creationId xmlns:a16="http://schemas.microsoft.com/office/drawing/2014/main" id="{6C9CE328-FF22-455C-BBF5-A7C7FCBE3170}"/>
              </a:ext>
            </a:extLst>
          </p:cNvPr>
          <p:cNvPicPr>
            <a:picLocks noChangeAspect="1"/>
          </p:cNvPicPr>
          <p:nvPr/>
        </p:nvPicPr>
        <p:blipFill>
          <a:blip r:embed="rId3"/>
          <a:stretch>
            <a:fillRect/>
          </a:stretch>
        </p:blipFill>
        <p:spPr>
          <a:xfrm>
            <a:off x="4086656" y="1387862"/>
            <a:ext cx="7645281" cy="4797038"/>
          </a:xfrm>
          <a:prstGeom prst="rect">
            <a:avLst/>
          </a:prstGeom>
        </p:spPr>
      </p:pic>
      <p:sp>
        <p:nvSpPr>
          <p:cNvPr id="13" name="Rectangle 12">
            <a:extLst>
              <a:ext uri="{FF2B5EF4-FFF2-40B4-BE49-F238E27FC236}">
                <a16:creationId xmlns:a16="http://schemas.microsoft.com/office/drawing/2014/main" id="{BE536E3B-D814-45D2-BB61-87A7AAA0545D}"/>
              </a:ext>
            </a:extLst>
          </p:cNvPr>
          <p:cNvSpPr/>
          <p:nvPr/>
        </p:nvSpPr>
        <p:spPr>
          <a:xfrm>
            <a:off x="549100" y="5400013"/>
            <a:ext cx="3222799" cy="571500"/>
          </a:xfrm>
          <a:prstGeom prst="rect">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CEN-CENELEC GUIDE 39</a:t>
            </a:r>
          </a:p>
        </p:txBody>
      </p:sp>
    </p:spTree>
    <p:extLst>
      <p:ext uri="{BB962C8B-B14F-4D97-AF65-F5344CB8AC3E}">
        <p14:creationId xmlns:p14="http://schemas.microsoft.com/office/powerpoint/2010/main" val="528634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B48C5-F1BD-68C2-C540-260B7047C523}"/>
            </a:ext>
          </a:extLst>
        </p:cNvPr>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BBC9B312-503C-2314-385E-7458012CFB0A}"/>
              </a:ext>
            </a:extLst>
          </p:cNvPr>
          <p:cNvSpPr>
            <a:spLocks noGrp="1"/>
          </p:cNvSpPr>
          <p:nvPr>
            <p:ph type="pic" sz="quarter" idx="13"/>
          </p:nvPr>
        </p:nvSpPr>
        <p:spPr/>
        <p:txBody>
          <a:bodyPr/>
          <a:lstStyle/>
          <a:p>
            <a:endParaRPr lang="fr-FR" dirty="0"/>
          </a:p>
        </p:txBody>
      </p:sp>
      <p:sp>
        <p:nvSpPr>
          <p:cNvPr id="11" name="Espace réservé du numéro de diapositive 10">
            <a:extLst>
              <a:ext uri="{FF2B5EF4-FFF2-40B4-BE49-F238E27FC236}">
                <a16:creationId xmlns:a16="http://schemas.microsoft.com/office/drawing/2014/main" id="{BA919224-1FC0-D1C8-065A-40CF21C60BB2}"/>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60</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a:extLst>
              <a:ext uri="{FF2B5EF4-FFF2-40B4-BE49-F238E27FC236}">
                <a16:creationId xmlns:a16="http://schemas.microsoft.com/office/drawing/2014/main" id="{E89115FB-ADE5-5E38-A342-10BFAB56B24B}"/>
              </a:ext>
            </a:extLst>
          </p:cNvPr>
          <p:cNvSpPr/>
          <p:nvPr/>
        </p:nvSpPr>
        <p:spPr>
          <a:xfrm>
            <a:off x="1077372" y="3136612"/>
            <a:ext cx="9965073" cy="584775"/>
          </a:xfrm>
          <a:prstGeom prst="rect">
            <a:avLst/>
          </a:prstGeom>
        </p:spPr>
        <p:txBody>
          <a:bodyPr wrap="square">
            <a:spAutoFit/>
          </a:bodyPr>
          <a:lstStyle/>
          <a:p>
            <a:pPr lvl="0" algn="ctr" defTabSz="1219170">
              <a:defRPr/>
            </a:pPr>
            <a:r>
              <a:rPr lang="en-US" sz="3200" b="1" dirty="0">
                <a:solidFill>
                  <a:srgbClr val="000091"/>
                </a:solidFill>
              </a:rPr>
              <a:t>Regions Ile de France/Normandie</a:t>
            </a:r>
          </a:p>
        </p:txBody>
      </p:sp>
    </p:spTree>
    <p:extLst>
      <p:ext uri="{BB962C8B-B14F-4D97-AF65-F5344CB8AC3E}">
        <p14:creationId xmlns:p14="http://schemas.microsoft.com/office/powerpoint/2010/main" val="31247824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2025/01/29</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p:cNvSpPr txBox="1">
            <a:spLocks/>
          </p:cNvSpPr>
          <p:nvPr/>
        </p:nvSpPr>
        <p:spPr>
          <a:xfrm>
            <a:off x="669257" y="1413355"/>
            <a:ext cx="11019191" cy="4398165"/>
          </a:xfrm>
          <a:prstGeom prst="rect">
            <a:avLst/>
          </a:prstGeom>
        </p:spPr>
        <p:txBody>
          <a:bodyPr lIns="91440" tIns="45720" rIns="91440" bIns="45720" anchor="t">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40030" marR="0" lvl="1" indent="0" algn="ctr"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a:p>
            <a:pPr marL="240030" marR="0" lvl="1" indent="0" algn="ctr"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a:p>
            <a:pPr marL="240030" marR="0" lvl="1" indent="0" algn="ctr"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a:p>
            <a:pPr marL="240030"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240030"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240030"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240030"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240030"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a:p>
            <a:pPr marL="240030" marR="0" lvl="1" indent="0" algn="ctr" defTabSz="1219170" rtl="0" eaLnBrk="1" fontAlgn="auto" latinLnBrk="0" hangingPunct="1">
              <a:lnSpc>
                <a:spcPct val="100000"/>
              </a:lnSpc>
              <a:spcBef>
                <a:spcPts val="800"/>
              </a:spcBef>
              <a:spcAft>
                <a:spcPts val="800"/>
              </a:spcAft>
              <a:buClrTx/>
              <a:buSzTx/>
              <a:buFont typeface="Arial" pitchFamily="34" charset="0"/>
              <a:buNone/>
              <a:tabLst/>
              <a:defRPr/>
            </a:pPr>
            <a:r>
              <a:rPr kumimoji="0" lang="en-US" altLang="fr-FR" sz="1600" b="0" i="1" u="none" strike="noStrike" kern="1200" cap="none" spc="0" normalizeH="0" baseline="0" noProof="0" dirty="0">
                <a:ln>
                  <a:noFill/>
                </a:ln>
                <a:solidFill>
                  <a:srgbClr val="000000"/>
                </a:solidFill>
                <a:effectLst/>
                <a:uLnTx/>
                <a:uFillTx/>
                <a:latin typeface="Arial"/>
                <a:ea typeface="+mn-ea"/>
                <a:cs typeface="+mn-cs"/>
                <a:hlinkClick r:id="rId2"/>
              </a:rPr>
              <a:t>maud.hainry@iledefrance.fr</a:t>
            </a:r>
            <a:r>
              <a:rPr kumimoji="0" lang="en-US" altLang="fr-FR" sz="1600" b="0" i="1" u="none" strike="noStrike" kern="1200" cap="none" spc="0" normalizeH="0" baseline="0" noProof="0" dirty="0">
                <a:ln>
                  <a:noFill/>
                </a:ln>
                <a:solidFill>
                  <a:srgbClr val="000000"/>
                </a:solidFill>
                <a:effectLst/>
                <a:uLnTx/>
                <a:uFillTx/>
                <a:latin typeface="Arial"/>
                <a:ea typeface="+mn-ea"/>
                <a:cs typeface="Arial"/>
              </a:rPr>
              <a:t> et </a:t>
            </a:r>
            <a:r>
              <a:rPr kumimoji="0" lang="en-US" altLang="fr-FR" sz="1600" b="0" i="1" u="none" strike="noStrike" kern="1200" cap="none" spc="0" normalizeH="0" baseline="0" noProof="0" dirty="0">
                <a:ln>
                  <a:noFill/>
                </a:ln>
                <a:solidFill>
                  <a:srgbClr val="000000"/>
                </a:solidFill>
                <a:effectLst/>
                <a:uLnTx/>
                <a:uFillTx/>
                <a:latin typeface="Arial"/>
                <a:ea typeface="+mn-ea"/>
                <a:cs typeface="+mn-cs"/>
                <a:hlinkClick r:id="rId3"/>
              </a:rPr>
              <a:t>frederique.vinay@iledefrance.fr</a:t>
            </a:r>
            <a:endParaRPr kumimoji="0" lang="en-US" altLang="fr-FR" sz="1600" b="0" i="1" u="none" strike="noStrike" kern="1200" cap="none" spc="0" normalizeH="0" baseline="0" noProof="0" dirty="0">
              <a:ln>
                <a:noFill/>
              </a:ln>
              <a:solidFill>
                <a:srgbClr val="000000"/>
              </a:solidFill>
              <a:effectLst/>
              <a:uLnTx/>
              <a:uFillTx/>
              <a:latin typeface="Arial"/>
              <a:ea typeface="+mn-ea"/>
              <a:cs typeface="+mn-cs"/>
            </a:endParaRPr>
          </a:p>
          <a:p>
            <a:pPr marL="240030" marR="0" lvl="1" indent="0" algn="ctr" defTabSz="1219170" rtl="0" eaLnBrk="1" fontAlgn="auto" latinLnBrk="0" hangingPunct="1">
              <a:lnSpc>
                <a:spcPct val="100000"/>
              </a:lnSpc>
              <a:spcBef>
                <a:spcPts val="800"/>
              </a:spcBef>
              <a:spcAft>
                <a:spcPts val="800"/>
              </a:spcAft>
              <a:buClrTx/>
              <a:buSzTx/>
              <a:buFont typeface="Arial" pitchFamily="34" charset="0"/>
              <a:buNone/>
              <a:tabLst/>
              <a:defRPr/>
            </a:pPr>
            <a:r>
              <a:rPr kumimoji="0" lang="fr-FR" altLang="fr-FR" sz="1600" b="0" i="1" u="none" strike="noStrike" kern="1200" cap="none" spc="0" normalizeH="0" baseline="0" noProof="0" dirty="0">
                <a:ln>
                  <a:noFill/>
                </a:ln>
                <a:solidFill>
                  <a:srgbClr val="000000"/>
                </a:solidFill>
                <a:effectLst/>
                <a:uLnTx/>
                <a:uFillTx/>
                <a:latin typeface="Arial"/>
                <a:ea typeface="+mn-ea"/>
                <a:cs typeface="Arial"/>
                <a:hlinkClick r:id="rId4"/>
              </a:rPr>
              <a:t>pauline.bonnard@normandie.fr</a:t>
            </a:r>
            <a:endParaRPr kumimoji="0" lang="fr-FR" altLang="fr-FR" sz="1600" b="0" i="1" u="none" strike="noStrike" kern="1200" cap="none" spc="0" normalizeH="0" baseline="0" noProof="0" dirty="0">
              <a:ln>
                <a:noFill/>
              </a:ln>
              <a:solidFill>
                <a:srgbClr val="000000"/>
              </a:solidFill>
              <a:effectLst/>
              <a:uLnTx/>
              <a:uFillTx/>
              <a:latin typeface="Arial"/>
              <a:ea typeface="+mn-ea"/>
              <a:cs typeface="Arial"/>
            </a:endParaRPr>
          </a:p>
          <a:p>
            <a:pPr marL="240030" marR="0" lvl="1" indent="0" algn="ctr" defTabSz="1219170" rtl="0" eaLnBrk="1" fontAlgn="auto" latinLnBrk="0" hangingPunct="1">
              <a:lnSpc>
                <a:spcPct val="100000"/>
              </a:lnSpc>
              <a:spcBef>
                <a:spcPts val="800"/>
              </a:spcBef>
              <a:spcAft>
                <a:spcPts val="800"/>
              </a:spcAft>
              <a:buClrTx/>
              <a:buSzTx/>
              <a:buFont typeface="Arial" pitchFamily="34" charset="0"/>
              <a:buNone/>
              <a:tabLst/>
              <a:defRPr/>
            </a:pPr>
            <a:endParaRPr kumimoji="0" lang="en-US" altLang="fr-FR" sz="16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2" name="Image 1">
            <a:extLst>
              <a:ext uri="{FF2B5EF4-FFF2-40B4-BE49-F238E27FC236}">
                <a16:creationId xmlns:a16="http://schemas.microsoft.com/office/drawing/2014/main" id="{7A2652C2-636B-232C-7492-CE893212BF2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873" y="1653374"/>
            <a:ext cx="2168525" cy="791845"/>
          </a:xfrm>
          <a:prstGeom prst="rect">
            <a:avLst/>
          </a:prstGeom>
          <a:noFill/>
          <a:ln>
            <a:noFill/>
          </a:ln>
        </p:spPr>
      </p:pic>
      <p:pic>
        <p:nvPicPr>
          <p:cNvPr id="5" name="Image 4">
            <a:extLst>
              <a:ext uri="{FF2B5EF4-FFF2-40B4-BE49-F238E27FC236}">
                <a16:creationId xmlns:a16="http://schemas.microsoft.com/office/drawing/2014/main" id="{BB1E52EB-099E-A3AB-F1EB-FEB2A5E699C4}"/>
              </a:ext>
            </a:extLst>
          </p:cNvPr>
          <p:cNvPicPr>
            <a:picLocks noChangeAspect="1"/>
          </p:cNvPicPr>
          <p:nvPr/>
        </p:nvPicPr>
        <p:blipFill>
          <a:blip r:embed="rId6"/>
          <a:stretch>
            <a:fillRect/>
          </a:stretch>
        </p:blipFill>
        <p:spPr>
          <a:xfrm>
            <a:off x="8230921" y="1822961"/>
            <a:ext cx="2235054" cy="452669"/>
          </a:xfrm>
          <a:prstGeom prst="rect">
            <a:avLst/>
          </a:prstGeom>
        </p:spPr>
      </p:pic>
      <p:sp>
        <p:nvSpPr>
          <p:cNvPr id="8" name="ZoneTexte 7">
            <a:extLst>
              <a:ext uri="{FF2B5EF4-FFF2-40B4-BE49-F238E27FC236}">
                <a16:creationId xmlns:a16="http://schemas.microsoft.com/office/drawing/2014/main" id="{DEA3049D-8B16-9029-023F-20A8C7E84E5D}"/>
              </a:ext>
            </a:extLst>
          </p:cNvPr>
          <p:cNvSpPr txBox="1"/>
          <p:nvPr/>
        </p:nvSpPr>
        <p:spPr>
          <a:xfrm>
            <a:off x="483231" y="2828835"/>
            <a:ext cx="5043808" cy="1200329"/>
          </a:xfrm>
          <a:prstGeom prst="rect">
            <a:avLst/>
          </a:prstGeom>
          <a:noFill/>
        </p:spPr>
        <p:txBody>
          <a:bodyPr wrap="square" rtlCol="0">
            <a:spAutoFit/>
          </a:bodyPr>
          <a:lstStyle/>
          <a:p>
            <a:pPr marL="335915" marR="0" lvl="1" indent="-95885" algn="ctr" defTabSz="914400" rtl="0" eaLnBrk="1" fontAlgn="auto" latinLnBrk="0" hangingPunct="1">
              <a:lnSpc>
                <a:spcPct val="100000"/>
              </a:lnSpc>
              <a:spcBef>
                <a:spcPts val="0"/>
              </a:spcBef>
              <a:spcAft>
                <a:spcPts val="0"/>
              </a:spcAft>
              <a:buClrTx/>
              <a:buSzTx/>
              <a:buFontTx/>
              <a:buNone/>
              <a:tabLst/>
              <a:defRPr/>
            </a:pPr>
            <a:r>
              <a:rPr kumimoji="0" lang="en-US" altLang="fr-FR" sz="1800" b="0" i="0" u="none" strike="noStrike" kern="1200" cap="none" spc="0" normalizeH="0" baseline="0" noProof="0" dirty="0">
                <a:ln>
                  <a:noFill/>
                </a:ln>
                <a:solidFill>
                  <a:srgbClr val="000000"/>
                </a:solidFill>
                <a:effectLst/>
                <a:uLnTx/>
                <a:uFillTx/>
                <a:latin typeface="Arial"/>
                <a:ea typeface="+mn-ea"/>
                <a:cs typeface="+mn-cs"/>
              </a:rPr>
              <a:t>Ile-de-France / Paris Region</a:t>
            </a:r>
          </a:p>
          <a:p>
            <a:pPr marL="335915" marR="0" lvl="1" indent="-95885" algn="ctr" defTabSz="914400" rtl="0" eaLnBrk="1" fontAlgn="auto" latinLnBrk="0" hangingPunct="1">
              <a:lnSpc>
                <a:spcPct val="100000"/>
              </a:lnSpc>
              <a:spcBef>
                <a:spcPts val="0"/>
              </a:spcBef>
              <a:spcAft>
                <a:spcPts val="0"/>
              </a:spcAft>
              <a:buClrTx/>
              <a:buSzTx/>
              <a:buFontTx/>
              <a:buNone/>
              <a:tabLst/>
              <a:defRPr/>
            </a:pPr>
            <a:endParaRPr kumimoji="0" lang="en-US" altLang="fr-FR" sz="1800" b="0" i="0" u="none" strike="noStrike" kern="1200" cap="none" spc="0" normalizeH="0" baseline="0" noProof="0" dirty="0">
              <a:ln>
                <a:noFill/>
              </a:ln>
              <a:solidFill>
                <a:srgbClr val="000000"/>
              </a:solidFill>
              <a:effectLst/>
              <a:uLnTx/>
              <a:uFillTx/>
              <a:latin typeface="Arial"/>
              <a:ea typeface="+mn-ea"/>
              <a:cs typeface="Arial"/>
            </a:endParaRPr>
          </a:p>
          <a:p>
            <a:pPr marL="335915" marR="0" lvl="1" indent="-95885" algn="ctr" defTabSz="914400" rtl="0" eaLnBrk="1" fontAlgn="auto" latinLnBrk="0" hangingPunct="1">
              <a:lnSpc>
                <a:spcPct val="100000"/>
              </a:lnSpc>
              <a:spcBef>
                <a:spcPts val="0"/>
              </a:spcBef>
              <a:spcAft>
                <a:spcPts val="0"/>
              </a:spcAft>
              <a:buClrTx/>
              <a:buSzTx/>
              <a:buFontTx/>
              <a:buNone/>
              <a:tabLst/>
              <a:defRPr/>
            </a:pPr>
            <a:r>
              <a:rPr kumimoji="0" lang="en-US" altLang="fr-FR" sz="1800" b="0" i="0" u="none" strike="noStrike" kern="1200" cap="none" spc="0" normalizeH="0" baseline="0" noProof="0" dirty="0">
                <a:ln>
                  <a:noFill/>
                </a:ln>
                <a:solidFill>
                  <a:srgbClr val="000000"/>
                </a:solidFill>
                <a:effectLst/>
                <a:uLnTx/>
                <a:uFillTx/>
                <a:latin typeface="Arial"/>
                <a:ea typeface="+mn-ea"/>
                <a:cs typeface="+mn-cs"/>
              </a:rPr>
              <a:t>European and International Strategies </a:t>
            </a:r>
          </a:p>
          <a:p>
            <a:pPr marL="335915" marR="0" lvl="1" indent="-95885" algn="ctr" defTabSz="914400" rtl="0" eaLnBrk="1" fontAlgn="auto" latinLnBrk="0" hangingPunct="1">
              <a:lnSpc>
                <a:spcPct val="100000"/>
              </a:lnSpc>
              <a:spcBef>
                <a:spcPts val="0"/>
              </a:spcBef>
              <a:spcAft>
                <a:spcPts val="0"/>
              </a:spcAft>
              <a:buClrTx/>
              <a:buSzTx/>
              <a:buFontTx/>
              <a:buNone/>
              <a:tabLst/>
              <a:defRPr/>
            </a:pPr>
            <a:r>
              <a:rPr kumimoji="0" lang="en-US" altLang="fr-FR" sz="1800" b="0" i="0" u="none" strike="noStrike" kern="1200" cap="none" spc="0" normalizeH="0" baseline="0" noProof="0" dirty="0">
                <a:ln>
                  <a:noFill/>
                </a:ln>
                <a:solidFill>
                  <a:srgbClr val="000000"/>
                </a:solidFill>
                <a:effectLst/>
                <a:uLnTx/>
                <a:uFillTx/>
                <a:latin typeface="Arial"/>
                <a:ea typeface="+mn-ea"/>
                <a:cs typeface="+mn-cs"/>
              </a:rPr>
              <a:t>Unit</a:t>
            </a:r>
            <a:endParaRPr kumimoji="0" lang="en-US" altLang="fr-FR"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ZoneTexte 8">
            <a:extLst>
              <a:ext uri="{FF2B5EF4-FFF2-40B4-BE49-F238E27FC236}">
                <a16:creationId xmlns:a16="http://schemas.microsoft.com/office/drawing/2014/main" id="{BD13A2F4-EA4A-F31C-5877-B10BA3DDFDF3}"/>
              </a:ext>
            </a:extLst>
          </p:cNvPr>
          <p:cNvSpPr txBox="1"/>
          <p:nvPr/>
        </p:nvSpPr>
        <p:spPr>
          <a:xfrm>
            <a:off x="6664963" y="2828834"/>
            <a:ext cx="52095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Normandy Region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Energy, Environment and Sustainable Development Unit</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66415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0" normalizeH="0" baseline="0" noProof="0" dirty="0">
                <a:ln>
                  <a:noFill/>
                </a:ln>
                <a:solidFill>
                  <a:srgbClr val="000000"/>
                </a:solidFill>
                <a:effectLst/>
                <a:uLnTx/>
                <a:uFillTx/>
                <a:latin typeface="Arial"/>
                <a:ea typeface="+mn-ea"/>
                <a:cs typeface="+mn-cs"/>
              </a:rPr>
              <a:t>2025/01/29</a:t>
            </a: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8" name="Θέση περιεχομένου 2"/>
          <p:cNvSpPr txBox="1">
            <a:spLocks/>
          </p:cNvSpPr>
          <p:nvPr/>
        </p:nvSpPr>
        <p:spPr>
          <a:xfrm>
            <a:off x="323817" y="1553346"/>
            <a:ext cx="5853464" cy="4056340"/>
          </a:xfrm>
          <a:prstGeom prst="rect">
            <a:avLst/>
          </a:prstGeom>
        </p:spPr>
        <p:txBody>
          <a:bodyPr>
            <a:normAutofit fontScale="92500" lnSpcReduction="10000"/>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39994" marR="0" lvl="1" indent="0" algn="l" defTabSz="1219170" rtl="0" eaLnBrk="1" fontAlgn="auto" latinLnBrk="0" hangingPunct="1">
              <a:lnSpc>
                <a:spcPct val="100000"/>
              </a:lnSpc>
              <a:spcBef>
                <a:spcPts val="800"/>
              </a:spcBef>
              <a:spcAft>
                <a:spcPts val="800"/>
              </a:spcAft>
              <a:buClrTx/>
              <a:buSzTx/>
              <a:buFont typeface="Arial" pitchFamily="34" charset="0"/>
              <a:buNone/>
              <a:tabLst/>
              <a:defRPr/>
            </a:pPr>
            <a:r>
              <a:rPr kumimoji="0" lang="en-US" altLang="fr-FR" sz="2200" b="1" i="0" u="none" strike="noStrike" kern="1200" cap="none" spc="0" normalizeH="0" baseline="0" noProof="0" dirty="0">
                <a:ln>
                  <a:noFill/>
                </a:ln>
                <a:solidFill>
                  <a:srgbClr val="FF0000"/>
                </a:solidFill>
                <a:effectLst/>
                <a:uLnTx/>
                <a:uFillTx/>
                <a:latin typeface="Arial"/>
                <a:ea typeface="+mn-ea"/>
                <a:cs typeface="+mn-cs"/>
              </a:rPr>
              <a:t>Hy2SEINE : the Seine hydrogen valley</a:t>
            </a:r>
            <a:endParaRPr kumimoji="0" lang="en-US" altLang="fr-FR" sz="2200" b="0" i="0" u="none" strike="noStrike" kern="1200" cap="none" spc="0" normalizeH="0" baseline="0" noProof="0" dirty="0">
              <a:ln>
                <a:noFill/>
              </a:ln>
              <a:solidFill>
                <a:srgbClr val="000000"/>
              </a:solidFill>
              <a:effectLst/>
              <a:uLnTx/>
              <a:uFillTx/>
              <a:latin typeface="Arial"/>
              <a:ea typeface="+mn-ea"/>
              <a:cs typeface="+mn-cs"/>
            </a:endParaRP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Large-scale hydrogen valley – Clean Hydrogen Partnership</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Support the development of the entire value chain of hydrogen on the Seine valley (Production, Storage, Distribution and Uses of hydrogen).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The</a:t>
            </a:r>
            <a:r>
              <a:rPr kumimoji="0" lang="en-US" altLang="fr-FR" sz="1600" b="1" i="0" u="none" strike="noStrike" kern="1200" cap="none" spc="0" normalizeH="0" baseline="0" noProof="0" dirty="0">
                <a:ln>
                  <a:noFill/>
                </a:ln>
                <a:solidFill>
                  <a:srgbClr val="FF0000"/>
                </a:solidFill>
                <a:effectLst/>
                <a:uLnTx/>
                <a:uFillTx/>
                <a:latin typeface="Arial"/>
                <a:ea typeface="+mn-ea"/>
                <a:cs typeface="+mn-cs"/>
              </a:rPr>
              <a:t> Paris Ile-de-France Region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(coordinator) and the </a:t>
            </a:r>
            <a:r>
              <a:rPr kumimoji="0" lang="en-US" altLang="fr-FR" sz="1600" b="1" i="0" u="none" strike="noStrike" kern="1200" cap="none" spc="0" normalizeH="0" baseline="0" noProof="0" dirty="0">
                <a:ln>
                  <a:noFill/>
                </a:ln>
                <a:solidFill>
                  <a:srgbClr val="FF0000"/>
                </a:solidFill>
                <a:effectLst/>
                <a:uLnTx/>
                <a:uFillTx/>
                <a:latin typeface="Arial"/>
                <a:ea typeface="+mn-ea"/>
                <a:cs typeface="+mn-cs"/>
              </a:rPr>
              <a:t>Normandy Region</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Looking for partners developing hydrogen </a:t>
            </a:r>
            <a:r>
              <a:rPr kumimoji="0" lang="en-US" altLang="fr-FR" sz="1600" b="0" i="0" u="none" strike="noStrike" kern="1200" cap="none" spc="0" normalizeH="0" baseline="0" noProof="0" dirty="0">
                <a:ln>
                  <a:noFill/>
                </a:ln>
                <a:solidFill>
                  <a:srgbClr val="FF0000"/>
                </a:solidFill>
                <a:effectLst/>
                <a:uLnTx/>
                <a:uFillTx/>
                <a:latin typeface="Arial"/>
                <a:ea typeface="+mn-ea"/>
                <a:cs typeface="+mn-cs"/>
              </a:rPr>
              <a:t>production projects, innovative SMEs and hydrogen off-takers</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European partners or partners based in Paris Region or Normandy.</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Sectors targeted : </a:t>
            </a:r>
            <a:r>
              <a:rPr kumimoji="0" lang="en-US" altLang="fr-FR" sz="1600" b="0" i="0" u="none" strike="noStrike" kern="1200" cap="none" spc="0" normalizeH="0" baseline="0" noProof="0" dirty="0">
                <a:ln>
                  <a:noFill/>
                </a:ln>
                <a:solidFill>
                  <a:srgbClr val="FF0000"/>
                </a:solidFill>
                <a:effectLst/>
                <a:uLnTx/>
                <a:uFillTx/>
                <a:latin typeface="Arial"/>
                <a:ea typeface="+mn-ea"/>
                <a:cs typeface="+mn-cs"/>
              </a:rPr>
              <a:t>land mobility, waterborne transport, hydrogen towards </a:t>
            </a:r>
            <a:r>
              <a:rPr kumimoji="0" lang="en-US" altLang="fr-FR" sz="1600" b="0" i="0" u="none" strike="noStrike" kern="1200" cap="none" spc="0" normalizeH="0" baseline="0" noProof="0" dirty="0" err="1">
                <a:ln>
                  <a:noFill/>
                </a:ln>
                <a:solidFill>
                  <a:srgbClr val="FF0000"/>
                </a:solidFill>
                <a:effectLst/>
                <a:uLnTx/>
                <a:uFillTx/>
                <a:latin typeface="Arial"/>
                <a:ea typeface="+mn-ea"/>
                <a:cs typeface="+mn-cs"/>
              </a:rPr>
              <a:t>eSAF</a:t>
            </a:r>
            <a:r>
              <a:rPr kumimoji="0" lang="en-US" altLang="fr-FR" sz="1600" b="0" i="0" u="none" strike="noStrike" kern="1200" cap="none" spc="0" normalizeH="0" baseline="0" noProof="0" dirty="0">
                <a:ln>
                  <a:noFill/>
                </a:ln>
                <a:solidFill>
                  <a:srgbClr val="FF0000"/>
                </a:solidFill>
                <a:effectLst/>
                <a:uLnTx/>
                <a:uFillTx/>
                <a:latin typeface="Arial"/>
                <a:ea typeface="+mn-ea"/>
                <a:cs typeface="+mn-cs"/>
              </a:rPr>
              <a:t>, logistics platforms and construction equipment</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endParaRPr kumimoji="0" lang="en-US" altLang="fr-FR" sz="1800" b="0" i="0" u="none" strike="noStrike" kern="1200" cap="none" spc="0" normalizeH="0" baseline="0" noProof="0" dirty="0">
              <a:ln>
                <a:noFill/>
              </a:ln>
              <a:solidFill>
                <a:srgbClr val="000091"/>
              </a:solidFill>
              <a:effectLst/>
              <a:uLnTx/>
              <a:uFillTx/>
              <a:latin typeface="Arial"/>
              <a:ea typeface="+mn-ea"/>
              <a:cs typeface="+mn-cs"/>
            </a:endParaRPr>
          </a:p>
        </p:txBody>
      </p:sp>
      <p:pic>
        <p:nvPicPr>
          <p:cNvPr id="2" name="Image 1">
            <a:extLst>
              <a:ext uri="{FF2B5EF4-FFF2-40B4-BE49-F238E27FC236}">
                <a16:creationId xmlns:a16="http://schemas.microsoft.com/office/drawing/2014/main" id="{E15A2054-25A1-DF76-7C1F-9267BD9013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3137" y="250748"/>
            <a:ext cx="2168525" cy="791845"/>
          </a:xfrm>
          <a:prstGeom prst="rect">
            <a:avLst/>
          </a:prstGeom>
          <a:noFill/>
          <a:ln>
            <a:noFill/>
          </a:ln>
        </p:spPr>
      </p:pic>
      <p:pic>
        <p:nvPicPr>
          <p:cNvPr id="3" name="Image 2">
            <a:extLst>
              <a:ext uri="{FF2B5EF4-FFF2-40B4-BE49-F238E27FC236}">
                <a16:creationId xmlns:a16="http://schemas.microsoft.com/office/drawing/2014/main" id="{0976216F-311D-7FBE-7501-289885149208}"/>
              </a:ext>
            </a:extLst>
          </p:cNvPr>
          <p:cNvPicPr>
            <a:picLocks noChangeAspect="1"/>
          </p:cNvPicPr>
          <p:nvPr/>
        </p:nvPicPr>
        <p:blipFill>
          <a:blip r:embed="rId3"/>
          <a:stretch>
            <a:fillRect/>
          </a:stretch>
        </p:blipFill>
        <p:spPr>
          <a:xfrm>
            <a:off x="9453394" y="420335"/>
            <a:ext cx="2235054" cy="452669"/>
          </a:xfrm>
          <a:prstGeom prst="rect">
            <a:avLst/>
          </a:prstGeom>
        </p:spPr>
      </p:pic>
      <p:pic>
        <p:nvPicPr>
          <p:cNvPr id="10" name="Image 9">
            <a:extLst>
              <a:ext uri="{FF2B5EF4-FFF2-40B4-BE49-F238E27FC236}">
                <a16:creationId xmlns:a16="http://schemas.microsoft.com/office/drawing/2014/main" id="{43967C4A-902C-A7E5-B401-EF0B1D718BAA}"/>
              </a:ext>
            </a:extLst>
          </p:cNvPr>
          <p:cNvPicPr>
            <a:picLocks noChangeAspect="1"/>
          </p:cNvPicPr>
          <p:nvPr/>
        </p:nvPicPr>
        <p:blipFill>
          <a:blip r:embed="rId4"/>
          <a:stretch>
            <a:fillRect/>
          </a:stretch>
        </p:blipFill>
        <p:spPr>
          <a:xfrm>
            <a:off x="6177281" y="2190685"/>
            <a:ext cx="5628072" cy="3236142"/>
          </a:xfrm>
          <a:prstGeom prst="rect">
            <a:avLst/>
          </a:prstGeom>
        </p:spPr>
      </p:pic>
      <p:sp>
        <p:nvSpPr>
          <p:cNvPr id="11" name="ZoneTexte 10">
            <a:extLst>
              <a:ext uri="{FF2B5EF4-FFF2-40B4-BE49-F238E27FC236}">
                <a16:creationId xmlns:a16="http://schemas.microsoft.com/office/drawing/2014/main" id="{34114A97-F7C3-5F1A-0BA0-1BBBD2F3A0C6}"/>
              </a:ext>
            </a:extLst>
          </p:cNvPr>
          <p:cNvSpPr txBox="1"/>
          <p:nvPr/>
        </p:nvSpPr>
        <p:spPr>
          <a:xfrm>
            <a:off x="6167122" y="1548850"/>
            <a:ext cx="562807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1800" b="1" i="0" u="none" strike="noStrike" kern="1200" cap="none" spc="0" normalizeH="0" baseline="0" noProof="0" dirty="0">
                <a:ln>
                  <a:noFill/>
                </a:ln>
                <a:solidFill>
                  <a:srgbClr val="FFFFFF">
                    <a:lumMod val="95000"/>
                  </a:srgbClr>
                </a:solidFill>
                <a:effectLst/>
                <a:uLnTx/>
                <a:uFillTx/>
                <a:latin typeface="Arial"/>
                <a:ea typeface="+mn-ea"/>
                <a:cs typeface="+mn-cs"/>
              </a:rPr>
              <a:t>The Seine hydrogen valley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59061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pour une image  13">
            <a:extLst>
              <a:ext uri="{FF2B5EF4-FFF2-40B4-BE49-F238E27FC236}">
                <a16:creationId xmlns:a16="http://schemas.microsoft.com/office/drawing/2014/main" id="{E59B4CB6-A543-714F-8937-323C859A01AB}"/>
              </a:ext>
            </a:extLst>
          </p:cNvPr>
          <p:cNvSpPr>
            <a:spLocks noGrp="1"/>
          </p:cNvSpPr>
          <p:nvPr>
            <p:ph type="pic" sz="quarter" idx="13"/>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a:ln>
                  <a:noFill/>
                </a:ln>
                <a:solidFill>
                  <a:srgbClr val="000091"/>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2" name="Rectangle 1"/>
          <p:cNvSpPr/>
          <p:nvPr/>
        </p:nvSpPr>
        <p:spPr>
          <a:xfrm>
            <a:off x="1077372" y="3624300"/>
            <a:ext cx="9965073" cy="584775"/>
          </a:xfrm>
          <a:prstGeom prst="rect">
            <a:avLst/>
          </a:prstGeom>
        </p:spPr>
        <p:txBody>
          <a:bodyPr wrap="square">
            <a:spAutoFit/>
          </a:bodyPr>
          <a:lstStyle/>
          <a:p>
            <a:pPr lvl="0" algn="ctr" defTabSz="1219170">
              <a:defRPr/>
            </a:pPr>
            <a:r>
              <a:rPr lang="en-US" sz="3200" b="1" dirty="0" err="1">
                <a:solidFill>
                  <a:srgbClr val="000091"/>
                </a:solidFill>
              </a:rPr>
              <a:t>Wavestone</a:t>
            </a:r>
            <a:endParaRPr kumimoji="0" lang="fr-FR" sz="3200" b="1" i="0" u="none" strike="noStrike" kern="1200" cap="none" spc="0" normalizeH="0" baseline="0" noProof="0" dirty="0">
              <a:ln>
                <a:noFill/>
              </a:ln>
              <a:solidFill>
                <a:srgbClr val="000091"/>
              </a:solidFill>
              <a:effectLst/>
              <a:uLnTx/>
              <a:uFillTx/>
              <a:latin typeface="Arial"/>
              <a:ea typeface="+mn-ea"/>
              <a:cs typeface="+mn-cs"/>
            </a:endParaRPr>
          </a:p>
        </p:txBody>
      </p:sp>
    </p:spTree>
    <p:extLst>
      <p:ext uri="{BB962C8B-B14F-4D97-AF65-F5344CB8AC3E}">
        <p14:creationId xmlns:p14="http://schemas.microsoft.com/office/powerpoint/2010/main" val="16280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2133"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2133" b="0" i="0" u="none" strike="noStrike" kern="1200" cap="none" spc="0" normalizeH="0" baseline="0" noProof="0" dirty="0">
              <a:ln>
                <a:noFill/>
              </a:ln>
              <a:solidFill>
                <a:srgbClr val="000091"/>
              </a:solidFill>
              <a:effectLst/>
              <a:uLnTx/>
              <a:uFillTx/>
              <a:latin typeface="Arial"/>
              <a:ea typeface="+mn-ea"/>
              <a:cs typeface="+mn-cs"/>
            </a:endParaRPr>
          </a:p>
        </p:txBody>
      </p:sp>
      <p:sp>
        <p:nvSpPr>
          <p:cNvPr id="10" name="Θέση περιεχομένου 2"/>
          <p:cNvSpPr txBox="1">
            <a:spLocks/>
          </p:cNvSpPr>
          <p:nvPr/>
        </p:nvSpPr>
        <p:spPr>
          <a:xfrm>
            <a:off x="460537" y="1413355"/>
            <a:ext cx="11426665" cy="4360427"/>
          </a:xfrm>
          <a:prstGeom prst="rect">
            <a:avLst/>
          </a:prstGeom>
        </p:spPr>
        <p:txBody>
          <a:bodyPr>
            <a:noAutofit/>
          </a:bodyPr>
          <a:lstStyle>
            <a:lvl1pPr marL="0" indent="0" algn="l" defTabSz="1219170" rtl="0" eaLnBrk="1" latinLnBrk="0" hangingPunct="1">
              <a:lnSpc>
                <a:spcPct val="100000"/>
              </a:lnSpc>
              <a:spcBef>
                <a:spcPts val="0"/>
              </a:spcBef>
              <a:spcAft>
                <a:spcPts val="667"/>
              </a:spcAft>
              <a:buFont typeface="Arial" pitchFamily="34" charset="0"/>
              <a:buNone/>
              <a:defRPr sz="1400" b="0" kern="1200">
                <a:solidFill>
                  <a:schemeClr val="tx2"/>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1267"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1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000" kern="120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9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600" b="1" i="0" u="none" strike="noStrike" kern="1200" cap="none" spc="0" normalizeH="0" baseline="0" noProof="0" dirty="0">
                <a:ln>
                  <a:noFill/>
                </a:ln>
                <a:solidFill>
                  <a:srgbClr val="000091"/>
                </a:solidFill>
                <a:effectLst/>
                <a:uLnTx/>
                <a:uFillTx/>
                <a:latin typeface="Arial"/>
                <a:ea typeface="+mn-ea"/>
                <a:cs typeface="+mn-cs"/>
              </a:rPr>
              <a:t>Wavestone works with it’s clients on large transformation programs as well as innovation financing &amp; Management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Mathias </a:t>
            </a:r>
            <a:r>
              <a:rPr kumimoji="0" lang="en-US" altLang="fr-FR" sz="1600" b="0" i="0" u="none" strike="noStrike" kern="1200" cap="none" spc="0" normalizeH="0" baseline="0" noProof="0" dirty="0" err="1">
                <a:ln>
                  <a:noFill/>
                </a:ln>
                <a:solidFill>
                  <a:srgbClr val="000000"/>
                </a:solidFill>
                <a:effectLst/>
                <a:uLnTx/>
                <a:uFillTx/>
                <a:latin typeface="Arial"/>
                <a:ea typeface="+mn-ea"/>
                <a:cs typeface="+mn-cs"/>
              </a:rPr>
              <a:t>Kechemair</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Consultant Energy &amp; Innovation Financing - Wavestone MNU</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Wavestone: Consulting Company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Manufacturing Energy &amp; Utilities Practice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Within this practice, Wavestone addresses all the challenges of the actors of those sectors on management &amp; Strategy.</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A dedicated team has experience and expertise working with multi-sectorial consortia for funding through public Grants both national and international. We have experience in supporting actors in their applications, negotiation with the institutions as well as project management and monitoring of funded projects. </a:t>
            </a:r>
          </a:p>
          <a:p>
            <a:pPr marL="0" marR="0" lvl="0" indent="0" algn="l" defTabSz="1219170" rtl="0" eaLnBrk="1" fontAlgn="auto" latinLnBrk="0" hangingPunct="1">
              <a:lnSpc>
                <a:spcPct val="100000"/>
              </a:lnSpc>
              <a:spcBef>
                <a:spcPts val="0"/>
              </a:spcBef>
              <a:spcAft>
                <a:spcPts val="667"/>
              </a:spcAft>
              <a:buClrTx/>
              <a:buSzTx/>
              <a:buFont typeface="Arial" pitchFamily="34" charset="0"/>
              <a:buNone/>
              <a:tabLst/>
              <a:defRPr/>
            </a:pPr>
            <a:r>
              <a:rPr kumimoji="0" lang="en-US" altLang="fr-FR" sz="1800" b="1" i="0" u="none" strike="noStrike" kern="1200" cap="none" spc="0" normalizeH="0" baseline="0" noProof="0" dirty="0">
                <a:ln>
                  <a:noFill/>
                </a:ln>
                <a:solidFill>
                  <a:srgbClr val="000091"/>
                </a:solidFill>
                <a:effectLst/>
                <a:uLnTx/>
                <a:uFillTx/>
                <a:latin typeface="Arial"/>
                <a:ea typeface="+mn-ea"/>
                <a:cs typeface="+mn-cs"/>
              </a:rPr>
              <a:t>Feel free to reach out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Mathias </a:t>
            </a:r>
            <a:r>
              <a:rPr kumimoji="0" lang="en-US" altLang="fr-FR" sz="1600" b="0" i="0" u="none" strike="noStrike" kern="1200" cap="none" spc="0" normalizeH="0" baseline="0" noProof="0" dirty="0" err="1">
                <a:ln>
                  <a:noFill/>
                </a:ln>
                <a:solidFill>
                  <a:srgbClr val="000000"/>
                </a:solidFill>
                <a:effectLst/>
                <a:uLnTx/>
                <a:uFillTx/>
                <a:latin typeface="Arial"/>
                <a:ea typeface="+mn-ea"/>
                <a:cs typeface="+mn-cs"/>
              </a:rPr>
              <a:t>kechemair</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a:t>
            </a:r>
            <a:r>
              <a:rPr kumimoji="0" lang="en-US" altLang="fr-FR" sz="1600" b="0" i="0" u="none" strike="noStrike" kern="1200" cap="none" spc="0" normalizeH="0" baseline="0" noProof="0" dirty="0">
                <a:ln>
                  <a:noFill/>
                </a:ln>
                <a:solidFill>
                  <a:srgbClr val="000000"/>
                </a:solidFill>
                <a:effectLst/>
                <a:uLnTx/>
                <a:uFillTx/>
                <a:latin typeface="Arial"/>
                <a:ea typeface="+mn-ea"/>
                <a:cs typeface="+mn-cs"/>
                <a:hlinkClick r:id="rId3"/>
              </a:rPr>
              <a:t>mathias.kechemair@wavestone.com</a:t>
            </a:r>
            <a:r>
              <a:rPr kumimoji="0" lang="en-US" altLang="fr-FR" sz="1600" b="0" i="0" u="none" strike="noStrike" kern="1200" cap="none" spc="0" normalizeH="0" baseline="0" noProof="0" dirty="0">
                <a:ln>
                  <a:noFill/>
                </a:ln>
                <a:solidFill>
                  <a:srgbClr val="000000"/>
                </a:solidFill>
                <a:effectLst/>
                <a:uLnTx/>
                <a:uFillTx/>
                <a:latin typeface="Arial"/>
                <a:ea typeface="+mn-ea"/>
                <a:cs typeface="+mn-cs"/>
              </a:rPr>
              <a:t> +33638742166 </a:t>
            </a:r>
          </a:p>
          <a:p>
            <a:pPr marL="335992" marR="0" lvl="1" indent="-95998" algn="l" defTabSz="1219170" rtl="0" eaLnBrk="1" fontAlgn="auto" latinLnBrk="0" hangingPunct="1">
              <a:lnSpc>
                <a:spcPct val="100000"/>
              </a:lnSpc>
              <a:spcBef>
                <a:spcPts val="800"/>
              </a:spcBef>
              <a:spcAft>
                <a:spcPts val="800"/>
              </a:spcAft>
              <a:buClrTx/>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hlinkClick r:id="rId4"/>
              </a:rPr>
              <a:t>Wavestone: Discover the Positive Way</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endParaRPr kumimoji="0" lang="en-US" altLang="fr-FR"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Graphic 4">
            <a:extLst>
              <a:ext uri="{FF2B5EF4-FFF2-40B4-BE49-F238E27FC236}">
                <a16:creationId xmlns:a16="http://schemas.microsoft.com/office/drawing/2014/main" id="{82E5E8DD-2E96-B283-A79A-ACBB6660FDFD}"/>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rcRect/>
          <a:stretch>
            <a:fillRect/>
          </a:stretch>
        </p:blipFill>
        <p:spPr>
          <a:xfrm>
            <a:off x="9978886" y="0"/>
            <a:ext cx="1838769" cy="1282689"/>
          </a:xfrm>
          <a:prstGeom prst="rect">
            <a:avLst/>
          </a:prstGeom>
        </p:spPr>
      </p:pic>
    </p:spTree>
    <p:extLst>
      <p:ext uri="{BB962C8B-B14F-4D97-AF65-F5344CB8AC3E}">
        <p14:creationId xmlns:p14="http://schemas.microsoft.com/office/powerpoint/2010/main" val="2640752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F06C-1E84-F66B-7BEC-D68747784C8D}"/>
              </a:ext>
            </a:extLst>
          </p:cNvPr>
          <p:cNvSpPr>
            <a:spLocks noGrp="1"/>
          </p:cNvSpPr>
          <p:nvPr>
            <p:ph type="title"/>
          </p:nvPr>
        </p:nvSpPr>
        <p:spPr/>
        <p:txBody>
          <a:bodyPr/>
          <a:lstStyle/>
          <a:p>
            <a:endParaRPr lang="fr-FR"/>
          </a:p>
        </p:txBody>
      </p:sp>
      <p:sp>
        <p:nvSpPr>
          <p:cNvPr id="3" name="Slide Number Placeholder 2">
            <a:extLst>
              <a:ext uri="{FF2B5EF4-FFF2-40B4-BE49-F238E27FC236}">
                <a16:creationId xmlns:a16="http://schemas.microsoft.com/office/drawing/2014/main" id="{4F2414F5-9CBE-E40D-7AF0-1F90461881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1600" b="0" i="0" u="none" strike="noStrike" kern="1200" cap="none" spc="0" normalizeH="0" baseline="0" noProof="0" smtClean="0">
                <a:ln>
                  <a:noFill/>
                </a:ln>
                <a:solidFill>
                  <a:srgbClr val="00009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600" b="0" i="0" u="none" strike="noStrike" kern="1200" cap="none" spc="0" normalizeH="0" baseline="0" noProof="0" dirty="0">
              <a:ln>
                <a:noFill/>
              </a:ln>
              <a:solidFill>
                <a:srgbClr val="000091"/>
              </a:solidFill>
              <a:effectLst/>
              <a:uLnTx/>
              <a:uFillTx/>
              <a:latin typeface="Arial"/>
              <a:ea typeface="+mn-ea"/>
              <a:cs typeface="+mn-cs"/>
            </a:endParaRPr>
          </a:p>
        </p:txBody>
      </p:sp>
      <p:sp>
        <p:nvSpPr>
          <p:cNvPr id="5" name="Title 3">
            <a:extLst>
              <a:ext uri="{FF2B5EF4-FFF2-40B4-BE49-F238E27FC236}">
                <a16:creationId xmlns:a16="http://schemas.microsoft.com/office/drawing/2014/main" id="{F31B95ED-70C5-24E7-1D2A-519DFE10C44E}"/>
              </a:ext>
            </a:extLst>
          </p:cNvPr>
          <p:cNvSpPr txBox="1">
            <a:spLocks/>
          </p:cNvSpPr>
          <p:nvPr/>
        </p:nvSpPr>
        <p:spPr>
          <a:xfrm>
            <a:off x="4576809" y="414812"/>
            <a:ext cx="5551640" cy="936770"/>
          </a:xfrm>
          <a:prstGeom prst="rect">
            <a:avLst/>
          </a:prstGeom>
          <a:noFill/>
        </p:spPr>
        <p:txBody>
          <a:bodyPr vert="horz" lIns="0" tIns="0" rIns="0" bIns="0" rtlCol="0" anchor="t">
            <a:noAutofit/>
          </a:bodyPr>
          <a:lstStyle>
            <a:lvl1pPr algn="l" defTabSz="914400" rtl="0" eaLnBrk="1" latinLnBrk="0" hangingPunct="1">
              <a:lnSpc>
                <a:spcPct val="100000"/>
              </a:lnSpc>
              <a:spcBef>
                <a:spcPct val="0"/>
              </a:spcBef>
              <a:buNone/>
              <a:defRPr sz="2400" kern="1200" baseline="0">
                <a:solidFill>
                  <a:schemeClr val="bg2">
                    <a:lumMod val="100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51DC7">
                    <a:lumMod val="100000"/>
                  </a:srgbClr>
                </a:solidFill>
                <a:effectLst/>
                <a:uLnTx/>
                <a:uFillTx/>
                <a:latin typeface="Aptos SemiBold"/>
                <a:ea typeface="+mj-ea"/>
                <a:cs typeface="+mj-cs"/>
              </a:rPr>
              <a:t>Overview of Wavestone MNU Activities </a:t>
            </a:r>
            <a:br>
              <a:rPr kumimoji="0" lang="en-US" sz="2400" b="0" i="0" u="none" strike="noStrike" kern="1200" cap="none" spc="0" normalizeH="0" baseline="0" noProof="0" dirty="0">
                <a:ln>
                  <a:noFill/>
                </a:ln>
                <a:solidFill>
                  <a:srgbClr val="451DC7">
                    <a:lumMod val="100000"/>
                  </a:srgbClr>
                </a:solidFill>
                <a:effectLst/>
                <a:uLnTx/>
                <a:uFillTx/>
                <a:latin typeface="Aptos SemiBold"/>
                <a:ea typeface="+mj-ea"/>
                <a:cs typeface="+mj-cs"/>
              </a:rPr>
            </a:br>
            <a:endParaRPr kumimoji="0" lang="en-US" sz="2400" b="0" i="0" u="none" strike="noStrike" kern="1200" cap="none" spc="0" normalizeH="0" baseline="0" noProof="0" dirty="0">
              <a:ln>
                <a:noFill/>
              </a:ln>
              <a:solidFill>
                <a:srgbClr val="451DC7">
                  <a:lumMod val="100000"/>
                </a:srgbClr>
              </a:solidFill>
              <a:effectLst/>
              <a:uLnTx/>
              <a:uFillTx/>
              <a:latin typeface="Aptos SemiBold"/>
              <a:ea typeface="+mj-ea"/>
              <a:cs typeface="+mj-cs"/>
            </a:endParaRPr>
          </a:p>
        </p:txBody>
      </p:sp>
      <p:sp>
        <p:nvSpPr>
          <p:cNvPr id="6" name="Rectangle 5">
            <a:extLst>
              <a:ext uri="{FF2B5EF4-FFF2-40B4-BE49-F238E27FC236}">
                <a16:creationId xmlns:a16="http://schemas.microsoft.com/office/drawing/2014/main" id="{5FB2A0BD-BA8F-F738-E6F7-4FDCB4D98A6E}"/>
              </a:ext>
            </a:extLst>
          </p:cNvPr>
          <p:cNvSpPr>
            <a:spLocks/>
          </p:cNvSpPr>
          <p:nvPr/>
        </p:nvSpPr>
        <p:spPr>
          <a:xfrm>
            <a:off x="1889766" y="1147452"/>
            <a:ext cx="8412467" cy="1008836"/>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6F6F6"/>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800" b="1" i="0" u="none" strike="noStrike" kern="0" cap="none" spc="600" normalizeH="0" baseline="0" noProof="0">
              <a:ln>
                <a:noFill/>
              </a:ln>
              <a:solidFill>
                <a:srgbClr val="503078"/>
              </a:solidFill>
              <a:effectLst/>
              <a:uLnTx/>
              <a:uFillTx/>
              <a:latin typeface="Aptos"/>
              <a:ea typeface="+mn-ea"/>
              <a:cs typeface="Gotham Bold" pitchFamily="50" charset="0"/>
            </a:endParaRPr>
          </a:p>
        </p:txBody>
      </p:sp>
      <p:sp>
        <p:nvSpPr>
          <p:cNvPr id="7" name="ZoneTexte 100">
            <a:extLst>
              <a:ext uri="{FF2B5EF4-FFF2-40B4-BE49-F238E27FC236}">
                <a16:creationId xmlns:a16="http://schemas.microsoft.com/office/drawing/2014/main" id="{26C8A26B-5734-C516-D69B-C4D44B63ACF7}"/>
              </a:ext>
            </a:extLst>
          </p:cNvPr>
          <p:cNvSpPr txBox="1"/>
          <p:nvPr/>
        </p:nvSpPr>
        <p:spPr>
          <a:xfrm>
            <a:off x="4576808" y="1187915"/>
            <a:ext cx="2990917" cy="276999"/>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err="1">
                <a:ln>
                  <a:noFill/>
                </a:ln>
                <a:solidFill>
                  <a:srgbClr val="250F6B">
                    <a:lumMod val="100000"/>
                  </a:srgbClr>
                </a:solidFill>
                <a:effectLst/>
                <a:uLnTx/>
                <a:uFillTx/>
                <a:latin typeface="Aptos"/>
                <a:ea typeface="+mn-ea"/>
                <a:cs typeface="+mn-cs"/>
              </a:rPr>
              <a:t>Industrial</a:t>
            </a:r>
            <a:r>
              <a:rPr kumimoji="0" lang="fr-FR" sz="1200" b="1" i="0" u="none" strike="noStrike" kern="0" cap="none" spc="0" normalizeH="0" baseline="0" noProof="0" dirty="0">
                <a:ln>
                  <a:noFill/>
                </a:ln>
                <a:solidFill>
                  <a:srgbClr val="250F6B">
                    <a:lumMod val="100000"/>
                  </a:srgbClr>
                </a:solidFill>
                <a:effectLst/>
                <a:uLnTx/>
                <a:uFillTx/>
                <a:latin typeface="Aptos"/>
                <a:ea typeface="+mn-ea"/>
                <a:cs typeface="+mn-cs"/>
              </a:rPr>
              <a:t> Value Chain</a:t>
            </a:r>
          </a:p>
        </p:txBody>
      </p:sp>
      <p:sp>
        <p:nvSpPr>
          <p:cNvPr id="8" name="Flèche : chevron 101">
            <a:extLst>
              <a:ext uri="{FF2B5EF4-FFF2-40B4-BE49-F238E27FC236}">
                <a16:creationId xmlns:a16="http://schemas.microsoft.com/office/drawing/2014/main" id="{32D76917-9EFD-B2CF-A754-298BA1C8DC1C}"/>
              </a:ext>
            </a:extLst>
          </p:cNvPr>
          <p:cNvSpPr>
            <a:spLocks/>
          </p:cNvSpPr>
          <p:nvPr/>
        </p:nvSpPr>
        <p:spPr>
          <a:xfrm>
            <a:off x="1096412" y="1543221"/>
            <a:ext cx="2086686" cy="544341"/>
          </a:xfrm>
          <a:prstGeom prst="chevron">
            <a:avLst/>
          </a:prstGeom>
          <a:solidFill>
            <a:srgbClr val="250F6B">
              <a:lumMod val="100000"/>
            </a:srgbClr>
          </a:solidFill>
          <a:ln w="28575" cap="flat" cmpd="sng" algn="ctr">
            <a:noFill/>
            <a:prstDash val="solid"/>
            <a:miter lim="800000"/>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srgbClr val="FFFFFF"/>
                </a:solidFill>
                <a:effectLst/>
                <a:uLnTx/>
                <a:uFillTx/>
                <a:latin typeface="Aptos"/>
                <a:ea typeface="+mn-ea"/>
                <a:cs typeface="+mn-cs"/>
              </a:rPr>
              <a:t> Management of </a:t>
            </a:r>
            <a:r>
              <a:rPr kumimoji="0" lang="fr-FR" sz="1050" b="0" i="0" u="none" strike="noStrike" kern="0" cap="none" spc="0" normalizeH="0" baseline="0" noProof="0" dirty="0" err="1">
                <a:ln>
                  <a:noFill/>
                </a:ln>
                <a:solidFill>
                  <a:srgbClr val="FFFFFF"/>
                </a:solidFill>
                <a:effectLst/>
                <a:uLnTx/>
                <a:uFillTx/>
                <a:latin typeface="Aptos"/>
                <a:ea typeface="+mn-ea"/>
                <a:cs typeface="+mn-cs"/>
              </a:rPr>
              <a:t>research</a:t>
            </a:r>
            <a:r>
              <a:rPr kumimoji="0" lang="fr-FR" sz="1050" b="0" i="0" u="none" strike="noStrike" kern="0" cap="none" spc="0" normalizeH="0" baseline="0" noProof="0" dirty="0">
                <a:ln>
                  <a:noFill/>
                </a:ln>
                <a:solidFill>
                  <a:srgbClr val="FFFFFF"/>
                </a:solidFill>
                <a:effectLst/>
                <a:uLnTx/>
                <a:uFillTx/>
                <a:latin typeface="Aptos"/>
                <a:ea typeface="+mn-ea"/>
                <a:cs typeface="+mn-cs"/>
              </a:rPr>
              <a:t> &amp; Innovation</a:t>
            </a:r>
          </a:p>
        </p:txBody>
      </p:sp>
      <p:sp>
        <p:nvSpPr>
          <p:cNvPr id="9" name="Flèche : chevron 102">
            <a:extLst>
              <a:ext uri="{FF2B5EF4-FFF2-40B4-BE49-F238E27FC236}">
                <a16:creationId xmlns:a16="http://schemas.microsoft.com/office/drawing/2014/main" id="{79D36E42-1098-50EA-CCAC-0D507FDE8232}"/>
              </a:ext>
            </a:extLst>
          </p:cNvPr>
          <p:cNvSpPr>
            <a:spLocks/>
          </p:cNvSpPr>
          <p:nvPr/>
        </p:nvSpPr>
        <p:spPr>
          <a:xfrm>
            <a:off x="3074534" y="1540512"/>
            <a:ext cx="2086686" cy="544341"/>
          </a:xfrm>
          <a:prstGeom prst="chevron">
            <a:avLst/>
          </a:prstGeom>
          <a:solidFill>
            <a:srgbClr val="250F6B">
              <a:lumMod val="100000"/>
            </a:srgbClr>
          </a:solidFill>
          <a:ln w="28575" cap="flat" cmpd="sng" algn="ctr">
            <a:noFill/>
            <a:prstDash val="solid"/>
            <a:miter lim="800000"/>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err="1">
                <a:ln>
                  <a:noFill/>
                </a:ln>
                <a:solidFill>
                  <a:srgbClr val="FFFFFF"/>
                </a:solidFill>
                <a:effectLst/>
                <a:uLnTx/>
                <a:uFillTx/>
                <a:latin typeface="Aptos"/>
                <a:ea typeface="+mn-ea"/>
                <a:cs typeface="+mn-cs"/>
              </a:rPr>
              <a:t>Digitalization</a:t>
            </a:r>
            <a:r>
              <a:rPr kumimoji="0" lang="fr-FR" sz="1050" b="0" i="0" u="none" strike="noStrike" kern="0" cap="none" spc="0" normalizeH="0" baseline="0" noProof="0" dirty="0">
                <a:ln>
                  <a:noFill/>
                </a:ln>
                <a:solidFill>
                  <a:srgbClr val="FFFFFF"/>
                </a:solidFill>
                <a:effectLst/>
                <a:uLnTx/>
                <a:uFillTx/>
                <a:latin typeface="Aptos"/>
                <a:ea typeface="+mn-ea"/>
                <a:cs typeface="+mn-cs"/>
              </a:rPr>
              <a:t> &amp; Performance of Engineering </a:t>
            </a:r>
          </a:p>
        </p:txBody>
      </p:sp>
      <p:sp>
        <p:nvSpPr>
          <p:cNvPr id="10" name="Flèche : chevron 103">
            <a:extLst>
              <a:ext uri="{FF2B5EF4-FFF2-40B4-BE49-F238E27FC236}">
                <a16:creationId xmlns:a16="http://schemas.microsoft.com/office/drawing/2014/main" id="{9B5F33A6-0D15-C21B-0F19-0C53D025C35F}"/>
              </a:ext>
            </a:extLst>
          </p:cNvPr>
          <p:cNvSpPr>
            <a:spLocks/>
          </p:cNvSpPr>
          <p:nvPr/>
        </p:nvSpPr>
        <p:spPr>
          <a:xfrm>
            <a:off x="5052657" y="1539875"/>
            <a:ext cx="2086686" cy="544341"/>
          </a:xfrm>
          <a:prstGeom prst="chevron">
            <a:avLst/>
          </a:prstGeom>
          <a:solidFill>
            <a:srgbClr val="250F6B">
              <a:lumMod val="100000"/>
            </a:srgbClr>
          </a:solidFill>
          <a:ln w="28575" cap="flat" cmpd="sng" algn="ctr">
            <a:noFill/>
            <a:prstDash val="solid"/>
            <a:miter lim="800000"/>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err="1">
                <a:ln>
                  <a:noFill/>
                </a:ln>
                <a:solidFill>
                  <a:srgbClr val="FFFFFF"/>
                </a:solidFill>
                <a:effectLst/>
                <a:uLnTx/>
                <a:uFillTx/>
                <a:latin typeface="Aptos"/>
                <a:ea typeface="+mn-ea"/>
                <a:cs typeface="+mn-cs"/>
              </a:rPr>
              <a:t>Operational</a:t>
            </a:r>
            <a:r>
              <a:rPr kumimoji="0" lang="fr-FR" sz="1050" b="0" i="0" u="none" strike="noStrike" kern="0" cap="none" spc="0" normalizeH="0" baseline="0" noProof="0" dirty="0">
                <a:ln>
                  <a:noFill/>
                </a:ln>
                <a:solidFill>
                  <a:srgbClr val="FFFFFF"/>
                </a:solidFill>
                <a:effectLst/>
                <a:uLnTx/>
                <a:uFillTx/>
                <a:latin typeface="Aptos"/>
                <a:ea typeface="+mn-ea"/>
                <a:cs typeface="+mn-cs"/>
              </a:rPr>
              <a:t> Excellence</a:t>
            </a:r>
          </a:p>
        </p:txBody>
      </p:sp>
      <p:sp>
        <p:nvSpPr>
          <p:cNvPr id="11" name="Flèche : chevron 104">
            <a:extLst>
              <a:ext uri="{FF2B5EF4-FFF2-40B4-BE49-F238E27FC236}">
                <a16:creationId xmlns:a16="http://schemas.microsoft.com/office/drawing/2014/main" id="{691823F4-9FF5-21D4-EEF1-42119B51D7E5}"/>
              </a:ext>
            </a:extLst>
          </p:cNvPr>
          <p:cNvSpPr>
            <a:spLocks/>
          </p:cNvSpPr>
          <p:nvPr/>
        </p:nvSpPr>
        <p:spPr>
          <a:xfrm>
            <a:off x="9008901" y="1538344"/>
            <a:ext cx="2086686" cy="544341"/>
          </a:xfrm>
          <a:prstGeom prst="chevron">
            <a:avLst/>
          </a:prstGeom>
          <a:solidFill>
            <a:srgbClr val="250F6B">
              <a:lumMod val="100000"/>
            </a:srgbClr>
          </a:solidFill>
          <a:ln w="28575" cap="flat" cmpd="sng" algn="ctr">
            <a:noFill/>
            <a:prstDash val="solid"/>
            <a:miter lim="800000"/>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srgbClr val="FFFFFF"/>
                </a:solidFill>
                <a:effectLst/>
                <a:uLnTx/>
                <a:uFillTx/>
                <a:latin typeface="Aptos"/>
                <a:ea typeface="+mn-ea"/>
                <a:cs typeface="+mn-cs"/>
              </a:rPr>
              <a:t>Sales &amp; Customer </a:t>
            </a:r>
            <a:r>
              <a:rPr kumimoji="0" lang="fr-FR" sz="1050" b="0" i="0" u="none" strike="noStrike" kern="0" cap="none" spc="0" normalizeH="0" baseline="0" noProof="0" dirty="0" err="1">
                <a:ln>
                  <a:noFill/>
                </a:ln>
                <a:solidFill>
                  <a:srgbClr val="FFFFFF"/>
                </a:solidFill>
                <a:effectLst/>
                <a:uLnTx/>
                <a:uFillTx/>
                <a:latin typeface="Aptos"/>
                <a:ea typeface="+mn-ea"/>
                <a:cs typeface="+mn-cs"/>
              </a:rPr>
              <a:t>experience</a:t>
            </a:r>
            <a:endParaRPr kumimoji="0" lang="fr-FR" sz="1050" b="0" i="0" u="none" strike="noStrike" kern="0" cap="none" spc="0" normalizeH="0" baseline="0" noProof="0" dirty="0">
              <a:ln>
                <a:noFill/>
              </a:ln>
              <a:solidFill>
                <a:srgbClr val="FFFFFF"/>
              </a:solidFill>
              <a:effectLst/>
              <a:uLnTx/>
              <a:uFillTx/>
              <a:latin typeface="Aptos"/>
              <a:ea typeface="+mn-ea"/>
              <a:cs typeface="+mn-cs"/>
            </a:endParaRPr>
          </a:p>
        </p:txBody>
      </p:sp>
      <p:sp>
        <p:nvSpPr>
          <p:cNvPr id="12" name="Rectangle 11">
            <a:extLst>
              <a:ext uri="{FF2B5EF4-FFF2-40B4-BE49-F238E27FC236}">
                <a16:creationId xmlns:a16="http://schemas.microsoft.com/office/drawing/2014/main" id="{80D34A35-7129-3C01-76E1-DA8BDF158E72}"/>
              </a:ext>
            </a:extLst>
          </p:cNvPr>
          <p:cNvSpPr>
            <a:spLocks/>
          </p:cNvSpPr>
          <p:nvPr/>
        </p:nvSpPr>
        <p:spPr>
          <a:xfrm>
            <a:off x="1889766" y="4013377"/>
            <a:ext cx="8412467" cy="1189815"/>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6F6F6"/>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800" b="1" i="0" u="none" strike="noStrike" kern="0" cap="none" spc="600" normalizeH="0" baseline="0" noProof="0">
              <a:ln>
                <a:noFill/>
              </a:ln>
              <a:solidFill>
                <a:srgbClr val="503078"/>
              </a:solidFill>
              <a:effectLst/>
              <a:uLnTx/>
              <a:uFillTx/>
              <a:latin typeface="Aptos"/>
              <a:ea typeface="+mn-ea"/>
              <a:cs typeface="Gotham Bold" pitchFamily="50" charset="0"/>
            </a:endParaRPr>
          </a:p>
        </p:txBody>
      </p:sp>
      <p:sp>
        <p:nvSpPr>
          <p:cNvPr id="13" name="ZoneTexte 106">
            <a:extLst>
              <a:ext uri="{FF2B5EF4-FFF2-40B4-BE49-F238E27FC236}">
                <a16:creationId xmlns:a16="http://schemas.microsoft.com/office/drawing/2014/main" id="{04F825D9-5AED-0BCE-3A50-0C4AE840C40C}"/>
              </a:ext>
            </a:extLst>
          </p:cNvPr>
          <p:cNvSpPr txBox="1">
            <a:spLocks/>
          </p:cNvSpPr>
          <p:nvPr/>
        </p:nvSpPr>
        <p:spPr>
          <a:xfrm>
            <a:off x="1096411" y="3971997"/>
            <a:ext cx="9999176" cy="276999"/>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1595">
                    <a:lumMod val="100000"/>
                  </a:srgbClr>
                </a:solidFill>
                <a:effectLst/>
                <a:uLnTx/>
                <a:uFillTx/>
                <a:latin typeface="Aptos"/>
                <a:ea typeface="+mn-ea"/>
                <a:cs typeface="+mn-cs"/>
              </a:rPr>
              <a:t>IT &amp; IS </a:t>
            </a:r>
            <a:r>
              <a:rPr kumimoji="0" lang="fr-FR" sz="1200" b="1" i="0" u="none" strike="noStrike" kern="0" cap="none" spc="0" normalizeH="0" baseline="0" noProof="0" dirty="0" err="1">
                <a:ln>
                  <a:noFill/>
                </a:ln>
                <a:solidFill>
                  <a:srgbClr val="331595">
                    <a:lumMod val="100000"/>
                  </a:srgbClr>
                </a:solidFill>
                <a:effectLst/>
                <a:uLnTx/>
                <a:uFillTx/>
                <a:latin typeface="Aptos"/>
                <a:ea typeface="+mn-ea"/>
                <a:cs typeface="+mn-cs"/>
              </a:rPr>
              <a:t>roles</a:t>
            </a:r>
            <a:endParaRPr kumimoji="0" lang="fr-FR" sz="1200" b="1" i="0" u="none" strike="noStrike" kern="0" cap="none" spc="0" normalizeH="0" baseline="0" noProof="0" dirty="0">
              <a:ln>
                <a:noFill/>
              </a:ln>
              <a:solidFill>
                <a:srgbClr val="331595">
                  <a:lumMod val="100000"/>
                </a:srgbClr>
              </a:solidFill>
              <a:effectLst/>
              <a:uLnTx/>
              <a:uFillTx/>
              <a:latin typeface="Aptos"/>
              <a:ea typeface="+mn-ea"/>
              <a:cs typeface="+mn-cs"/>
            </a:endParaRPr>
          </a:p>
        </p:txBody>
      </p:sp>
      <p:sp>
        <p:nvSpPr>
          <p:cNvPr id="14" name="Rectangle 13">
            <a:extLst>
              <a:ext uri="{FF2B5EF4-FFF2-40B4-BE49-F238E27FC236}">
                <a16:creationId xmlns:a16="http://schemas.microsoft.com/office/drawing/2014/main" id="{C5EB0F38-9F5B-E694-351C-A9A5CEE9FCF7}"/>
              </a:ext>
            </a:extLst>
          </p:cNvPr>
          <p:cNvSpPr>
            <a:spLocks/>
          </p:cNvSpPr>
          <p:nvPr/>
        </p:nvSpPr>
        <p:spPr>
          <a:xfrm>
            <a:off x="1096412" y="4284379"/>
            <a:ext cx="9999175" cy="342000"/>
          </a:xfrm>
          <a:prstGeom prst="rect">
            <a:avLst/>
          </a:prstGeom>
          <a:solidFill>
            <a:srgbClr val="331595">
              <a:lumMod val="100000"/>
            </a:srgbClr>
          </a:solidFill>
          <a:ln w="28575" cap="flat" cmpd="sng" algn="ctr">
            <a:noFill/>
            <a:prstDash val="solid"/>
            <a:miter lim="800000"/>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a:ln>
                  <a:noFill/>
                </a:ln>
                <a:solidFill>
                  <a:srgbClr val="FFFFFF"/>
                </a:solidFill>
                <a:effectLst/>
                <a:uLnTx/>
                <a:uFillTx/>
                <a:latin typeface="Aptos"/>
                <a:ea typeface="+mn-ea"/>
                <a:cs typeface="+mn-cs"/>
              </a:rPr>
              <a:t>Data and process </a:t>
            </a:r>
            <a:r>
              <a:rPr kumimoji="0" lang="fr-FR" sz="1100" b="1" i="0" u="none" strike="noStrike" kern="0" cap="none" spc="0" normalizeH="0" baseline="0" noProof="0" err="1">
                <a:ln>
                  <a:noFill/>
                </a:ln>
                <a:solidFill>
                  <a:srgbClr val="FFFFFF"/>
                </a:solidFill>
                <a:effectLst/>
                <a:uLnTx/>
                <a:uFillTx/>
                <a:latin typeface="Aptos"/>
                <a:ea typeface="+mn-ea"/>
                <a:cs typeface="+mn-cs"/>
              </a:rPr>
              <a:t>digitalization</a:t>
            </a:r>
            <a:endParaRPr kumimoji="0" lang="fr-FR" sz="1100" b="1" i="0" u="none" strike="noStrike" kern="0" cap="none" spc="0" normalizeH="0" baseline="0" noProof="0">
              <a:ln>
                <a:noFill/>
              </a:ln>
              <a:solidFill>
                <a:srgbClr val="FFFFFF"/>
              </a:solidFill>
              <a:effectLst/>
              <a:uLnTx/>
              <a:uFillTx/>
              <a:latin typeface="Aptos"/>
              <a:ea typeface="+mn-ea"/>
              <a:cs typeface="+mn-cs"/>
            </a:endParaRPr>
          </a:p>
        </p:txBody>
      </p:sp>
      <p:sp>
        <p:nvSpPr>
          <p:cNvPr id="15" name="Rectangle 14">
            <a:extLst>
              <a:ext uri="{FF2B5EF4-FFF2-40B4-BE49-F238E27FC236}">
                <a16:creationId xmlns:a16="http://schemas.microsoft.com/office/drawing/2014/main" id="{E8F72E58-C977-323D-4363-16A2EBD49F64}"/>
              </a:ext>
            </a:extLst>
          </p:cNvPr>
          <p:cNvSpPr>
            <a:spLocks/>
          </p:cNvSpPr>
          <p:nvPr/>
        </p:nvSpPr>
        <p:spPr>
          <a:xfrm>
            <a:off x="1096412" y="4702923"/>
            <a:ext cx="9999175" cy="342000"/>
          </a:xfrm>
          <a:prstGeom prst="rect">
            <a:avLst/>
          </a:prstGeom>
          <a:solidFill>
            <a:srgbClr val="331595">
              <a:lumMod val="100000"/>
            </a:srgbClr>
          </a:solidFill>
          <a:ln w="28575" cap="flat" cmpd="sng" algn="ctr">
            <a:noFill/>
            <a:prstDash val="solid"/>
            <a:miter lim="800000"/>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solidFill>
                <a:effectLst/>
                <a:uLnTx/>
                <a:uFillTx/>
                <a:latin typeface="Aptos"/>
                <a:ea typeface="+mn-ea"/>
                <a:cs typeface="+mn-cs"/>
              </a:rPr>
              <a:t>IS Architecture &amp; transformation  </a:t>
            </a:r>
          </a:p>
        </p:txBody>
      </p:sp>
      <p:sp>
        <p:nvSpPr>
          <p:cNvPr id="16" name="Rectangle 15">
            <a:extLst>
              <a:ext uri="{FF2B5EF4-FFF2-40B4-BE49-F238E27FC236}">
                <a16:creationId xmlns:a16="http://schemas.microsoft.com/office/drawing/2014/main" id="{F24C15C2-A2FC-F244-D8D8-5D617C27A4FD}"/>
              </a:ext>
            </a:extLst>
          </p:cNvPr>
          <p:cNvSpPr>
            <a:spLocks/>
          </p:cNvSpPr>
          <p:nvPr/>
        </p:nvSpPr>
        <p:spPr>
          <a:xfrm>
            <a:off x="1889766" y="5335210"/>
            <a:ext cx="8412467" cy="1189815"/>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6F6F6"/>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800" b="1" i="0" u="none" strike="noStrike" kern="0" cap="none" spc="600" normalizeH="0" baseline="0" noProof="0">
              <a:ln>
                <a:noFill/>
              </a:ln>
              <a:solidFill>
                <a:srgbClr val="503078"/>
              </a:solidFill>
              <a:effectLst/>
              <a:uLnTx/>
              <a:uFillTx/>
              <a:latin typeface="Aptos"/>
              <a:ea typeface="+mn-ea"/>
              <a:cs typeface="Gotham Bold" pitchFamily="50" charset="0"/>
            </a:endParaRPr>
          </a:p>
        </p:txBody>
      </p:sp>
      <p:sp>
        <p:nvSpPr>
          <p:cNvPr id="17" name="ZoneTexte 110">
            <a:extLst>
              <a:ext uri="{FF2B5EF4-FFF2-40B4-BE49-F238E27FC236}">
                <a16:creationId xmlns:a16="http://schemas.microsoft.com/office/drawing/2014/main" id="{DA761859-ADFF-5149-1DA8-91CABBA6D558}"/>
              </a:ext>
            </a:extLst>
          </p:cNvPr>
          <p:cNvSpPr txBox="1">
            <a:spLocks/>
          </p:cNvSpPr>
          <p:nvPr/>
        </p:nvSpPr>
        <p:spPr>
          <a:xfrm>
            <a:off x="1096411" y="5347425"/>
            <a:ext cx="9999176" cy="276999"/>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331595">
                    <a:lumMod val="100000"/>
                  </a:srgbClr>
                </a:solidFill>
                <a:effectLst/>
                <a:uLnTx/>
                <a:uFillTx/>
                <a:latin typeface="Aptos"/>
                <a:ea typeface="+mn-ea"/>
                <a:cs typeface="+mn-cs"/>
              </a:rPr>
              <a:t>Transformation Management &amp; Assistance</a:t>
            </a:r>
          </a:p>
        </p:txBody>
      </p:sp>
      <p:sp>
        <p:nvSpPr>
          <p:cNvPr id="18" name="Rectangle 17">
            <a:extLst>
              <a:ext uri="{FF2B5EF4-FFF2-40B4-BE49-F238E27FC236}">
                <a16:creationId xmlns:a16="http://schemas.microsoft.com/office/drawing/2014/main" id="{0B0CB6AC-5BE9-8D90-51F3-EC4EF601F582}"/>
              </a:ext>
            </a:extLst>
          </p:cNvPr>
          <p:cNvSpPr>
            <a:spLocks/>
          </p:cNvSpPr>
          <p:nvPr/>
        </p:nvSpPr>
        <p:spPr>
          <a:xfrm>
            <a:off x="1096412" y="5638735"/>
            <a:ext cx="9999175" cy="342000"/>
          </a:xfrm>
          <a:prstGeom prst="rect">
            <a:avLst/>
          </a:prstGeom>
          <a:solidFill>
            <a:srgbClr val="04F06A">
              <a:lumMod val="100000"/>
            </a:srgbClr>
          </a:solidFill>
          <a:ln w="28575" cap="flat" cmpd="sng" algn="ctr">
            <a:noFill/>
            <a:prstDash val="solid"/>
            <a:miter lim="800000"/>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331595">
                    <a:lumMod val="100000"/>
                  </a:srgbClr>
                </a:solidFill>
                <a:effectLst/>
                <a:uLnTx/>
                <a:uFillTx/>
                <a:latin typeface="Aptos"/>
                <a:ea typeface="+mn-ea"/>
                <a:cs typeface="+mn-cs"/>
              </a:rPr>
              <a:t>Change Management</a:t>
            </a:r>
          </a:p>
        </p:txBody>
      </p:sp>
      <p:sp>
        <p:nvSpPr>
          <p:cNvPr id="19" name="Rectangle 18">
            <a:extLst>
              <a:ext uri="{FF2B5EF4-FFF2-40B4-BE49-F238E27FC236}">
                <a16:creationId xmlns:a16="http://schemas.microsoft.com/office/drawing/2014/main" id="{C27589F8-2BA2-ACEF-F7EE-3885ECBEA0A8}"/>
              </a:ext>
            </a:extLst>
          </p:cNvPr>
          <p:cNvSpPr>
            <a:spLocks/>
          </p:cNvSpPr>
          <p:nvPr/>
        </p:nvSpPr>
        <p:spPr>
          <a:xfrm>
            <a:off x="1096412" y="6056802"/>
            <a:ext cx="9999175" cy="342000"/>
          </a:xfrm>
          <a:prstGeom prst="rect">
            <a:avLst/>
          </a:prstGeom>
          <a:solidFill>
            <a:srgbClr val="04F06A">
              <a:lumMod val="100000"/>
            </a:srgbClr>
          </a:solidFill>
          <a:ln w="28575" cap="flat" cmpd="sng" algn="ctr">
            <a:noFill/>
            <a:prstDash val="solid"/>
            <a:miter lim="800000"/>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331595">
                    <a:lumMod val="100000"/>
                  </a:srgbClr>
                </a:solidFill>
                <a:effectLst/>
                <a:uLnTx/>
                <a:uFillTx/>
                <a:latin typeface="Aptos"/>
                <a:ea typeface="+mn-ea"/>
                <a:cs typeface="+mn-cs"/>
              </a:rPr>
              <a:t>Large Project management</a:t>
            </a:r>
          </a:p>
        </p:txBody>
      </p:sp>
      <p:sp>
        <p:nvSpPr>
          <p:cNvPr id="20" name="Rectangle 19">
            <a:extLst>
              <a:ext uri="{FF2B5EF4-FFF2-40B4-BE49-F238E27FC236}">
                <a16:creationId xmlns:a16="http://schemas.microsoft.com/office/drawing/2014/main" id="{E063697E-57FA-D590-03EB-A47761D3EFB4}"/>
              </a:ext>
            </a:extLst>
          </p:cNvPr>
          <p:cNvSpPr>
            <a:spLocks/>
          </p:cNvSpPr>
          <p:nvPr/>
        </p:nvSpPr>
        <p:spPr>
          <a:xfrm>
            <a:off x="1889766" y="2288307"/>
            <a:ext cx="8412467" cy="1644079"/>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6F6F6"/>
                </a:solidFill>
              </a14:hiddenFill>
            </a:ext>
          </a:ex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800" b="1" i="0" u="none" strike="noStrike" kern="0" cap="none" spc="600" normalizeH="0" baseline="0" noProof="0">
              <a:ln>
                <a:noFill/>
              </a:ln>
              <a:solidFill>
                <a:srgbClr val="503078"/>
              </a:solidFill>
              <a:effectLst/>
              <a:uLnTx/>
              <a:uFillTx/>
              <a:latin typeface="Aptos"/>
              <a:ea typeface="+mn-ea"/>
              <a:cs typeface="Gotham Bold" pitchFamily="50" charset="0"/>
            </a:endParaRPr>
          </a:p>
        </p:txBody>
      </p:sp>
      <p:sp>
        <p:nvSpPr>
          <p:cNvPr id="21" name="ZoneTexte 114">
            <a:extLst>
              <a:ext uri="{FF2B5EF4-FFF2-40B4-BE49-F238E27FC236}">
                <a16:creationId xmlns:a16="http://schemas.microsoft.com/office/drawing/2014/main" id="{0083A6E8-B25A-E426-63C2-A840557556E6}"/>
              </a:ext>
            </a:extLst>
          </p:cNvPr>
          <p:cNvSpPr txBox="1">
            <a:spLocks/>
          </p:cNvSpPr>
          <p:nvPr/>
        </p:nvSpPr>
        <p:spPr>
          <a:xfrm>
            <a:off x="1096411" y="2195900"/>
            <a:ext cx="9999176" cy="276999"/>
          </a:xfrm>
          <a:prstGeom prst="rect">
            <a:avLst/>
          </a:prstGeom>
          <a:noFill/>
        </p:spPr>
        <p:txBody>
          <a:bodyPr wrap="square" lIns="108000"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srgbClr val="5C32E2">
                    <a:lumMod val="100000"/>
                  </a:srgbClr>
                </a:solidFill>
                <a:effectLst/>
                <a:uLnTx/>
                <a:uFillTx/>
                <a:latin typeface="Aptos"/>
                <a:ea typeface="+mn-ea"/>
                <a:cs typeface="+mn-cs"/>
              </a:rPr>
              <a:t>B</a:t>
            </a:r>
            <a:r>
              <a:rPr kumimoji="0" lang="fr-FR" sz="1200" b="1" i="0" u="none" strike="noStrike" kern="0" cap="none" spc="0" normalizeH="0" baseline="0" noProof="0" dirty="0" err="1">
                <a:ln>
                  <a:noFill/>
                </a:ln>
                <a:solidFill>
                  <a:srgbClr val="5C32E2">
                    <a:lumMod val="100000"/>
                  </a:srgbClr>
                </a:solidFill>
                <a:effectLst/>
                <a:uLnTx/>
                <a:uFillTx/>
                <a:latin typeface="Aptos"/>
                <a:ea typeface="+mn-ea"/>
                <a:cs typeface="+mn-cs"/>
              </a:rPr>
              <a:t>usiness</a:t>
            </a:r>
            <a:r>
              <a:rPr kumimoji="0" lang="fr-FR" sz="1200" b="1" i="0" u="none" strike="noStrike" kern="0" cap="none" spc="0" normalizeH="0" baseline="0" noProof="0" dirty="0">
                <a:ln>
                  <a:noFill/>
                </a:ln>
                <a:solidFill>
                  <a:srgbClr val="5C32E2">
                    <a:lumMod val="100000"/>
                  </a:srgbClr>
                </a:solidFill>
                <a:effectLst/>
                <a:uLnTx/>
                <a:uFillTx/>
                <a:latin typeface="Aptos"/>
                <a:ea typeface="+mn-ea"/>
                <a:cs typeface="+mn-cs"/>
              </a:rPr>
              <a:t> </a:t>
            </a:r>
            <a:r>
              <a:rPr kumimoji="0" lang="fr-FR" sz="1200" b="1" i="0" u="none" strike="noStrike" kern="0" cap="none" spc="0" normalizeH="0" baseline="0" noProof="0" dirty="0" err="1">
                <a:ln>
                  <a:noFill/>
                </a:ln>
                <a:solidFill>
                  <a:srgbClr val="5C32E2">
                    <a:lumMod val="100000"/>
                  </a:srgbClr>
                </a:solidFill>
                <a:effectLst/>
                <a:uLnTx/>
                <a:uFillTx/>
                <a:latin typeface="Aptos"/>
                <a:ea typeface="+mn-ea"/>
                <a:cs typeface="+mn-cs"/>
              </a:rPr>
              <a:t>Functions</a:t>
            </a:r>
            <a:endParaRPr kumimoji="0" lang="fr-FR" sz="1200" b="1" i="0" u="none" strike="noStrike" kern="0" cap="none" spc="0" normalizeH="0" baseline="0" noProof="0" dirty="0">
              <a:ln>
                <a:noFill/>
              </a:ln>
              <a:solidFill>
                <a:srgbClr val="5C32E2">
                  <a:lumMod val="100000"/>
                </a:srgbClr>
              </a:solidFill>
              <a:effectLst/>
              <a:uLnTx/>
              <a:uFillTx/>
              <a:latin typeface="Aptos"/>
              <a:ea typeface="+mn-ea"/>
              <a:cs typeface="+mn-cs"/>
            </a:endParaRPr>
          </a:p>
        </p:txBody>
      </p:sp>
      <p:sp>
        <p:nvSpPr>
          <p:cNvPr id="22" name="Rectangle 21">
            <a:extLst>
              <a:ext uri="{FF2B5EF4-FFF2-40B4-BE49-F238E27FC236}">
                <a16:creationId xmlns:a16="http://schemas.microsoft.com/office/drawing/2014/main" id="{D4C19800-4B97-39FE-FB64-21C0B0F9A91B}"/>
              </a:ext>
            </a:extLst>
          </p:cNvPr>
          <p:cNvSpPr>
            <a:spLocks/>
          </p:cNvSpPr>
          <p:nvPr/>
        </p:nvSpPr>
        <p:spPr>
          <a:xfrm>
            <a:off x="1096412" y="2515668"/>
            <a:ext cx="9999175" cy="342000"/>
          </a:xfrm>
          <a:prstGeom prst="rect">
            <a:avLst/>
          </a:prstGeom>
          <a:solidFill>
            <a:srgbClr val="5C32E2">
              <a:lumMod val="100000"/>
            </a:srgbClr>
          </a:solidFill>
          <a:ln w="28575" cap="flat" cmpd="sng" algn="ctr">
            <a:noFill/>
            <a:prstDash val="solid"/>
            <a:miter lim="800000"/>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lumMod val="100000"/>
                  </a:srgbClr>
                </a:solidFill>
                <a:effectLst/>
                <a:uLnTx/>
                <a:uFillTx/>
                <a:latin typeface="Aptos"/>
                <a:ea typeface="+mn-ea"/>
                <a:cs typeface="+mn-cs"/>
              </a:rPr>
              <a:t>Finance &amp; </a:t>
            </a:r>
            <a:r>
              <a:rPr kumimoji="0" lang="fr-FR" sz="1100" b="1" i="0" u="none" strike="noStrike" kern="0" cap="none" spc="0" normalizeH="0" baseline="0" noProof="0" dirty="0" err="1">
                <a:ln>
                  <a:noFill/>
                </a:ln>
                <a:solidFill>
                  <a:srgbClr val="FFFFFF">
                    <a:lumMod val="100000"/>
                  </a:srgbClr>
                </a:solidFill>
                <a:effectLst/>
                <a:uLnTx/>
                <a:uFillTx/>
                <a:latin typeface="Aptos"/>
                <a:ea typeface="+mn-ea"/>
                <a:cs typeface="+mn-cs"/>
              </a:rPr>
              <a:t>Procurement</a:t>
            </a:r>
            <a:r>
              <a:rPr kumimoji="0" lang="fr-FR" sz="1100" b="1" i="0" u="none" strike="noStrike" kern="0" cap="none" spc="0" normalizeH="0" baseline="0" noProof="0" dirty="0">
                <a:ln>
                  <a:noFill/>
                </a:ln>
                <a:solidFill>
                  <a:srgbClr val="FFFFFF">
                    <a:lumMod val="100000"/>
                  </a:srgbClr>
                </a:solidFill>
                <a:effectLst/>
                <a:uLnTx/>
                <a:uFillTx/>
                <a:latin typeface="Aptos"/>
                <a:ea typeface="+mn-ea"/>
                <a:cs typeface="+mn-cs"/>
              </a:rPr>
              <a:t> Transformation </a:t>
            </a:r>
          </a:p>
        </p:txBody>
      </p:sp>
      <p:sp>
        <p:nvSpPr>
          <p:cNvPr id="23" name="Rectangle 22">
            <a:extLst>
              <a:ext uri="{FF2B5EF4-FFF2-40B4-BE49-F238E27FC236}">
                <a16:creationId xmlns:a16="http://schemas.microsoft.com/office/drawing/2014/main" id="{A756BE59-0CEC-BBA6-794D-8CE4FDF79785}"/>
              </a:ext>
            </a:extLst>
          </p:cNvPr>
          <p:cNvSpPr>
            <a:spLocks/>
          </p:cNvSpPr>
          <p:nvPr/>
        </p:nvSpPr>
        <p:spPr>
          <a:xfrm>
            <a:off x="1096412" y="2933735"/>
            <a:ext cx="9999175" cy="342000"/>
          </a:xfrm>
          <a:prstGeom prst="rect">
            <a:avLst/>
          </a:prstGeom>
          <a:solidFill>
            <a:srgbClr val="5C32E2">
              <a:lumMod val="100000"/>
            </a:srgbClr>
          </a:solidFill>
          <a:ln w="28575" cap="flat" cmpd="sng" algn="ctr">
            <a:solidFill>
              <a:srgbClr val="FFCA4A"/>
            </a:solidFill>
            <a:prstDash val="solid"/>
            <a:miter lim="800000"/>
            <a:headEnd type="none" w="med" len="med"/>
            <a:tailEnd type="none" w="med" len="med"/>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a:ln>
                  <a:noFill/>
                </a:ln>
                <a:solidFill>
                  <a:srgbClr val="FFFFFF">
                    <a:lumMod val="100000"/>
                  </a:srgbClr>
                </a:solidFill>
                <a:effectLst/>
                <a:uLnTx/>
                <a:uFillTx/>
                <a:latin typeface="Aptos"/>
                <a:ea typeface="+mn-ea"/>
                <a:cs typeface="+mn-cs"/>
              </a:rPr>
              <a:t>Innovation </a:t>
            </a:r>
            <a:r>
              <a:rPr kumimoji="0" lang="fr-FR" sz="1100" b="1" i="0" u="none" strike="noStrike" kern="0" cap="none" spc="0" normalizeH="0" baseline="0" noProof="0" dirty="0" err="1">
                <a:ln>
                  <a:noFill/>
                </a:ln>
                <a:solidFill>
                  <a:srgbClr val="FFFFFF">
                    <a:lumMod val="100000"/>
                  </a:srgbClr>
                </a:solidFill>
                <a:effectLst/>
                <a:uLnTx/>
                <a:uFillTx/>
                <a:latin typeface="Aptos"/>
                <a:ea typeface="+mn-ea"/>
                <a:cs typeface="+mn-cs"/>
              </a:rPr>
              <a:t>Financing</a:t>
            </a:r>
            <a:endParaRPr kumimoji="0" lang="fr-FR" sz="1100" b="1" i="0" u="none" strike="noStrike" kern="0" cap="none" spc="0" normalizeH="0" baseline="0" noProof="0" dirty="0">
              <a:ln>
                <a:noFill/>
              </a:ln>
              <a:solidFill>
                <a:srgbClr val="FFFFFF">
                  <a:lumMod val="100000"/>
                </a:srgbClr>
              </a:solidFill>
              <a:effectLst/>
              <a:uLnTx/>
              <a:uFillTx/>
              <a:latin typeface="Aptos"/>
              <a:ea typeface="+mn-ea"/>
              <a:cs typeface="+mn-cs"/>
            </a:endParaRPr>
          </a:p>
        </p:txBody>
      </p:sp>
      <p:sp>
        <p:nvSpPr>
          <p:cNvPr id="24" name="Rectangle 23">
            <a:extLst>
              <a:ext uri="{FF2B5EF4-FFF2-40B4-BE49-F238E27FC236}">
                <a16:creationId xmlns:a16="http://schemas.microsoft.com/office/drawing/2014/main" id="{37E9F3CF-CD89-3B56-AD51-A15554A2E8A0}"/>
              </a:ext>
            </a:extLst>
          </p:cNvPr>
          <p:cNvSpPr>
            <a:spLocks/>
          </p:cNvSpPr>
          <p:nvPr/>
        </p:nvSpPr>
        <p:spPr>
          <a:xfrm>
            <a:off x="1096412" y="3359045"/>
            <a:ext cx="9999175" cy="342000"/>
          </a:xfrm>
          <a:prstGeom prst="rect">
            <a:avLst/>
          </a:prstGeom>
          <a:solidFill>
            <a:srgbClr val="5C32E2">
              <a:lumMod val="100000"/>
            </a:srgbClr>
          </a:solidFill>
          <a:ln w="28575" cap="flat" cmpd="sng" algn="ctr">
            <a:solidFill>
              <a:srgbClr val="FFCA4A"/>
            </a:solidFill>
            <a:prstDash val="solid"/>
            <a:miter lim="800000"/>
            <a:headEnd type="none" w="med" len="med"/>
            <a:tailEnd type="none" w="med" len="med"/>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0" cap="none" spc="0" normalizeH="0" baseline="0" noProof="0" dirty="0" err="1">
                <a:ln>
                  <a:noFill/>
                </a:ln>
                <a:solidFill>
                  <a:srgbClr val="FFFFFF">
                    <a:lumMod val="100000"/>
                  </a:srgbClr>
                </a:solidFill>
                <a:effectLst/>
                <a:uLnTx/>
                <a:uFillTx/>
                <a:latin typeface="Aptos"/>
                <a:ea typeface="+mn-ea"/>
                <a:cs typeface="+mn-cs"/>
              </a:rPr>
              <a:t>Sustainable</a:t>
            </a:r>
            <a:r>
              <a:rPr kumimoji="0" lang="fr-FR" sz="1100" b="1" i="0" u="none" strike="noStrike" kern="0" cap="none" spc="0" normalizeH="0" baseline="0" noProof="0" dirty="0">
                <a:ln>
                  <a:noFill/>
                </a:ln>
                <a:solidFill>
                  <a:srgbClr val="FFFFFF">
                    <a:lumMod val="100000"/>
                  </a:srgbClr>
                </a:solidFill>
                <a:effectLst/>
                <a:uLnTx/>
                <a:uFillTx/>
                <a:latin typeface="Aptos"/>
                <a:ea typeface="+mn-ea"/>
                <a:cs typeface="+mn-cs"/>
              </a:rPr>
              <a:t> Industries</a:t>
            </a:r>
          </a:p>
        </p:txBody>
      </p:sp>
      <p:sp>
        <p:nvSpPr>
          <p:cNvPr id="25" name="Flèche : chevron 103">
            <a:extLst>
              <a:ext uri="{FF2B5EF4-FFF2-40B4-BE49-F238E27FC236}">
                <a16:creationId xmlns:a16="http://schemas.microsoft.com/office/drawing/2014/main" id="{E9D47571-8016-903D-8329-37EC34B66BED}"/>
              </a:ext>
            </a:extLst>
          </p:cNvPr>
          <p:cNvSpPr>
            <a:spLocks/>
          </p:cNvSpPr>
          <p:nvPr/>
        </p:nvSpPr>
        <p:spPr>
          <a:xfrm>
            <a:off x="7030779" y="1548075"/>
            <a:ext cx="2086686" cy="544341"/>
          </a:xfrm>
          <a:prstGeom prst="chevron">
            <a:avLst/>
          </a:prstGeom>
          <a:solidFill>
            <a:srgbClr val="250F6B">
              <a:lumMod val="100000"/>
            </a:srgbClr>
          </a:solidFill>
          <a:ln w="28575" cap="flat" cmpd="sng" algn="ctr">
            <a:noFill/>
            <a:prstDash val="solid"/>
            <a:miter lim="800000"/>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err="1">
                <a:ln>
                  <a:noFill/>
                </a:ln>
                <a:solidFill>
                  <a:srgbClr val="FFFFFF"/>
                </a:solidFill>
                <a:effectLst/>
                <a:uLnTx/>
                <a:uFillTx/>
                <a:latin typeface="Aptos"/>
                <a:ea typeface="+mn-ea"/>
                <a:cs typeface="+mn-cs"/>
              </a:rPr>
              <a:t>Supply</a:t>
            </a:r>
            <a:r>
              <a:rPr kumimoji="0" lang="fr-FR" sz="1050" b="0" i="0" u="none" strike="noStrike" kern="0" cap="none" spc="0" normalizeH="0" baseline="0" noProof="0" dirty="0">
                <a:ln>
                  <a:noFill/>
                </a:ln>
                <a:solidFill>
                  <a:srgbClr val="FFFFFF"/>
                </a:solidFill>
                <a:effectLst/>
                <a:uLnTx/>
                <a:uFillTx/>
                <a:latin typeface="Aptos"/>
                <a:ea typeface="+mn-ea"/>
                <a:cs typeface="+mn-cs"/>
              </a:rPr>
              <a:t> Chain</a:t>
            </a:r>
          </a:p>
        </p:txBody>
      </p:sp>
      <p:pic>
        <p:nvPicPr>
          <p:cNvPr id="26" name="Graphic 25">
            <a:extLst>
              <a:ext uri="{FF2B5EF4-FFF2-40B4-BE49-F238E27FC236}">
                <a16:creationId xmlns:a16="http://schemas.microsoft.com/office/drawing/2014/main" id="{E5CBA3B6-4594-6AD5-CC67-A4328A880DA7}"/>
              </a:ext>
            </a:extLst>
          </p:cNvPr>
          <p:cNvPicPr>
            <a:picLocks noChangeAspect="1"/>
          </p:cNvPicPr>
          <p:nvPr>
            <p:custDataLst>
              <p:tags r:id="rId1"/>
            </p:custDataLst>
          </p:nvPr>
        </p:nvPicPr>
        <p:blipFill>
          <a:blip r:embed="rId3">
            <a:extLst>
              <a:ext uri="{96DAC541-7B7A-43D3-8B79-37D633B846F1}">
                <asvg:svgBlip xmlns:asvg="http://schemas.microsoft.com/office/drawing/2016/SVG/main" r:embed="rId4"/>
              </a:ext>
            </a:extLst>
          </a:blip>
          <a:srcRect/>
          <a:stretch>
            <a:fillRect/>
          </a:stretch>
        </p:blipFill>
        <p:spPr>
          <a:xfrm>
            <a:off x="9989063" y="-10242"/>
            <a:ext cx="1838769" cy="1282689"/>
          </a:xfrm>
          <a:prstGeom prst="rect">
            <a:avLst/>
          </a:prstGeom>
        </p:spPr>
      </p:pic>
    </p:spTree>
    <p:extLst>
      <p:ext uri="{BB962C8B-B14F-4D97-AF65-F5344CB8AC3E}">
        <p14:creationId xmlns:p14="http://schemas.microsoft.com/office/powerpoint/2010/main" val="9617593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mathias.kechemair\AppData\Local\Templafy\AddIns\PowerPointVsto\5034003484E_WAVESTONEcondensedLogo_blueRGB.sv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mathias.kechemair\AppData\Local\Templafy\AddIns\PowerPointVsto\5034003484E_WAVESTONEcondensedLogo_blueRGB.svg"/>
</p:tagLst>
</file>

<file path=ppt/theme/theme1.xml><?xml version="1.0" encoding="utf-8"?>
<a:theme xmlns:a="http://schemas.openxmlformats.org/drawingml/2006/main" name="2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10.xml><?xml version="1.0" encoding="utf-8"?>
<a:theme xmlns:a="http://schemas.openxmlformats.org/drawingml/2006/main" name="4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16.xml><?xml version="1.0" encoding="utf-8"?>
<a:theme xmlns:a="http://schemas.openxmlformats.org/drawingml/2006/main" name="7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17.xml><?xml version="1.0" encoding="utf-8"?>
<a:theme xmlns:a="http://schemas.openxmlformats.org/drawingml/2006/main" name="8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18.xml><?xml version="1.0" encoding="utf-8"?>
<a:theme xmlns:a="http://schemas.openxmlformats.org/drawingml/2006/main" name="9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1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3.xml><?xml version="1.0" encoding="utf-8"?>
<a:theme xmlns:a="http://schemas.openxmlformats.org/drawingml/2006/main" name="5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4.xml><?xml version="1.0" encoding="utf-8"?>
<a:theme xmlns:a="http://schemas.openxmlformats.org/drawingml/2006/main" name="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5.xml><?xml version="1.0" encoding="utf-8"?>
<a:theme xmlns:a="http://schemas.openxmlformats.org/drawingml/2006/main" name="1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6.xml><?xml version="1.0" encoding="utf-8"?>
<a:theme xmlns:a="http://schemas.openxmlformats.org/drawingml/2006/main" name="12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7.xml><?xml version="1.0" encoding="utf-8"?>
<a:theme xmlns:a="http://schemas.openxmlformats.org/drawingml/2006/main" name="13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8.xml><?xml version="1.0" encoding="utf-8"?>
<a:theme xmlns:a="http://schemas.openxmlformats.org/drawingml/2006/main" name="14_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5794</TotalTime>
  <Words>4158</Words>
  <Application>Microsoft Office PowerPoint</Application>
  <PresentationFormat>Grand écran</PresentationFormat>
  <Paragraphs>694</Paragraphs>
  <Slides>62</Slides>
  <Notes>21</Notes>
  <HiddenSlides>0</HiddenSlides>
  <MMClips>0</MMClips>
  <ScaleCrop>false</ScaleCrop>
  <HeadingPairs>
    <vt:vector size="6" baseType="variant">
      <vt:variant>
        <vt:lpstr>Polices utilisées</vt:lpstr>
      </vt:variant>
      <vt:variant>
        <vt:i4>11</vt:i4>
      </vt:variant>
      <vt:variant>
        <vt:lpstr>Thème</vt:lpstr>
      </vt:variant>
      <vt:variant>
        <vt:i4>18</vt:i4>
      </vt:variant>
      <vt:variant>
        <vt:lpstr>Titres des diapositives</vt:lpstr>
      </vt:variant>
      <vt:variant>
        <vt:i4>62</vt:i4>
      </vt:variant>
    </vt:vector>
  </HeadingPairs>
  <TitlesOfParts>
    <vt:vector size="91" baseType="lpstr">
      <vt:lpstr>Aptos</vt:lpstr>
      <vt:lpstr>Aptos SemiBold</vt:lpstr>
      <vt:lpstr>Arial</vt:lpstr>
      <vt:lpstr>Arial Black</vt:lpstr>
      <vt:lpstr>Arial MT</vt:lpstr>
      <vt:lpstr>Calibri</vt:lpstr>
      <vt:lpstr>Montserrat</vt:lpstr>
      <vt:lpstr>Montserrat Light</vt:lpstr>
      <vt:lpstr>Montserrat SemiBold</vt:lpstr>
      <vt:lpstr>Segoe UI</vt:lpstr>
      <vt:lpstr>Wingdings</vt:lpstr>
      <vt:lpstr>2_OPÉRATEURS</vt:lpstr>
      <vt:lpstr>3_OPÉRATEURS</vt:lpstr>
      <vt:lpstr>5_OPÉRATEURS</vt:lpstr>
      <vt:lpstr>OPÉRATEURS</vt:lpstr>
      <vt:lpstr>1_OPÉRATEURS</vt:lpstr>
      <vt:lpstr>12_OPÉRATEURS</vt:lpstr>
      <vt:lpstr>13_OPÉRATEURS</vt:lpstr>
      <vt:lpstr>14_OPÉRATEURS</vt:lpstr>
      <vt:lpstr>1_Office Theme</vt:lpstr>
      <vt:lpstr>4_OPÉRATEURS</vt:lpstr>
      <vt:lpstr>Office Theme</vt:lpstr>
      <vt:lpstr>2_Office Theme</vt:lpstr>
      <vt:lpstr>15_OPÉRATEURS</vt:lpstr>
      <vt:lpstr>3_Office Theme</vt:lpstr>
      <vt:lpstr>6_OPÉRATEURS</vt:lpstr>
      <vt:lpstr>7_OPÉRATEURS</vt:lpstr>
      <vt:lpstr>8_OPÉRATEURS</vt:lpstr>
      <vt:lpstr>9_OPÉRATEURS</vt:lpstr>
      <vt:lpstr>Présentation PowerPoint</vt:lpstr>
      <vt:lpstr>Présentation PowerPoint</vt:lpstr>
      <vt:lpstr>Présentation PowerPoint</vt:lpstr>
      <vt:lpstr>Présentation PowerPoint</vt:lpstr>
      <vt:lpstr>Présentation PowerPoint</vt:lpstr>
      <vt:lpstr>In practice</vt:lpstr>
      <vt:lpstr>Présentation PowerPoint</vt:lpstr>
      <vt:lpstr>Présentation PowerPoint</vt:lpstr>
      <vt:lpstr>Présentation PowerPoint</vt:lpstr>
      <vt:lpstr>Présentation PowerPoint</vt:lpstr>
      <vt:lpstr>Présentation PowerPoint</vt:lpstr>
      <vt:lpstr>Supplier of industrial vacuum coating equipment</vt:lpstr>
      <vt:lpstr>Expertise in PVD and PECVD technologies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Test benches and R&amp;D activities for addressing  hydrogen challenges GH2 et LH2</vt:lpstr>
      <vt:lpstr>CHP25 : search of partners / consortium to join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Thin Films and Coatings Competencies of Saint-Gobain</vt:lpstr>
      <vt:lpstr>Materials we can deposit by magnetron sputtering</vt:lpstr>
      <vt:lpstr>Coating innovation capabilities at R&amp;D level and global footprint</vt:lpstr>
      <vt:lpstr>Existing Saint-Gobain solutions for the Hydrogen market</vt:lpstr>
      <vt:lpstr>Présentation PowerPoint</vt:lpstr>
      <vt:lpstr>TOUCH SENSITY</vt:lpstr>
      <vt:lpstr>SMART HYDROGEN TANK Providing a Smart and Communicative Tank to industrials through its Monitoring.</vt:lpstr>
      <vt:lpstr>SMART HYDROGEN TANK</vt:lpstr>
      <vt:lpstr>Présentation PowerPoint</vt:lpstr>
      <vt:lpstr>Présentation PowerPoint</vt:lpstr>
      <vt:lpstr>Présentation PowerPoint</vt:lpstr>
      <vt:lpstr>Présentation PowerPoint</vt:lpstr>
      <vt:lpstr>Présentation PowerPoint</vt:lpstr>
      <vt:lpstr>https://www.institut-corrosion.fr/</vt:lpstr>
      <vt:lpstr>Présentation PowerPoint</vt:lpstr>
      <vt:lpstr>Présentation PowerPoint</vt:lpstr>
      <vt:lpstr>Présentation PowerPoint</vt:lpstr>
      <vt:lpstr>TEMISTh, YOUR THERMAL INNVOATION PARTNER  From the idea to the manufacturing </vt:lpstr>
      <vt:lpstr>Topics of interest in the next call</vt:lpstr>
      <vt:lpstr>Présentation PowerPoint</vt:lpstr>
      <vt:lpstr>Présentation PowerPoint</vt:lpstr>
      <vt:lpstr>Présentation PowerPoint</vt:lpstr>
    </vt:vector>
  </TitlesOfParts>
  <Company>Ministere de l'Education Nationale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Aerospace Valley</dc:title>
  <dc:creator>BENJAMIN WYNIGER</dc:creator>
  <cp:lastModifiedBy>BUYLE BODIN Zoe</cp:lastModifiedBy>
  <cp:revision>33</cp:revision>
  <dcterms:created xsi:type="dcterms:W3CDTF">2024-01-25T18:01:33Z</dcterms:created>
  <dcterms:modified xsi:type="dcterms:W3CDTF">2025-01-27T15:17:58Z</dcterms:modified>
</cp:coreProperties>
</file>