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4" r:id="rId4"/>
    <p:sldMasterId id="2147483674" r:id="rId5"/>
    <p:sldMasterId id="2147483685" r:id="rId6"/>
    <p:sldMasterId id="2147483701" r:id="rId7"/>
  </p:sldMasterIdLst>
  <p:notesMasterIdLst>
    <p:notesMasterId r:id="rId13"/>
  </p:notesMasterIdLst>
  <p:handoutMasterIdLst>
    <p:handoutMasterId r:id="rId14"/>
  </p:handoutMasterIdLst>
  <p:sldIdLst>
    <p:sldId id="284" r:id="rId8"/>
    <p:sldId id="285" r:id="rId9"/>
    <p:sldId id="281" r:id="rId10"/>
    <p:sldId id="283" r:id="rId11"/>
    <p:sldId id="282" r:id="rId12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CASIAN" initials="CC" lastIdx="1" clrIdx="0">
    <p:extLst>
      <p:ext uri="{19B8F6BF-5375-455C-9EA6-DF929625EA0E}">
        <p15:presenceInfo xmlns:p15="http://schemas.microsoft.com/office/powerpoint/2012/main" userId="S::cristina.casian@collaboratif-dne.fr::3c921049-b1eb-4354-bc92-de451900ef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7B6"/>
    <a:srgbClr val="0097FF"/>
    <a:srgbClr val="F8C6BA"/>
    <a:srgbClr val="EA5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2698" autoAdjust="0"/>
  </p:normalViewPr>
  <p:slideViewPr>
    <p:cSldViewPr snapToGrid="0">
      <p:cViewPr varScale="1">
        <p:scale>
          <a:sx n="63" d="100"/>
          <a:sy n="63" d="100"/>
        </p:scale>
        <p:origin x="968" y="4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8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5112311-0BCA-F99A-58CA-0A9382EEE6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12948D-28F7-4C28-E32E-57CA84B670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F3107-DA10-4CE7-B466-F5F69B24988B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734BC8-BC06-E37A-2954-ED378FAE07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3363B9-E368-6A91-E160-86CDD18FEF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86B8F-40E1-4386-AA80-430A72144D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717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D8597-E6ED-4EB9-B1F9-5F77D4DDD563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4F592-5DE2-43E6-91E2-CEDD13F50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32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85234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5" y="0"/>
            <a:ext cx="12203587" cy="687061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2468895"/>
            <a:ext cx="1957381" cy="202262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7488" y="3128061"/>
            <a:ext cx="10224512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04909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658739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77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481456"/>
            <a:ext cx="11257077" cy="4766193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481457"/>
            <a:ext cx="10081120" cy="4766193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23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31904" y="432000"/>
            <a:ext cx="6480096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92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528000" y="432000"/>
            <a:ext cx="11136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528000" y="972000"/>
            <a:ext cx="1113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2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8161-1710-4B01-8BD2-29DEDEE91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21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 b="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72547" y="1188454"/>
            <a:ext cx="11905323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itchFamily="34" charset="0"/>
              <a:buNone/>
              <a:tabLst/>
              <a:defRPr lang="fr-FR" sz="3400" b="1" kern="1200" baseline="0" smtClean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Texte de niveau 1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1" y="432000"/>
            <a:ext cx="6960149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79997" y="1476485"/>
            <a:ext cx="11232000" cy="960000"/>
          </a:xfrm>
        </p:spPr>
        <p:txBody>
          <a:bodyPr/>
          <a:lstStyle>
            <a:lvl1pPr>
              <a:defRPr lang="fr-FR" sz="34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317179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488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1" y="432000"/>
            <a:ext cx="6960149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91597"/>
            <a:ext cx="1560000" cy="466403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403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2CED07-111A-6557-25FA-39EA2CB1C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29970B-6C4F-0146-3BBD-7B339E284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D434B82-9970-79F6-0614-203E290953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63" y="346303"/>
            <a:ext cx="2193380" cy="75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41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1371" y="2468895"/>
            <a:ext cx="1957381" cy="202262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7488" y="3128061"/>
            <a:ext cx="10224512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94E8FE-07AE-8FF2-EF20-7CE8DD72FC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6857F0B-CD56-DA0F-D957-874E51065E8F}"/>
              </a:ext>
            </a:extLst>
          </p:cNvPr>
          <p:cNvSpPr txBox="1"/>
          <p:nvPr userDrawn="1"/>
        </p:nvSpPr>
        <p:spPr>
          <a:xfrm>
            <a:off x="3033074" y="3284398"/>
            <a:ext cx="6103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F1AA9F-49EF-C668-6650-ABD17DF592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49" y="240000"/>
            <a:ext cx="2498702" cy="8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4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2468895"/>
            <a:ext cx="1957381" cy="202262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7488" y="3128061"/>
            <a:ext cx="10224512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93DB52-B354-C839-39D8-ACA890E93A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CFDE3B3-5E18-1D82-281C-96A2F80719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08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658739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2456B1-7981-0C78-67D7-A5BABA72F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27921E1-6170-C9D1-5C74-3481BD7F57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81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481456"/>
            <a:ext cx="11257077" cy="4766193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481457"/>
            <a:ext cx="10081120" cy="4766193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23E862-191E-8180-AEEE-A41C32E63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A2F50A-D85C-299A-D919-0655CF360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85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31904" y="432000"/>
            <a:ext cx="6480096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CDAF92-1752-E0DE-3E74-579B9AED4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33E2E73-5EDE-994E-CCB1-22CB0E5F3C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32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607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2" y="1368001"/>
            <a:ext cx="10486869" cy="4103411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5"/>
            <a:ext cx="1716200" cy="4517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8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857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488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1" y="432000"/>
            <a:ext cx="6960149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91597"/>
            <a:ext cx="1560000" cy="466403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977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-27383"/>
            <a:ext cx="12203587" cy="687062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587F8A7-1729-E5D8-4FF1-2AA8C6C423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277" y="120000"/>
            <a:ext cx="2838463" cy="20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51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587" cy="696296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2468895"/>
            <a:ext cx="1957381" cy="202262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7488" y="3128061"/>
            <a:ext cx="10224512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164638"/>
            <a:ext cx="1151575" cy="8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60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658739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2268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481456"/>
            <a:ext cx="11257077" cy="4766193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481457"/>
            <a:ext cx="10081120" cy="4766193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81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658739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8723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31904" y="432000"/>
            <a:ext cx="6480096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319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488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1" y="432000"/>
            <a:ext cx="6960149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91597"/>
            <a:ext cx="1560000" cy="466403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6115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Content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 bwMode="auto">
          <a:xfrm>
            <a:off x="553822" y="1123264"/>
            <a:ext cx="11084356" cy="127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0D4193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1"/>
          </p:nvPr>
        </p:nvSpPr>
        <p:spPr bwMode="auto">
          <a:xfrm>
            <a:off x="6326123" y="1332356"/>
            <a:ext cx="5611707" cy="1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>
                <a:solidFill>
                  <a:srgbClr val="0D4193"/>
                </a:solidFill>
                <a:latin typeface="Arial"/>
                <a:ea typeface="Arial"/>
                <a:cs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1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1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fr-FR"/>
              <a:t>06/07/2021</a:t>
            </a:r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1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fld id="{00000000-1234-1234-1234-1234123412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484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 bwMode="auto">
          <a:xfrm>
            <a:off x="479999" y="1488000"/>
            <a:ext cx="11232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 bwMode="auto">
          <a:xfrm>
            <a:off x="479997" y="2703799"/>
            <a:ext cx="11232000" cy="3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/>
            </a:lvl1pPr>
            <a:lvl2pPr marL="1219170" lvl="1" indent="-38522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828754" lvl="2" indent="-37675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2438339" lvl="3" indent="-368291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3047924" lvl="4" indent="-364058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2"/>
          </p:nvPr>
        </p:nvSpPr>
        <p:spPr bwMode="auto">
          <a:xfrm>
            <a:off x="6484536" y="340817"/>
            <a:ext cx="5203912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6829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AutoNum type="arabicPeriod"/>
              <a:defRPr sz="1000" b="1"/>
            </a:lvl1pPr>
            <a:lvl2pPr marL="1219170" lvl="1" indent="-36829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lphaLcPeriod"/>
              <a:defRPr sz="1000"/>
            </a:lvl2pPr>
            <a:lvl3pPr marL="1828754" lvl="2" indent="-457189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dt" idx="10"/>
          </p:nvPr>
        </p:nvSpPr>
        <p:spPr bwMode="auto">
          <a:xfrm>
            <a:off x="8568448" y="6501341"/>
            <a:ext cx="1560000" cy="35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fr-FR"/>
              <a:t>06/07/2021</a:t>
            </a:r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 bwMode="auto">
          <a:xfrm>
            <a:off x="10128448" y="6391597"/>
            <a:ext cx="1560000" cy="46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464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2" y="1368001"/>
            <a:ext cx="10486869" cy="4103411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5"/>
            <a:ext cx="1716200" cy="4517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8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84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Direction générale de la recherche et de l'innovation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55938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481456"/>
            <a:ext cx="11257077" cy="4766193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481457"/>
            <a:ext cx="10081120" cy="4766193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20A6C7-0092-FBD5-AF8F-E1FE8CE87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E4B90E4-2F78-86FA-4456-1123DD01B6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1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31904" y="432000"/>
            <a:ext cx="6480096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544A94-C178-FBAF-5945-F860A97626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768CFC-3CAC-A6CE-E0B0-4706D16941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8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8161-1710-4B01-8BD2-29DEDEE915C3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8834AE-9852-61C6-73E7-305F1A6EC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6E22C4-A3F6-43B3-A8DD-5E0EFA40C4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7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 b="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72547" y="1188454"/>
            <a:ext cx="11905323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itchFamily="34" charset="0"/>
              <a:buNone/>
              <a:tabLst/>
              <a:defRPr lang="fr-FR" sz="3400" b="1" kern="1200" baseline="0" smtClean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Texte de niveau 1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1" y="432000"/>
            <a:ext cx="6960149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79997" y="1476485"/>
            <a:ext cx="11232000" cy="960000"/>
          </a:xfrm>
        </p:spPr>
        <p:txBody>
          <a:bodyPr/>
          <a:lstStyle>
            <a:lvl1pPr>
              <a:defRPr lang="fr-FR" sz="34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88ED18C-B180-9846-BBA6-C59E6625F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A4FB73-975F-485D-2ADA-4F0C711FA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8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61009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9621FA-2242-FAF9-C04B-8A13441C9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34F1A47-8953-EDDA-1F0D-DA69CF63F2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1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508787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660915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4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2" r:id="rId6"/>
    <p:sldLayoutId id="2147483673" r:id="rId7"/>
    <p:sldLayoutId id="2147483660" r:id="rId8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508787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660915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4F1AFB-277B-0493-6F2E-1A9D005E753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11C508F-D6E0-F780-14D5-F32C6D6F37D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5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1" r:id="rId6"/>
    <p:sldLayoutId id="2147483682" r:id="rId7"/>
    <p:sldLayoutId id="2147483683" r:id="rId8"/>
    <p:sldLayoutId id="2147483695" r:id="rId9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508787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660915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84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700" r:id="rId6"/>
    <p:sldLayoutId id="2147483712" r:id="rId7"/>
    <p:sldLayoutId id="2147483713" r:id="rId8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8" y="0"/>
            <a:ext cx="12203587" cy="687061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508787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660915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164638"/>
            <a:ext cx="1151575" cy="8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cn-climat-energie@recherche.gouv.fr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gray">
          <a:xfrm>
            <a:off x="247761" y="3047733"/>
            <a:ext cx="11257807" cy="10464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0" i="1" dirty="0"/>
              <a:t>Pitching session </a:t>
            </a:r>
            <a:br>
              <a:rPr lang="en-US" sz="3600" b="0" i="1" dirty="0"/>
            </a:br>
            <a:r>
              <a:rPr lang="en-US" sz="3600" b="0" i="1" dirty="0"/>
              <a:t>for project ideas and proposition of competencies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010749" y="4528976"/>
            <a:ext cx="9731829" cy="448502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/>
              <a:t>29/01/2025 – Session d’information nationale sur les financements européens pour les projets hydrogène</a:t>
            </a:r>
          </a:p>
        </p:txBody>
      </p:sp>
    </p:spTree>
    <p:extLst>
      <p:ext uri="{BB962C8B-B14F-4D97-AF65-F5344CB8AC3E}">
        <p14:creationId xmlns:p14="http://schemas.microsoft.com/office/powerpoint/2010/main" val="12920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04950" y="1413355"/>
            <a:ext cx="11283498" cy="4360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altLang="fr-FR" sz="2000" dirty="0"/>
          </a:p>
          <a:p>
            <a:r>
              <a:rPr lang="fr-FR" altLang="fr-FR" sz="2000" dirty="0"/>
              <a:t>Ce </a:t>
            </a:r>
            <a:r>
              <a:rPr lang="fr-FR" altLang="fr-FR" sz="2000" dirty="0" err="1"/>
              <a:t>template</a:t>
            </a:r>
            <a:r>
              <a:rPr lang="fr-FR" altLang="fr-FR" sz="2000" dirty="0"/>
              <a:t> doit être rempli </a:t>
            </a:r>
            <a:r>
              <a:rPr lang="fr-FR" altLang="fr-FR" sz="2000" b="1" u="sng" dirty="0"/>
              <a:t>en anglais </a:t>
            </a:r>
            <a:r>
              <a:rPr lang="fr-FR" altLang="fr-FR" sz="2000" dirty="0"/>
              <a:t>afin de pouvoir être ensuite facilement disséminé au plus grand nombre. </a:t>
            </a:r>
          </a:p>
          <a:p>
            <a:endParaRPr lang="fr-FR" altLang="fr-FR" sz="2000" dirty="0">
              <a:latin typeface="+mj-lt"/>
            </a:endParaRPr>
          </a:p>
          <a:p>
            <a:r>
              <a:rPr lang="fr-FR" altLang="fr-FR" sz="2000" dirty="0">
                <a:latin typeface="+mj-lt"/>
              </a:rPr>
              <a:t>Pour rappel, vous devez remplir cette présentation et la renvoyer au PCN (</a:t>
            </a:r>
            <a:r>
              <a:rPr lang="fr-FR" altLang="fr-FR" sz="2000" dirty="0">
                <a:latin typeface="+mj-lt"/>
                <a:hlinkClick r:id="rId2"/>
              </a:rPr>
              <a:t>pcn-climat-energie@recherche.gouv.fr</a:t>
            </a:r>
            <a:r>
              <a:rPr lang="fr-FR" altLang="fr-FR" sz="2000" dirty="0">
                <a:latin typeface="+mj-lt"/>
              </a:rPr>
              <a:t>) </a:t>
            </a:r>
            <a:r>
              <a:rPr lang="fr-FR" altLang="fr-FR" sz="2000" b="1" u="sng" dirty="0">
                <a:latin typeface="+mj-lt"/>
              </a:rPr>
              <a:t>avant le 24 janvier 2025</a:t>
            </a:r>
            <a:r>
              <a:rPr lang="fr-FR" altLang="fr-FR" sz="2000" dirty="0">
                <a:latin typeface="+mj-lt"/>
              </a:rPr>
              <a:t>, 17H00 (UTC+1). </a:t>
            </a:r>
          </a:p>
          <a:p>
            <a:endParaRPr lang="fr-FR" altLang="fr-FR" sz="2000" dirty="0">
              <a:latin typeface="+mj-lt"/>
            </a:endParaRPr>
          </a:p>
          <a:p>
            <a:r>
              <a:rPr lang="fr-FR" altLang="fr-FR" sz="2000" dirty="0">
                <a:latin typeface="+mj-lt"/>
              </a:rPr>
              <a:t>En cas d'un grand nombre de demandes, la sélection des </a:t>
            </a:r>
            <a:r>
              <a:rPr lang="fr-FR" altLang="fr-FR" sz="2000" dirty="0" err="1">
                <a:latin typeface="+mj-lt"/>
              </a:rPr>
              <a:t>pitchs</a:t>
            </a:r>
            <a:r>
              <a:rPr lang="fr-FR" altLang="fr-FR" sz="2000" dirty="0">
                <a:latin typeface="+mj-lt"/>
              </a:rPr>
              <a:t> sera faite en fonction de la date de réception des présentations.</a:t>
            </a:r>
          </a:p>
        </p:txBody>
      </p:sp>
    </p:spTree>
    <p:extLst>
      <p:ext uri="{BB962C8B-B14F-4D97-AF65-F5344CB8AC3E}">
        <p14:creationId xmlns:p14="http://schemas.microsoft.com/office/powerpoint/2010/main" val="32743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669257" y="1413355"/>
            <a:ext cx="7886700" cy="4360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sz="1600" b="1" dirty="0"/>
              <a:t>The first slide must present:</a:t>
            </a:r>
          </a:p>
          <a:p>
            <a:pPr lvl="1"/>
            <a:r>
              <a:rPr lang="en-US" altLang="fr-FR" sz="1600" dirty="0"/>
              <a:t>Your name</a:t>
            </a:r>
          </a:p>
          <a:p>
            <a:pPr lvl="1"/>
            <a:r>
              <a:rPr lang="en-US" altLang="fr-FR" sz="1600" dirty="0"/>
              <a:t>The name of your organization and its type (academic, industry, SME, RTO…)</a:t>
            </a:r>
          </a:p>
          <a:p>
            <a:pPr lvl="1"/>
            <a:r>
              <a:rPr lang="en-US" altLang="fr-FR" sz="1600" dirty="0"/>
              <a:t>The Department / team you work in </a:t>
            </a:r>
          </a:p>
          <a:p>
            <a:pPr lvl="1"/>
            <a:r>
              <a:rPr lang="en-US" altLang="fr-FR" sz="1600" dirty="0"/>
              <a:t>The Expertise of this Department / team </a:t>
            </a:r>
          </a:p>
          <a:p>
            <a:pPr lvl="1"/>
            <a:endParaRPr lang="en-US" altLang="fr-FR" sz="1600" dirty="0"/>
          </a:p>
          <a:p>
            <a:r>
              <a:rPr lang="en-US" altLang="fr-FR" sz="1800" b="1" dirty="0">
                <a:latin typeface="+mj-lt"/>
              </a:rPr>
              <a:t>Please do not forget to add:</a:t>
            </a:r>
          </a:p>
          <a:p>
            <a:pPr lvl="1"/>
            <a:r>
              <a:rPr lang="en-US" altLang="fr-FR" sz="1600" dirty="0">
                <a:latin typeface="+mj-lt"/>
              </a:rPr>
              <a:t>Your contact (email and phone number) </a:t>
            </a:r>
          </a:p>
          <a:p>
            <a:pPr lvl="1"/>
            <a:r>
              <a:rPr lang="en-US" altLang="fr-FR" sz="1600" dirty="0">
                <a:latin typeface="+mj-lt"/>
              </a:rPr>
              <a:t>Your web page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68544" y="121261"/>
            <a:ext cx="1679807" cy="956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1479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669257" y="1413356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sz="1600" b="1" dirty="0">
                <a:latin typeface="+mj-lt"/>
              </a:rPr>
              <a:t>If you want to present a project idea, on slide 2 and 3 please indicate:</a:t>
            </a:r>
          </a:p>
          <a:p>
            <a:pPr lvl="1"/>
            <a:r>
              <a:rPr lang="en-US" altLang="fr-FR" sz="1600" dirty="0"/>
              <a:t>Project title (if there is one already)</a:t>
            </a:r>
          </a:p>
          <a:p>
            <a:pPr lvl="1"/>
            <a:r>
              <a:rPr lang="en-US" altLang="fr-FR" sz="1600" dirty="0"/>
              <a:t>Topic(s) foreseen</a:t>
            </a:r>
          </a:p>
          <a:p>
            <a:pPr lvl="1"/>
            <a:r>
              <a:rPr lang="en-US" altLang="fr-FR" sz="1600" dirty="0"/>
              <a:t>Short description of the project</a:t>
            </a:r>
          </a:p>
          <a:p>
            <a:pPr lvl="1"/>
            <a:r>
              <a:rPr lang="en-US" altLang="fr-FR" sz="1600" dirty="0"/>
              <a:t>Current consortium (if there is one) </a:t>
            </a:r>
          </a:p>
          <a:p>
            <a:pPr lvl="1"/>
            <a:r>
              <a:rPr lang="en-US" altLang="fr-FR" sz="1600" dirty="0"/>
              <a:t>Type of partners you need</a:t>
            </a:r>
          </a:p>
          <a:p>
            <a:endParaRPr lang="en-US" altLang="fr-FR" sz="1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68544" y="121261"/>
            <a:ext cx="1679807" cy="956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5906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669257" y="1413356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sz="1600" b="1" dirty="0">
                <a:latin typeface="+mj-lt"/>
              </a:rPr>
              <a:t>If you want to present a competence offer, on slide 2 and 3 please indicate:</a:t>
            </a:r>
          </a:p>
          <a:p>
            <a:pPr lvl="1"/>
            <a:r>
              <a:rPr lang="en-GB" altLang="fr-FR" sz="1600" dirty="0"/>
              <a:t>Your expertise and competencies and those of: your organisation /department /team</a:t>
            </a:r>
          </a:p>
          <a:p>
            <a:pPr lvl="1"/>
            <a:r>
              <a:rPr lang="en-GB" altLang="fr-FR" sz="1600" dirty="0"/>
              <a:t>The topics you are interested in </a:t>
            </a:r>
            <a:r>
              <a:rPr lang="en-US" altLang="fr-FR" sz="1600" dirty="0"/>
              <a:t>(one or some topics)</a:t>
            </a:r>
            <a:endParaRPr lang="en-GB" altLang="fr-FR" sz="1600" dirty="0"/>
          </a:p>
          <a:p>
            <a:pPr lvl="1"/>
            <a:r>
              <a:rPr lang="en-GB" altLang="fr-FR" sz="1600" dirty="0"/>
              <a:t>Your previous or current participations in projects in this field</a:t>
            </a:r>
            <a:endParaRPr lang="en-GB" altLang="fr-FR" sz="1600" b="1" dirty="0"/>
          </a:p>
          <a:p>
            <a:endParaRPr lang="en-GB" altLang="fr-FR" sz="1800" b="1" dirty="0"/>
          </a:p>
          <a:p>
            <a:endParaRPr lang="en-US" altLang="fr-FR" sz="1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68544" y="121261"/>
            <a:ext cx="1679807" cy="956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18598906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3.xml><?xml version="1.0" encoding="utf-8"?>
<a:theme xmlns:a="http://schemas.openxmlformats.org/drawingml/2006/main" name="2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4.xml><?xml version="1.0" encoding="utf-8"?>
<a:theme xmlns:a="http://schemas.openxmlformats.org/drawingml/2006/main" name="3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A4CEAA76-E87D-4518-B7C5-689E0EE7511F}" vid="{00D7BD8D-0F45-4634-A879-E4B96FDEFCA6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661f60-0ce3-42a0-962e-733af906a0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5D5907342C1345B8766A0319C66373" ma:contentTypeVersion="10" ma:contentTypeDescription="Crée un document." ma:contentTypeScope="" ma:versionID="a8ab7c7b509c5fea7f6aa0b8c45bec63">
  <xsd:schema xmlns:xsd="http://www.w3.org/2001/XMLSchema" xmlns:xs="http://www.w3.org/2001/XMLSchema" xmlns:p="http://schemas.microsoft.com/office/2006/metadata/properties" xmlns:ns3="b2661f60-0ce3-42a0-962e-733af906a0b2" xmlns:ns4="630b3858-b7b4-400c-8bef-c89adfec3690" targetNamespace="http://schemas.microsoft.com/office/2006/metadata/properties" ma:root="true" ma:fieldsID="d3b436c0eb52da1427e6b35a96ce4fd1" ns3:_="" ns4:_="">
    <xsd:import namespace="b2661f60-0ce3-42a0-962e-733af906a0b2"/>
    <xsd:import namespace="630b3858-b7b4-400c-8bef-c89adfec36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61f60-0ce3-42a0-962e-733af906a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b3858-b7b4-400c-8bef-c89adfec369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522D4B-F37B-44B3-BA83-3EAFBA125A5F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630b3858-b7b4-400c-8bef-c89adfec3690"/>
    <ds:schemaRef ds:uri="http://schemas.microsoft.com/office/2006/documentManagement/types"/>
    <ds:schemaRef ds:uri="http://schemas.openxmlformats.org/package/2006/metadata/core-properties"/>
    <ds:schemaRef ds:uri="b2661f60-0ce3-42a0-962e-733af906a0b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F7E1A0-3381-4B9E-AC1C-8954D28F1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661f60-0ce3-42a0-962e-733af906a0b2"/>
    <ds:schemaRef ds:uri="630b3858-b7b4-400c-8bef-c89adfec36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D4C5AB-1580-4113-A192-3006516550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14562</TotalTime>
  <Words>282</Words>
  <Application>Microsoft Office PowerPoint</Application>
  <PresentationFormat>Grand écran</PresentationFormat>
  <Paragraphs>38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OPÉRATEURS</vt:lpstr>
      <vt:lpstr>1_OPÉRATEURS</vt:lpstr>
      <vt:lpstr>2_OPÉRATEURS</vt:lpstr>
      <vt:lpstr>3_OPÉRATEURS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Cristina CASIAN</dc:creator>
  <cp:lastModifiedBy>BUYLE BODIN Zoe</cp:lastModifiedBy>
  <cp:revision>193</cp:revision>
  <cp:lastPrinted>2023-04-27T06:58:19Z</cp:lastPrinted>
  <dcterms:created xsi:type="dcterms:W3CDTF">2022-04-30T11:01:23Z</dcterms:created>
  <dcterms:modified xsi:type="dcterms:W3CDTF">2024-12-02T17:53:49Z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0x010100C55D5907342C1345B8766A0319C66373</vt:lpwstr>
  </property>
</Properties>
</file>