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5" r:id="rId5"/>
  </p:sldMasterIdLst>
  <p:notesMasterIdLst>
    <p:notesMasterId r:id="rId45"/>
  </p:notesMasterIdLst>
  <p:handoutMasterIdLst>
    <p:handoutMasterId r:id="rId46"/>
  </p:handoutMasterIdLst>
  <p:sldIdLst>
    <p:sldId id="399" r:id="rId6"/>
    <p:sldId id="581" r:id="rId7"/>
    <p:sldId id="601" r:id="rId8"/>
    <p:sldId id="578" r:id="rId9"/>
    <p:sldId id="614" r:id="rId10"/>
    <p:sldId id="573" r:id="rId11"/>
    <p:sldId id="571" r:id="rId12"/>
    <p:sldId id="582" r:id="rId13"/>
    <p:sldId id="583" r:id="rId14"/>
    <p:sldId id="585" r:id="rId15"/>
    <p:sldId id="593" r:id="rId16"/>
    <p:sldId id="592" r:id="rId17"/>
    <p:sldId id="530" r:id="rId18"/>
    <p:sldId id="656" r:id="rId19"/>
    <p:sldId id="594" r:id="rId20"/>
    <p:sldId id="654" r:id="rId21"/>
    <p:sldId id="595" r:id="rId22"/>
    <p:sldId id="602" r:id="rId23"/>
    <p:sldId id="584" r:id="rId24"/>
    <p:sldId id="587" r:id="rId25"/>
    <p:sldId id="608" r:id="rId26"/>
    <p:sldId id="588" r:id="rId27"/>
    <p:sldId id="589" r:id="rId28"/>
    <p:sldId id="586" r:id="rId29"/>
    <p:sldId id="596" r:id="rId30"/>
    <p:sldId id="607" r:id="rId31"/>
    <p:sldId id="597" r:id="rId32"/>
    <p:sldId id="580" r:id="rId33"/>
    <p:sldId id="604" r:id="rId34"/>
    <p:sldId id="575" r:id="rId35"/>
    <p:sldId id="616" r:id="rId36"/>
    <p:sldId id="603" r:id="rId37"/>
    <p:sldId id="576" r:id="rId38"/>
    <p:sldId id="577" r:id="rId39"/>
    <p:sldId id="613" r:id="rId40"/>
    <p:sldId id="617" r:id="rId41"/>
    <p:sldId id="618" r:id="rId42"/>
    <p:sldId id="619" r:id="rId43"/>
    <p:sldId id="652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80" roundtripDataSignature="AMtx7miPYWrwpuyBnyEJ5ueRHruxzpsH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A06603-9BCB-DC72-87A7-B07579E4A3D2}" name="Florent GOIFFON" initials="FG" userId="S::florent.goiffon@collaboratif-dne.fr::b7f31834-e297-4753-a31b-96c29fed42cf" providerId="AD"/>
  <p188:author id="{B7580C07-CCC1-5265-041C-2FFBDA032C6C}" name="Alexandra TORERO-IBAD" initials="AT" userId="S::alexandra.torero-ibad@collaboratif-dne.fr::25d8c62a-6b0d-4a2b-8b4b-5128e6ae843a" providerId="AD"/>
  <p188:author id="{A36691CE-8DF7-3A15-6F02-FDE530BD5671}" name="Margot BURIDENT" initials="MB" userId="S::margot.burident@collaboratif-dne.fr::c281ca76-7ca7-4de7-bc03-98a390b0c0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 BURIDENT " initials="MB" lastIdx="1" clrIdx="0">
    <p:extLst>
      <p:ext uri="{19B8F6BF-5375-455C-9EA6-DF929625EA0E}">
        <p15:presenceInfo xmlns:p15="http://schemas.microsoft.com/office/powerpoint/2012/main" userId="Margot BURIDENT " providerId="None"/>
      </p:ext>
    </p:extLst>
  </p:cmAuthor>
  <p:cmAuthor id="2" name="Florent GOIFFON" initials="FG" lastIdx="7" clrIdx="1">
    <p:extLst>
      <p:ext uri="{19B8F6BF-5375-455C-9EA6-DF929625EA0E}">
        <p15:presenceInfo xmlns:p15="http://schemas.microsoft.com/office/powerpoint/2012/main" userId="S::florent.goiffon@collaboratif-dne.fr::b7f31834-e297-4753-a31b-96c29fed4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BD"/>
    <a:srgbClr val="3333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BF852-9265-4910-914D-4C55CEFC5084}" v="330" dt="2023-10-05T07:40:00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84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8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82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81" Type="http://schemas.openxmlformats.org/officeDocument/2006/relationships/commentAuthors" Target="commentAuthors.xml"/><Relationship Id="rId86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83" Type="http://schemas.openxmlformats.org/officeDocument/2006/relationships/viewProps" Target="viewProps.xml"/><Relationship Id="rId88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t GOIFFON" userId="b7f31834-e297-4753-a31b-96c29fed42cf" providerId="ADAL" clId="{AD6A71DF-E6C8-5544-AC61-578CCA33C2BA}"/>
    <pc:docChg chg="undo custSel addSld modSld sldOrd">
      <pc:chgData name="Florent GOIFFON" userId="b7f31834-e297-4753-a31b-96c29fed42cf" providerId="ADAL" clId="{AD6A71DF-E6C8-5544-AC61-578CCA33C2BA}" dt="2023-09-13T09:10:17.983" v="1974" actId="1076"/>
      <pc:docMkLst>
        <pc:docMk/>
      </pc:docMkLst>
      <pc:sldChg chg="addSp delSp modSp mod modShow">
        <pc:chgData name="Florent GOIFFON" userId="b7f31834-e297-4753-a31b-96c29fed42cf" providerId="ADAL" clId="{AD6A71DF-E6C8-5544-AC61-578CCA33C2BA}" dt="2023-09-12T14:45:36.581" v="944" actId="729"/>
        <pc:sldMkLst>
          <pc:docMk/>
          <pc:sldMk cId="581319288" sldId="571"/>
        </pc:sldMkLst>
        <pc:spChg chg="add mod">
          <ac:chgData name="Florent GOIFFON" userId="b7f31834-e297-4753-a31b-96c29fed42cf" providerId="ADAL" clId="{AD6A71DF-E6C8-5544-AC61-578CCA33C2BA}" dt="2023-09-12T07:37:04.468" v="33" actId="164"/>
          <ac:spMkLst>
            <pc:docMk/>
            <pc:sldMk cId="581319288" sldId="571"/>
            <ac:spMk id="2" creationId="{C30D82A2-1B09-5270-79D0-8012C432A329}"/>
          </ac:spMkLst>
        </pc:spChg>
        <pc:spChg chg="add del mod">
          <ac:chgData name="Florent GOIFFON" userId="b7f31834-e297-4753-a31b-96c29fed42cf" providerId="ADAL" clId="{AD6A71DF-E6C8-5544-AC61-578CCA33C2BA}" dt="2023-09-12T07:47:44.291" v="113" actId="478"/>
          <ac:spMkLst>
            <pc:docMk/>
            <pc:sldMk cId="581319288" sldId="571"/>
            <ac:spMk id="9" creationId="{9C39FD71-E334-6831-A29E-0520121DBE59}"/>
          </ac:spMkLst>
        </pc:spChg>
        <pc:spChg chg="add mod">
          <ac:chgData name="Florent GOIFFON" userId="b7f31834-e297-4753-a31b-96c29fed42cf" providerId="ADAL" clId="{AD6A71DF-E6C8-5544-AC61-578CCA33C2BA}" dt="2023-09-12T14:44:13.308" v="914" actId="1076"/>
          <ac:spMkLst>
            <pc:docMk/>
            <pc:sldMk cId="581319288" sldId="571"/>
            <ac:spMk id="11" creationId="{43878CB7-78A3-EF6F-7169-9A8F809342F8}"/>
          </ac:spMkLst>
        </pc:spChg>
        <pc:spChg chg="add del mod">
          <ac:chgData name="Florent GOIFFON" userId="b7f31834-e297-4753-a31b-96c29fed42cf" providerId="ADAL" clId="{AD6A71DF-E6C8-5544-AC61-578CCA33C2BA}" dt="2023-09-12T14:42:35.208" v="895" actId="478"/>
          <ac:spMkLst>
            <pc:docMk/>
            <pc:sldMk cId="581319288" sldId="571"/>
            <ac:spMk id="12" creationId="{3C895DA6-190D-ECA4-80DE-5F68609EF7F6}"/>
          </ac:spMkLst>
        </pc:spChg>
        <pc:spChg chg="add mod">
          <ac:chgData name="Florent GOIFFON" userId="b7f31834-e297-4753-a31b-96c29fed42cf" providerId="ADAL" clId="{AD6A71DF-E6C8-5544-AC61-578CCA33C2BA}" dt="2023-09-12T14:43:41.430" v="907" actId="14100"/>
          <ac:spMkLst>
            <pc:docMk/>
            <pc:sldMk cId="581319288" sldId="571"/>
            <ac:spMk id="14" creationId="{B4CE7305-F1D4-314A-5772-50DD3E4A8BA2}"/>
          </ac:spMkLst>
        </pc:spChg>
        <pc:spChg chg="add del">
          <ac:chgData name="Florent GOIFFON" userId="b7f31834-e297-4753-a31b-96c29fed42cf" providerId="ADAL" clId="{AD6A71DF-E6C8-5544-AC61-578CCA33C2BA}" dt="2023-09-12T08:03:08.569" v="133" actId="22"/>
          <ac:spMkLst>
            <pc:docMk/>
            <pc:sldMk cId="581319288" sldId="571"/>
            <ac:spMk id="16" creationId="{F941B956-8604-F226-BA4C-6D3B65DE05F9}"/>
          </ac:spMkLst>
        </pc:spChg>
        <pc:spChg chg="add mod">
          <ac:chgData name="Florent GOIFFON" userId="b7f31834-e297-4753-a31b-96c29fed42cf" providerId="ADAL" clId="{AD6A71DF-E6C8-5544-AC61-578CCA33C2BA}" dt="2023-09-12T14:44:40.717" v="920" actId="1076"/>
          <ac:spMkLst>
            <pc:docMk/>
            <pc:sldMk cId="581319288" sldId="571"/>
            <ac:spMk id="18" creationId="{BDD11762-D380-C052-F141-396EAF06C000}"/>
          </ac:spMkLst>
        </pc:spChg>
        <pc:spChg chg="add mod">
          <ac:chgData name="Florent GOIFFON" userId="b7f31834-e297-4753-a31b-96c29fed42cf" providerId="ADAL" clId="{AD6A71DF-E6C8-5544-AC61-578CCA33C2BA}" dt="2023-09-12T14:43:19.190" v="902" actId="1076"/>
          <ac:spMkLst>
            <pc:docMk/>
            <pc:sldMk cId="581319288" sldId="571"/>
            <ac:spMk id="20" creationId="{DC1CA6F7-7A59-EE23-CDEE-A28C1F94529B}"/>
          </ac:spMkLst>
        </pc:spChg>
        <pc:spChg chg="add mod">
          <ac:chgData name="Florent GOIFFON" userId="b7f31834-e297-4753-a31b-96c29fed42cf" providerId="ADAL" clId="{AD6A71DF-E6C8-5544-AC61-578CCA33C2BA}" dt="2023-09-12T14:43:55.110" v="911" actId="1076"/>
          <ac:spMkLst>
            <pc:docMk/>
            <pc:sldMk cId="581319288" sldId="571"/>
            <ac:spMk id="22" creationId="{B47FAB51-DC27-FD1A-D7C9-1AC63C385056}"/>
          </ac:spMkLst>
        </pc:spChg>
        <pc:spChg chg="add mod">
          <ac:chgData name="Florent GOIFFON" userId="b7f31834-e297-4753-a31b-96c29fed42cf" providerId="ADAL" clId="{AD6A71DF-E6C8-5544-AC61-578CCA33C2BA}" dt="2023-09-12T14:43:15.928" v="901" actId="1076"/>
          <ac:spMkLst>
            <pc:docMk/>
            <pc:sldMk cId="581319288" sldId="571"/>
            <ac:spMk id="24" creationId="{ECB3156B-BB3D-BB64-760C-F65B253A6101}"/>
          </ac:spMkLst>
        </pc:spChg>
        <pc:spChg chg="add mod">
          <ac:chgData name="Florent GOIFFON" userId="b7f31834-e297-4753-a31b-96c29fed42cf" providerId="ADAL" clId="{AD6A71DF-E6C8-5544-AC61-578CCA33C2BA}" dt="2023-09-12T14:44:32.068" v="919" actId="14100"/>
          <ac:spMkLst>
            <pc:docMk/>
            <pc:sldMk cId="581319288" sldId="571"/>
            <ac:spMk id="25" creationId="{E4C269C1-873B-DE81-49FA-D53CB3F025AD}"/>
          </ac:spMkLst>
        </pc:spChg>
        <pc:spChg chg="add mod">
          <ac:chgData name="Florent GOIFFON" userId="b7f31834-e297-4753-a31b-96c29fed42cf" providerId="ADAL" clId="{AD6A71DF-E6C8-5544-AC61-578CCA33C2BA}" dt="2023-09-12T14:44:47.827" v="922" actId="1076"/>
          <ac:spMkLst>
            <pc:docMk/>
            <pc:sldMk cId="581319288" sldId="571"/>
            <ac:spMk id="27" creationId="{450D8975-44BA-44D2-549E-FDF16B73AEE2}"/>
          </ac:spMkLst>
        </pc:spChg>
        <pc:spChg chg="add mod">
          <ac:chgData name="Florent GOIFFON" userId="b7f31834-e297-4753-a31b-96c29fed42cf" providerId="ADAL" clId="{AD6A71DF-E6C8-5544-AC61-578CCA33C2BA}" dt="2023-09-12T14:42:50.144" v="897" actId="14100"/>
          <ac:spMkLst>
            <pc:docMk/>
            <pc:sldMk cId="581319288" sldId="571"/>
            <ac:spMk id="29" creationId="{5EC61865-8AB1-E250-50D9-351D47D76D07}"/>
          </ac:spMkLst>
        </pc:spChg>
        <pc:spChg chg="add mod">
          <ac:chgData name="Florent GOIFFON" userId="b7f31834-e297-4753-a31b-96c29fed42cf" providerId="ADAL" clId="{AD6A71DF-E6C8-5544-AC61-578CCA33C2BA}" dt="2023-09-12T14:45:18.272" v="942" actId="121"/>
          <ac:spMkLst>
            <pc:docMk/>
            <pc:sldMk cId="581319288" sldId="571"/>
            <ac:spMk id="30" creationId="{0195AEE0-46D3-3F3F-75A8-82985D70393E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1" creationId="{72590394-8442-0720-38DD-1097992843D7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2" creationId="{CA9AE6C8-FEC4-60C3-D124-D8B8D3857812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3" creationId="{460274BD-0670-D3DE-AE22-9C3DC04B0F40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4" creationId="{BE06B12F-CF4D-3B23-8B24-9B8C38FE9831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5" creationId="{A53F8281-12DB-92AD-0BD7-6E6FC6BA223A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6" creationId="{E822357F-D097-5BB6-E94A-C04CCB2F5A54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7" creationId="{6365394B-4C61-5A65-A4AA-07474900346B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8" creationId="{D7FE1AE9-EBE7-575C-0D26-B46EAF3AAD68}"/>
          </ac:spMkLst>
        </pc:spChg>
        <pc:spChg chg="add mod">
          <ac:chgData name="Florent GOIFFON" userId="b7f31834-e297-4753-a31b-96c29fed42cf" providerId="ADAL" clId="{AD6A71DF-E6C8-5544-AC61-578CCA33C2BA}" dt="2023-09-12T14:45:30.873" v="943"/>
          <ac:spMkLst>
            <pc:docMk/>
            <pc:sldMk cId="581319288" sldId="571"/>
            <ac:spMk id="39" creationId="{B430B443-3DE3-7EEA-8429-F9602D678B49}"/>
          </ac:spMkLst>
        </pc:spChg>
        <pc:grpChg chg="add mod">
          <ac:chgData name="Florent GOIFFON" userId="b7f31834-e297-4753-a31b-96c29fed42cf" providerId="ADAL" clId="{AD6A71DF-E6C8-5544-AC61-578CCA33C2BA}" dt="2023-09-12T14:42:02.914" v="875" actId="1076"/>
          <ac:grpSpMkLst>
            <pc:docMk/>
            <pc:sldMk cId="581319288" sldId="571"/>
            <ac:grpSpMk id="8" creationId="{3571A6F9-4185-76A3-2CF9-82719D2ACE8D}"/>
          </ac:grpSpMkLst>
        </pc:grpChg>
        <pc:picChg chg="add del mod">
          <ac:chgData name="Florent GOIFFON" userId="b7f31834-e297-4753-a31b-96c29fed42cf" providerId="ADAL" clId="{AD6A71DF-E6C8-5544-AC61-578CCA33C2BA}" dt="2023-09-12T07:36:36.863" v="16" actId="478"/>
          <ac:picMkLst>
            <pc:docMk/>
            <pc:sldMk cId="581319288" sldId="571"/>
            <ac:picMk id="5" creationId="{D4F05944-1B0C-4E6F-03F0-A9513E26B30D}"/>
          </ac:picMkLst>
        </pc:picChg>
        <pc:picChg chg="add mod">
          <ac:chgData name="Florent GOIFFON" userId="b7f31834-e297-4753-a31b-96c29fed42cf" providerId="ADAL" clId="{AD6A71DF-E6C8-5544-AC61-578CCA33C2BA}" dt="2023-09-12T07:37:04.468" v="33" actId="164"/>
          <ac:picMkLst>
            <pc:docMk/>
            <pc:sldMk cId="581319288" sldId="571"/>
            <ac:picMk id="7" creationId="{04C61CFB-C1EF-35D5-3792-7F5E8E6D33C1}"/>
          </ac:picMkLst>
        </pc:picChg>
      </pc:sldChg>
      <pc:sldChg chg="addSp modSp mod">
        <pc:chgData name="Florent GOIFFON" userId="b7f31834-e297-4753-a31b-96c29fed42cf" providerId="ADAL" clId="{AD6A71DF-E6C8-5544-AC61-578CCA33C2BA}" dt="2023-09-13T06:27:13.704" v="993" actId="313"/>
        <pc:sldMkLst>
          <pc:docMk/>
          <pc:sldMk cId="3319220342" sldId="572"/>
        </pc:sldMkLst>
        <pc:spChg chg="add mod">
          <ac:chgData name="Florent GOIFFON" userId="b7f31834-e297-4753-a31b-96c29fed42cf" providerId="ADAL" clId="{AD6A71DF-E6C8-5544-AC61-578CCA33C2BA}" dt="2023-09-13T06:27:13.704" v="993" actId="313"/>
          <ac:spMkLst>
            <pc:docMk/>
            <pc:sldMk cId="3319220342" sldId="572"/>
            <ac:spMk id="2" creationId="{DBE13DDD-017B-E4DF-3BA2-A6ACCD2BF234}"/>
          </ac:spMkLst>
        </pc:spChg>
      </pc:sldChg>
      <pc:sldChg chg="addSp delSp modSp add mod ord">
        <pc:chgData name="Florent GOIFFON" userId="b7f31834-e297-4753-a31b-96c29fed42cf" providerId="ADAL" clId="{AD6A71DF-E6C8-5544-AC61-578CCA33C2BA}" dt="2023-09-12T14:41:31.714" v="872" actId="164"/>
        <pc:sldMkLst>
          <pc:docMk/>
          <pc:sldMk cId="144928409" sldId="573"/>
        </pc:sldMkLst>
        <pc:spChg chg="add mod topLvl">
          <ac:chgData name="Florent GOIFFON" userId="b7f31834-e297-4753-a31b-96c29fed42cf" providerId="ADAL" clId="{AD6A71DF-E6C8-5544-AC61-578CCA33C2BA}" dt="2023-09-12T14:41:11.912" v="869" actId="164"/>
          <ac:spMkLst>
            <pc:docMk/>
            <pc:sldMk cId="144928409" sldId="573"/>
            <ac:spMk id="3" creationId="{9F92237D-97BC-5F42-2B5D-E1431CE0EE1A}"/>
          </ac:spMkLst>
        </pc:spChg>
        <pc:spChg chg="mod">
          <ac:chgData name="Florent GOIFFON" userId="b7f31834-e297-4753-a31b-96c29fed42cf" providerId="ADAL" clId="{AD6A71DF-E6C8-5544-AC61-578CCA33C2BA}" dt="2023-09-12T14:33:42.471" v="717" actId="1036"/>
          <ac:spMkLst>
            <pc:docMk/>
            <pc:sldMk cId="144928409" sldId="573"/>
            <ac:spMk id="4" creationId="{74CBD347-D31D-26BE-B066-6F66C9DC51E6}"/>
          </ac:spMkLst>
        </pc:spChg>
        <pc:spChg chg="add mod topLvl">
          <ac:chgData name="Florent GOIFFON" userId="b7f31834-e297-4753-a31b-96c29fed42cf" providerId="ADAL" clId="{AD6A71DF-E6C8-5544-AC61-578CCA33C2BA}" dt="2023-09-12T14:41:02.102" v="867" actId="164"/>
          <ac:spMkLst>
            <pc:docMk/>
            <pc:sldMk cId="144928409" sldId="573"/>
            <ac:spMk id="6" creationId="{E27C4350-9541-7074-C5F4-28FA45614866}"/>
          </ac:spMkLst>
        </pc:spChg>
        <pc:spChg chg="mod">
          <ac:chgData name="Florent GOIFFON" userId="b7f31834-e297-4753-a31b-96c29fed42cf" providerId="ADAL" clId="{AD6A71DF-E6C8-5544-AC61-578CCA33C2BA}" dt="2023-09-12T14:34:08.700" v="723" actId="14100"/>
          <ac:spMkLst>
            <pc:docMk/>
            <pc:sldMk cId="144928409" sldId="573"/>
            <ac:spMk id="9" creationId="{9C39FD71-E334-6831-A29E-0520121DBE59}"/>
          </ac:spMkLst>
        </pc:spChg>
        <pc:spChg chg="add mod topLvl">
          <ac:chgData name="Florent GOIFFON" userId="b7f31834-e297-4753-a31b-96c29fed42cf" providerId="ADAL" clId="{AD6A71DF-E6C8-5544-AC61-578CCA33C2BA}" dt="2023-09-12T14:41:21.155" v="871" actId="164"/>
          <ac:spMkLst>
            <pc:docMk/>
            <pc:sldMk cId="144928409" sldId="573"/>
            <ac:spMk id="11" creationId="{B0CFEED8-ABF5-D7E0-F072-31D1375D284D}"/>
          </ac:spMkLst>
        </pc:spChg>
        <pc:spChg chg="add mod topLvl">
          <ac:chgData name="Florent GOIFFON" userId="b7f31834-e297-4753-a31b-96c29fed42cf" providerId="ADAL" clId="{AD6A71DF-E6C8-5544-AC61-578CCA33C2BA}" dt="2023-09-12T14:40:50.549" v="865" actId="164"/>
          <ac:spMkLst>
            <pc:docMk/>
            <pc:sldMk cId="144928409" sldId="573"/>
            <ac:spMk id="12" creationId="{B9F2DB53-71A9-025E-6126-72F359AF5797}"/>
          </ac:spMkLst>
        </pc:spChg>
        <pc:spChg chg="add del mod">
          <ac:chgData name="Florent GOIFFON" userId="b7f31834-e297-4753-a31b-96c29fed42cf" providerId="ADAL" clId="{AD6A71DF-E6C8-5544-AC61-578CCA33C2BA}" dt="2023-09-12T08:14:07.518" v="198"/>
          <ac:spMkLst>
            <pc:docMk/>
            <pc:sldMk cId="144928409" sldId="573"/>
            <ac:spMk id="13" creationId="{381338E1-64CA-E8E2-3AC6-9B525E222FCF}"/>
          </ac:spMkLst>
        </pc:spChg>
        <pc:spChg chg="add del mod">
          <ac:chgData name="Florent GOIFFON" userId="b7f31834-e297-4753-a31b-96c29fed42cf" providerId="ADAL" clId="{AD6A71DF-E6C8-5544-AC61-578CCA33C2BA}" dt="2023-09-12T08:14:06.882" v="196"/>
          <ac:spMkLst>
            <pc:docMk/>
            <pc:sldMk cId="144928409" sldId="573"/>
            <ac:spMk id="15" creationId="{47BA14C6-87C3-FD8A-13AC-6F062256AA32}"/>
          </ac:spMkLst>
        </pc:spChg>
        <pc:spChg chg="add mod">
          <ac:chgData name="Florent GOIFFON" userId="b7f31834-e297-4753-a31b-96c29fed42cf" providerId="ADAL" clId="{AD6A71DF-E6C8-5544-AC61-578CCA33C2BA}" dt="2023-09-12T14:33:42.471" v="717" actId="1036"/>
          <ac:spMkLst>
            <pc:docMk/>
            <pc:sldMk cId="144928409" sldId="573"/>
            <ac:spMk id="17" creationId="{5B0BB9C3-98AF-7A1F-03C6-5FBC9DA01CE8}"/>
          </ac:spMkLst>
        </pc:spChg>
        <pc:spChg chg="add mod topLvl">
          <ac:chgData name="Florent GOIFFON" userId="b7f31834-e297-4753-a31b-96c29fed42cf" providerId="ADAL" clId="{AD6A71DF-E6C8-5544-AC61-578CCA33C2BA}" dt="2023-09-12T14:41:06.846" v="868" actId="164"/>
          <ac:spMkLst>
            <pc:docMk/>
            <pc:sldMk cId="144928409" sldId="573"/>
            <ac:spMk id="19" creationId="{3E40A6DC-E050-D447-EA10-B50F76981755}"/>
          </ac:spMkLst>
        </pc:spChg>
        <pc:spChg chg="add del mod">
          <ac:chgData name="Florent GOIFFON" userId="b7f31834-e297-4753-a31b-96c29fed42cf" providerId="ADAL" clId="{AD6A71DF-E6C8-5544-AC61-578CCA33C2BA}" dt="2023-09-12T14:07:11.443" v="374"/>
          <ac:spMkLst>
            <pc:docMk/>
            <pc:sldMk cId="144928409" sldId="573"/>
            <ac:spMk id="20" creationId="{C3630E79-8A5E-C046-64D2-A379EAB850C2}"/>
          </ac:spMkLst>
        </pc:spChg>
        <pc:spChg chg="add mod topLvl">
          <ac:chgData name="Florent GOIFFON" userId="b7f31834-e297-4753-a31b-96c29fed42cf" providerId="ADAL" clId="{AD6A71DF-E6C8-5544-AC61-578CCA33C2BA}" dt="2023-09-12T14:40:56.463" v="866" actId="164"/>
          <ac:spMkLst>
            <pc:docMk/>
            <pc:sldMk cId="144928409" sldId="573"/>
            <ac:spMk id="22" creationId="{67CF26A3-FE57-E063-D12C-CC5910CA454D}"/>
          </ac:spMkLst>
        </pc:spChg>
        <pc:spChg chg="add mod topLvl">
          <ac:chgData name="Florent GOIFFON" userId="b7f31834-e297-4753-a31b-96c29fed42cf" providerId="ADAL" clId="{AD6A71DF-E6C8-5544-AC61-578CCA33C2BA}" dt="2023-09-12T14:41:31.714" v="872" actId="164"/>
          <ac:spMkLst>
            <pc:docMk/>
            <pc:sldMk cId="144928409" sldId="573"/>
            <ac:spMk id="25" creationId="{63B194ED-B249-1E3C-CDFF-282D30F32B32}"/>
          </ac:spMkLst>
        </pc:spChg>
        <pc:spChg chg="add mod topLvl">
          <ac:chgData name="Florent GOIFFON" userId="b7f31834-e297-4753-a31b-96c29fed42cf" providerId="ADAL" clId="{AD6A71DF-E6C8-5544-AC61-578CCA33C2BA}" dt="2023-09-12T14:41:16.479" v="870" actId="164"/>
          <ac:spMkLst>
            <pc:docMk/>
            <pc:sldMk cId="144928409" sldId="573"/>
            <ac:spMk id="27" creationId="{0327F5BA-6875-E362-EE0D-4D967A4497BF}"/>
          </ac:spMkLst>
        </pc:spChg>
        <pc:spChg chg="add del mod">
          <ac:chgData name="Florent GOIFFON" userId="b7f31834-e297-4753-a31b-96c29fed42cf" providerId="ADAL" clId="{AD6A71DF-E6C8-5544-AC61-578CCA33C2BA}" dt="2023-09-12T14:14:42.574" v="389" actId="21"/>
          <ac:spMkLst>
            <pc:docMk/>
            <pc:sldMk cId="144928409" sldId="573"/>
            <ac:spMk id="29" creationId="{FC28E3F1-43DF-2281-BECF-E8FAD1924546}"/>
          </ac:spMkLst>
        </pc:spChg>
        <pc:spChg chg="add mod topLvl">
          <ac:chgData name="Florent GOIFFON" userId="b7f31834-e297-4753-a31b-96c29fed42cf" providerId="ADAL" clId="{AD6A71DF-E6C8-5544-AC61-578CCA33C2BA}" dt="2023-09-12T14:34:24.614" v="725" actId="165"/>
          <ac:spMkLst>
            <pc:docMk/>
            <pc:sldMk cId="144928409" sldId="573"/>
            <ac:spMk id="30" creationId="{FD093A56-5B1A-C969-8E39-1FB8E3A52BE1}"/>
          </ac:spMkLst>
        </pc:spChg>
        <pc:spChg chg="add mod topLvl">
          <ac:chgData name="Florent GOIFFON" userId="b7f31834-e297-4753-a31b-96c29fed42cf" providerId="ADAL" clId="{AD6A71DF-E6C8-5544-AC61-578CCA33C2BA}" dt="2023-09-12T14:37:58.101" v="754" actId="165"/>
          <ac:spMkLst>
            <pc:docMk/>
            <pc:sldMk cId="144928409" sldId="573"/>
            <ac:spMk id="31" creationId="{C80CA0E4-F87A-7F90-EA33-54504B37D948}"/>
          </ac:spMkLst>
        </pc:spChg>
        <pc:spChg chg="add mod topLvl">
          <ac:chgData name="Florent GOIFFON" userId="b7f31834-e297-4753-a31b-96c29fed42cf" providerId="ADAL" clId="{AD6A71DF-E6C8-5544-AC61-578CCA33C2BA}" dt="2023-09-12T14:34:24.614" v="725" actId="165"/>
          <ac:spMkLst>
            <pc:docMk/>
            <pc:sldMk cId="144928409" sldId="573"/>
            <ac:spMk id="32" creationId="{69AD56C4-63DC-9F9B-644B-B220CB280DD7}"/>
          </ac:spMkLst>
        </pc:spChg>
        <pc:spChg chg="add mod topLvl">
          <ac:chgData name="Florent GOIFFON" userId="b7f31834-e297-4753-a31b-96c29fed42cf" providerId="ADAL" clId="{AD6A71DF-E6C8-5544-AC61-578CCA33C2BA}" dt="2023-09-12T14:34:38.558" v="726" actId="165"/>
          <ac:spMkLst>
            <pc:docMk/>
            <pc:sldMk cId="144928409" sldId="573"/>
            <ac:spMk id="33" creationId="{4E4B9EA6-21F1-AA02-4E41-ADADFF84F79F}"/>
          </ac:spMkLst>
        </pc:spChg>
        <pc:spChg chg="add mod topLvl">
          <ac:chgData name="Florent GOIFFON" userId="b7f31834-e297-4753-a31b-96c29fed42cf" providerId="ADAL" clId="{AD6A71DF-E6C8-5544-AC61-578CCA33C2BA}" dt="2023-09-12T14:34:24.614" v="725" actId="165"/>
          <ac:spMkLst>
            <pc:docMk/>
            <pc:sldMk cId="144928409" sldId="573"/>
            <ac:spMk id="34" creationId="{8C653A6C-F0B7-B7B2-F4E3-7DE8555E902F}"/>
          </ac:spMkLst>
        </pc:spChg>
        <pc:spChg chg="add mod topLvl">
          <ac:chgData name="Florent GOIFFON" userId="b7f31834-e297-4753-a31b-96c29fed42cf" providerId="ADAL" clId="{AD6A71DF-E6C8-5544-AC61-578CCA33C2BA}" dt="2023-09-12T14:34:38.558" v="726" actId="165"/>
          <ac:spMkLst>
            <pc:docMk/>
            <pc:sldMk cId="144928409" sldId="573"/>
            <ac:spMk id="35" creationId="{8B220AA8-2784-D2A0-B796-C1697BE09FD4}"/>
          </ac:spMkLst>
        </pc:spChg>
        <pc:spChg chg="add del mod">
          <ac:chgData name="Florent GOIFFON" userId="b7f31834-e297-4753-a31b-96c29fed42cf" providerId="ADAL" clId="{AD6A71DF-E6C8-5544-AC61-578CCA33C2BA}" dt="2023-09-12T14:25:01.806" v="513"/>
          <ac:spMkLst>
            <pc:docMk/>
            <pc:sldMk cId="144928409" sldId="573"/>
            <ac:spMk id="36" creationId="{F9F840F6-EA78-AEF3-C759-243C8C8D6565}"/>
          </ac:spMkLst>
        </pc:spChg>
        <pc:spChg chg="add mod topLvl">
          <ac:chgData name="Florent GOIFFON" userId="b7f31834-e297-4753-a31b-96c29fed42cf" providerId="ADAL" clId="{AD6A71DF-E6C8-5544-AC61-578CCA33C2BA}" dt="2023-09-12T14:34:38.558" v="726" actId="165"/>
          <ac:spMkLst>
            <pc:docMk/>
            <pc:sldMk cId="144928409" sldId="573"/>
            <ac:spMk id="37" creationId="{0F0B1EEE-6319-09F9-7F98-66E573DFBD43}"/>
          </ac:spMkLst>
        </pc:spChg>
        <pc:spChg chg="add mod topLvl">
          <ac:chgData name="Florent GOIFFON" userId="b7f31834-e297-4753-a31b-96c29fed42cf" providerId="ADAL" clId="{AD6A71DF-E6C8-5544-AC61-578CCA33C2BA}" dt="2023-09-12T14:34:38.558" v="726" actId="165"/>
          <ac:spMkLst>
            <pc:docMk/>
            <pc:sldMk cId="144928409" sldId="573"/>
            <ac:spMk id="38" creationId="{9D026534-11AF-6E8B-8AD6-D2A659A04D35}"/>
          </ac:spMkLst>
        </pc:spChg>
        <pc:spChg chg="add mod topLvl">
          <ac:chgData name="Florent GOIFFON" userId="b7f31834-e297-4753-a31b-96c29fed42cf" providerId="ADAL" clId="{AD6A71DF-E6C8-5544-AC61-578CCA33C2BA}" dt="2023-09-12T14:40:46.003" v="864" actId="164"/>
          <ac:spMkLst>
            <pc:docMk/>
            <pc:sldMk cId="144928409" sldId="573"/>
            <ac:spMk id="40" creationId="{E08EC607-32A2-555D-8EFE-80D28216D605}"/>
          </ac:spMkLst>
        </pc:spChg>
        <pc:spChg chg="add mod topLvl">
          <ac:chgData name="Florent GOIFFON" userId="b7f31834-e297-4753-a31b-96c29fed42cf" providerId="ADAL" clId="{AD6A71DF-E6C8-5544-AC61-578CCA33C2BA}" dt="2023-09-12T14:34:24.614" v="725" actId="165"/>
          <ac:spMkLst>
            <pc:docMk/>
            <pc:sldMk cId="144928409" sldId="573"/>
            <ac:spMk id="41" creationId="{86A4A7F3-4E9A-EB67-498C-9AC79D50AA0D}"/>
          </ac:spMkLst>
        </pc:spChg>
        <pc:spChg chg="add mod">
          <ac:chgData name="Florent GOIFFON" userId="b7f31834-e297-4753-a31b-96c29fed42cf" providerId="ADAL" clId="{AD6A71DF-E6C8-5544-AC61-578CCA33C2BA}" dt="2023-09-12T14:40:56.463" v="866" actId="164"/>
          <ac:spMkLst>
            <pc:docMk/>
            <pc:sldMk cId="144928409" sldId="573"/>
            <ac:spMk id="51" creationId="{18F19CE8-8ECA-8799-6E99-28C6505CAC7A}"/>
          </ac:spMkLst>
        </pc:spChg>
        <pc:spChg chg="add mod">
          <ac:chgData name="Florent GOIFFON" userId="b7f31834-e297-4753-a31b-96c29fed42cf" providerId="ADAL" clId="{AD6A71DF-E6C8-5544-AC61-578CCA33C2BA}" dt="2023-09-12T14:40:50.549" v="865" actId="164"/>
          <ac:spMkLst>
            <pc:docMk/>
            <pc:sldMk cId="144928409" sldId="573"/>
            <ac:spMk id="52" creationId="{CA4D47A9-5619-F723-5E90-EF988FF6163E}"/>
          </ac:spMkLst>
        </pc:spChg>
        <pc:spChg chg="add mod">
          <ac:chgData name="Florent GOIFFON" userId="b7f31834-e297-4753-a31b-96c29fed42cf" providerId="ADAL" clId="{AD6A71DF-E6C8-5544-AC61-578CCA33C2BA}" dt="2023-09-12T14:40:46.003" v="864" actId="164"/>
          <ac:spMkLst>
            <pc:docMk/>
            <pc:sldMk cId="144928409" sldId="573"/>
            <ac:spMk id="53" creationId="{B5048C51-F1D5-8FD0-41DF-D3ACFFD93DC8}"/>
          </ac:spMkLst>
        </pc:spChg>
        <pc:spChg chg="add mod">
          <ac:chgData name="Florent GOIFFON" userId="b7f31834-e297-4753-a31b-96c29fed42cf" providerId="ADAL" clId="{AD6A71DF-E6C8-5544-AC61-578CCA33C2BA}" dt="2023-09-12T14:41:02.102" v="867" actId="164"/>
          <ac:spMkLst>
            <pc:docMk/>
            <pc:sldMk cId="144928409" sldId="573"/>
            <ac:spMk id="54" creationId="{3EF3DC57-FF32-FC10-71C2-4DC24752CDD8}"/>
          </ac:spMkLst>
        </pc:spChg>
        <pc:spChg chg="add mod">
          <ac:chgData name="Florent GOIFFON" userId="b7f31834-e297-4753-a31b-96c29fed42cf" providerId="ADAL" clId="{AD6A71DF-E6C8-5544-AC61-578CCA33C2BA}" dt="2023-09-12T14:41:06.846" v="868" actId="164"/>
          <ac:spMkLst>
            <pc:docMk/>
            <pc:sldMk cId="144928409" sldId="573"/>
            <ac:spMk id="55" creationId="{FF5B308C-2269-BA03-F001-8DAC66F51115}"/>
          </ac:spMkLst>
        </pc:spChg>
        <pc:spChg chg="add mod">
          <ac:chgData name="Florent GOIFFON" userId="b7f31834-e297-4753-a31b-96c29fed42cf" providerId="ADAL" clId="{AD6A71DF-E6C8-5544-AC61-578CCA33C2BA}" dt="2023-09-12T14:41:11.912" v="869" actId="164"/>
          <ac:spMkLst>
            <pc:docMk/>
            <pc:sldMk cId="144928409" sldId="573"/>
            <ac:spMk id="56" creationId="{ECA3B6DC-6310-711D-1CFC-84077878F54F}"/>
          </ac:spMkLst>
        </pc:spChg>
        <pc:spChg chg="add mod">
          <ac:chgData name="Florent GOIFFON" userId="b7f31834-e297-4753-a31b-96c29fed42cf" providerId="ADAL" clId="{AD6A71DF-E6C8-5544-AC61-578CCA33C2BA}" dt="2023-09-12T14:41:16.479" v="870" actId="164"/>
          <ac:spMkLst>
            <pc:docMk/>
            <pc:sldMk cId="144928409" sldId="573"/>
            <ac:spMk id="57" creationId="{F842A81E-E4CA-FA55-55AA-EAAEC6E850AC}"/>
          </ac:spMkLst>
        </pc:spChg>
        <pc:spChg chg="add mod">
          <ac:chgData name="Florent GOIFFON" userId="b7f31834-e297-4753-a31b-96c29fed42cf" providerId="ADAL" clId="{AD6A71DF-E6C8-5544-AC61-578CCA33C2BA}" dt="2023-09-12T14:41:21.155" v="871" actId="164"/>
          <ac:spMkLst>
            <pc:docMk/>
            <pc:sldMk cId="144928409" sldId="573"/>
            <ac:spMk id="58" creationId="{A4C9677A-35B7-3AC6-279F-0DDEB04BF9C1}"/>
          </ac:spMkLst>
        </pc:spChg>
        <pc:spChg chg="add mod">
          <ac:chgData name="Florent GOIFFON" userId="b7f31834-e297-4753-a31b-96c29fed42cf" providerId="ADAL" clId="{AD6A71DF-E6C8-5544-AC61-578CCA33C2BA}" dt="2023-09-12T14:41:31.714" v="872" actId="164"/>
          <ac:spMkLst>
            <pc:docMk/>
            <pc:sldMk cId="144928409" sldId="573"/>
            <ac:spMk id="59" creationId="{B4FB7707-64BA-8255-06AB-B2F7AA656442}"/>
          </ac:spMkLst>
        </pc:spChg>
        <pc:spChg chg="add del mod">
          <ac:chgData name="Florent GOIFFON" userId="b7f31834-e297-4753-a31b-96c29fed42cf" providerId="ADAL" clId="{AD6A71DF-E6C8-5544-AC61-578CCA33C2BA}" dt="2023-09-12T14:40:38.809" v="863" actId="478"/>
          <ac:spMkLst>
            <pc:docMk/>
            <pc:sldMk cId="144928409" sldId="573"/>
            <ac:spMk id="60" creationId="{ABCAE5B5-3026-B9B9-DB0F-99E6BF7FF195}"/>
          </ac:spMkLst>
        </pc:spChg>
        <pc:grpChg chg="mod">
          <ac:chgData name="Florent GOIFFON" userId="b7f31834-e297-4753-a31b-96c29fed42cf" providerId="ADAL" clId="{AD6A71DF-E6C8-5544-AC61-578CCA33C2BA}" dt="2023-09-12T14:34:13.467" v="724" actId="1076"/>
          <ac:grpSpMkLst>
            <pc:docMk/>
            <pc:sldMk cId="144928409" sldId="573"/>
            <ac:grpSpMk id="8" creationId="{3571A6F9-4185-76A3-2CF9-82719D2ACE8D}"/>
          </ac:grpSpMkLst>
        </pc:grpChg>
        <pc:grpChg chg="add del mod">
          <ac:chgData name="Florent GOIFFON" userId="b7f31834-e297-4753-a31b-96c29fed42cf" providerId="ADAL" clId="{AD6A71DF-E6C8-5544-AC61-578CCA33C2BA}" dt="2023-09-12T14:34:24.614" v="725" actId="165"/>
          <ac:grpSpMkLst>
            <pc:docMk/>
            <pc:sldMk cId="144928409" sldId="573"/>
            <ac:grpSpMk id="42" creationId="{5C9A933E-EB44-7F04-2B82-99D0A79FBD00}"/>
          </ac:grpSpMkLst>
        </pc:grpChg>
        <pc:grpChg chg="add del mod">
          <ac:chgData name="Florent GOIFFON" userId="b7f31834-e297-4753-a31b-96c29fed42cf" providerId="ADAL" clId="{AD6A71DF-E6C8-5544-AC61-578CCA33C2BA}" dt="2023-09-12T14:34:24.614" v="725" actId="165"/>
          <ac:grpSpMkLst>
            <pc:docMk/>
            <pc:sldMk cId="144928409" sldId="573"/>
            <ac:grpSpMk id="43" creationId="{311255DD-7466-4CBD-CC01-95A6100F4CE5}"/>
          </ac:grpSpMkLst>
        </pc:grpChg>
        <pc:grpChg chg="add del mod">
          <ac:chgData name="Florent GOIFFON" userId="b7f31834-e297-4753-a31b-96c29fed42cf" providerId="ADAL" clId="{AD6A71DF-E6C8-5544-AC61-578CCA33C2BA}" dt="2023-09-12T14:37:58.101" v="754" actId="165"/>
          <ac:grpSpMkLst>
            <pc:docMk/>
            <pc:sldMk cId="144928409" sldId="573"/>
            <ac:grpSpMk id="44" creationId="{672901C2-929E-8E6C-2EE5-9F2FF50B975D}"/>
          </ac:grpSpMkLst>
        </pc:grpChg>
        <pc:grpChg chg="add del mod">
          <ac:chgData name="Florent GOIFFON" userId="b7f31834-e297-4753-a31b-96c29fed42cf" providerId="ADAL" clId="{AD6A71DF-E6C8-5544-AC61-578CCA33C2BA}" dt="2023-09-12T14:34:24.614" v="725" actId="165"/>
          <ac:grpSpMkLst>
            <pc:docMk/>
            <pc:sldMk cId="144928409" sldId="573"/>
            <ac:grpSpMk id="45" creationId="{8AFE2F33-8CD1-B42F-09FE-9B22421C4FE6}"/>
          </ac:grpSpMkLst>
        </pc:grpChg>
        <pc:grpChg chg="add del mod">
          <ac:chgData name="Florent GOIFFON" userId="b7f31834-e297-4753-a31b-96c29fed42cf" providerId="ADAL" clId="{AD6A71DF-E6C8-5544-AC61-578CCA33C2BA}" dt="2023-09-12T14:34:38.558" v="726" actId="165"/>
          <ac:grpSpMkLst>
            <pc:docMk/>
            <pc:sldMk cId="144928409" sldId="573"/>
            <ac:grpSpMk id="46" creationId="{492EAE32-C5F6-A15B-B4E0-656AFE334FD8}"/>
          </ac:grpSpMkLst>
        </pc:grpChg>
        <pc:grpChg chg="add del mod">
          <ac:chgData name="Florent GOIFFON" userId="b7f31834-e297-4753-a31b-96c29fed42cf" providerId="ADAL" clId="{AD6A71DF-E6C8-5544-AC61-578CCA33C2BA}" dt="2023-09-12T14:34:24.614" v="725" actId="165"/>
          <ac:grpSpMkLst>
            <pc:docMk/>
            <pc:sldMk cId="144928409" sldId="573"/>
            <ac:grpSpMk id="47" creationId="{68BD6F24-AC47-E06F-D9B6-3C022B671667}"/>
          </ac:grpSpMkLst>
        </pc:grpChg>
        <pc:grpChg chg="add del mod">
          <ac:chgData name="Florent GOIFFON" userId="b7f31834-e297-4753-a31b-96c29fed42cf" providerId="ADAL" clId="{AD6A71DF-E6C8-5544-AC61-578CCA33C2BA}" dt="2023-09-12T14:34:38.558" v="726" actId="165"/>
          <ac:grpSpMkLst>
            <pc:docMk/>
            <pc:sldMk cId="144928409" sldId="573"/>
            <ac:grpSpMk id="48" creationId="{9C08D4EF-F682-A429-2E43-D5C83E0973AA}"/>
          </ac:grpSpMkLst>
        </pc:grpChg>
        <pc:grpChg chg="add del mod">
          <ac:chgData name="Florent GOIFFON" userId="b7f31834-e297-4753-a31b-96c29fed42cf" providerId="ADAL" clId="{AD6A71DF-E6C8-5544-AC61-578CCA33C2BA}" dt="2023-09-12T14:34:38.558" v="726" actId="165"/>
          <ac:grpSpMkLst>
            <pc:docMk/>
            <pc:sldMk cId="144928409" sldId="573"/>
            <ac:grpSpMk id="49" creationId="{48D9BA4C-82B6-B24D-9306-49B78CD4BBDD}"/>
          </ac:grpSpMkLst>
        </pc:grpChg>
        <pc:grpChg chg="add del mod">
          <ac:chgData name="Florent GOIFFON" userId="b7f31834-e297-4753-a31b-96c29fed42cf" providerId="ADAL" clId="{AD6A71DF-E6C8-5544-AC61-578CCA33C2BA}" dt="2023-09-12T14:34:38.558" v="726" actId="165"/>
          <ac:grpSpMkLst>
            <pc:docMk/>
            <pc:sldMk cId="144928409" sldId="573"/>
            <ac:grpSpMk id="50" creationId="{8ACADAD8-0E2A-73DB-6507-2D1B47640F5C}"/>
          </ac:grpSpMkLst>
        </pc:grpChg>
        <pc:grpChg chg="add mod">
          <ac:chgData name="Florent GOIFFON" userId="b7f31834-e297-4753-a31b-96c29fed42cf" providerId="ADAL" clId="{AD6A71DF-E6C8-5544-AC61-578CCA33C2BA}" dt="2023-09-12T14:40:46.003" v="864" actId="164"/>
          <ac:grpSpMkLst>
            <pc:docMk/>
            <pc:sldMk cId="144928409" sldId="573"/>
            <ac:grpSpMk id="61" creationId="{4196E3A1-BAC4-46EC-78AD-0404D72E057C}"/>
          </ac:grpSpMkLst>
        </pc:grpChg>
        <pc:grpChg chg="add mod">
          <ac:chgData name="Florent GOIFFON" userId="b7f31834-e297-4753-a31b-96c29fed42cf" providerId="ADAL" clId="{AD6A71DF-E6C8-5544-AC61-578CCA33C2BA}" dt="2023-09-12T14:40:50.549" v="865" actId="164"/>
          <ac:grpSpMkLst>
            <pc:docMk/>
            <pc:sldMk cId="144928409" sldId="573"/>
            <ac:grpSpMk id="62" creationId="{C4A7DA72-E528-8767-A7ED-1B99CF37CF19}"/>
          </ac:grpSpMkLst>
        </pc:grpChg>
        <pc:grpChg chg="add mod">
          <ac:chgData name="Florent GOIFFON" userId="b7f31834-e297-4753-a31b-96c29fed42cf" providerId="ADAL" clId="{AD6A71DF-E6C8-5544-AC61-578CCA33C2BA}" dt="2023-09-12T14:40:56.463" v="866" actId="164"/>
          <ac:grpSpMkLst>
            <pc:docMk/>
            <pc:sldMk cId="144928409" sldId="573"/>
            <ac:grpSpMk id="63" creationId="{D6B54FBC-2BBB-D877-DDB8-0811FD735338}"/>
          </ac:grpSpMkLst>
        </pc:grpChg>
        <pc:grpChg chg="add mod">
          <ac:chgData name="Florent GOIFFON" userId="b7f31834-e297-4753-a31b-96c29fed42cf" providerId="ADAL" clId="{AD6A71DF-E6C8-5544-AC61-578CCA33C2BA}" dt="2023-09-12T14:41:02.102" v="867" actId="164"/>
          <ac:grpSpMkLst>
            <pc:docMk/>
            <pc:sldMk cId="144928409" sldId="573"/>
            <ac:grpSpMk id="64" creationId="{68FA3C39-E904-3563-AA6F-FFC4ADCDDD6D}"/>
          </ac:grpSpMkLst>
        </pc:grpChg>
        <pc:grpChg chg="add mod">
          <ac:chgData name="Florent GOIFFON" userId="b7f31834-e297-4753-a31b-96c29fed42cf" providerId="ADAL" clId="{AD6A71DF-E6C8-5544-AC61-578CCA33C2BA}" dt="2023-09-12T14:41:06.846" v="868" actId="164"/>
          <ac:grpSpMkLst>
            <pc:docMk/>
            <pc:sldMk cId="144928409" sldId="573"/>
            <ac:grpSpMk id="65" creationId="{3A9A5004-23C2-3C71-8056-76B1E59CC9DB}"/>
          </ac:grpSpMkLst>
        </pc:grpChg>
        <pc:grpChg chg="add mod">
          <ac:chgData name="Florent GOIFFON" userId="b7f31834-e297-4753-a31b-96c29fed42cf" providerId="ADAL" clId="{AD6A71DF-E6C8-5544-AC61-578CCA33C2BA}" dt="2023-09-12T14:41:11.912" v="869" actId="164"/>
          <ac:grpSpMkLst>
            <pc:docMk/>
            <pc:sldMk cId="144928409" sldId="573"/>
            <ac:grpSpMk id="66" creationId="{13D36F49-0EE9-9468-42CB-CD4A236F7CB4}"/>
          </ac:grpSpMkLst>
        </pc:grpChg>
        <pc:grpChg chg="add mod">
          <ac:chgData name="Florent GOIFFON" userId="b7f31834-e297-4753-a31b-96c29fed42cf" providerId="ADAL" clId="{AD6A71DF-E6C8-5544-AC61-578CCA33C2BA}" dt="2023-09-12T14:41:16.479" v="870" actId="164"/>
          <ac:grpSpMkLst>
            <pc:docMk/>
            <pc:sldMk cId="144928409" sldId="573"/>
            <ac:grpSpMk id="67" creationId="{F6114D48-1588-6C98-3624-39F6F14F38B5}"/>
          </ac:grpSpMkLst>
        </pc:grpChg>
        <pc:grpChg chg="add mod">
          <ac:chgData name="Florent GOIFFON" userId="b7f31834-e297-4753-a31b-96c29fed42cf" providerId="ADAL" clId="{AD6A71DF-E6C8-5544-AC61-578CCA33C2BA}" dt="2023-09-12T14:41:21.155" v="871" actId="164"/>
          <ac:grpSpMkLst>
            <pc:docMk/>
            <pc:sldMk cId="144928409" sldId="573"/>
            <ac:grpSpMk id="68" creationId="{5A33B7FB-A8F5-2229-076C-5865986447EE}"/>
          </ac:grpSpMkLst>
        </pc:grpChg>
        <pc:grpChg chg="add mod">
          <ac:chgData name="Florent GOIFFON" userId="b7f31834-e297-4753-a31b-96c29fed42cf" providerId="ADAL" clId="{AD6A71DF-E6C8-5544-AC61-578CCA33C2BA}" dt="2023-09-12T14:41:31.714" v="872" actId="164"/>
          <ac:grpSpMkLst>
            <pc:docMk/>
            <pc:sldMk cId="144928409" sldId="573"/>
            <ac:grpSpMk id="69" creationId="{01C74EE6-81C4-969F-9D4D-CC850E8CFDC5}"/>
          </ac:grpSpMkLst>
        </pc:grpChg>
        <pc:graphicFrameChg chg="add del mod">
          <ac:chgData name="Florent GOIFFON" userId="b7f31834-e297-4753-a31b-96c29fed42cf" providerId="ADAL" clId="{AD6A71DF-E6C8-5544-AC61-578CCA33C2BA}" dt="2023-09-12T08:14:06.882" v="196"/>
          <ac:graphicFrameMkLst>
            <pc:docMk/>
            <pc:sldMk cId="144928409" sldId="573"/>
            <ac:graphicFrameMk id="14" creationId="{CD947C25-348E-D7B2-DF30-120D69F37FC4}"/>
          </ac:graphicFrameMkLst>
        </pc:graphicFrameChg>
        <pc:graphicFrameChg chg="add del mod">
          <ac:chgData name="Florent GOIFFON" userId="b7f31834-e297-4753-a31b-96c29fed42cf" providerId="ADAL" clId="{AD6A71DF-E6C8-5544-AC61-578CCA33C2BA}" dt="2023-09-12T08:14:27.924" v="204" actId="478"/>
          <ac:graphicFrameMkLst>
            <pc:docMk/>
            <pc:sldMk cId="144928409" sldId="573"/>
            <ac:graphicFrameMk id="16" creationId="{0DB7E8F5-DF85-F50F-B33E-9B3F01C7D187}"/>
          </ac:graphicFrameMkLst>
        </pc:graphicFrameChg>
        <pc:graphicFrameChg chg="add del mod">
          <ac:chgData name="Florent GOIFFON" userId="b7f31834-e297-4753-a31b-96c29fed42cf" providerId="ADAL" clId="{AD6A71DF-E6C8-5544-AC61-578CCA33C2BA}" dt="2023-09-12T14:09:21.799" v="377"/>
          <ac:graphicFrameMkLst>
            <pc:docMk/>
            <pc:sldMk cId="144928409" sldId="573"/>
            <ac:graphicFrameMk id="23" creationId="{1B666CFD-D521-C299-5A54-C5104C6E5BBA}"/>
          </ac:graphicFrameMkLst>
        </pc:graphicFrameChg>
      </pc:sldChg>
      <pc:sldChg chg="addSp modSp add mod">
        <pc:chgData name="Florent GOIFFON" userId="b7f31834-e297-4753-a31b-96c29fed42cf" providerId="ADAL" clId="{AD6A71DF-E6C8-5544-AC61-578CCA33C2BA}" dt="2023-09-13T06:36:23.461" v="1082" actId="1076"/>
        <pc:sldMkLst>
          <pc:docMk/>
          <pc:sldMk cId="901546660" sldId="574"/>
        </pc:sldMkLst>
        <pc:spChg chg="mod">
          <ac:chgData name="Florent GOIFFON" userId="b7f31834-e297-4753-a31b-96c29fed42cf" providerId="ADAL" clId="{AD6A71DF-E6C8-5544-AC61-578CCA33C2BA}" dt="2023-09-13T06:27:21.556" v="1009" actId="5793"/>
          <ac:spMkLst>
            <pc:docMk/>
            <pc:sldMk cId="901546660" sldId="574"/>
            <ac:spMk id="2" creationId="{DBE13DDD-017B-E4DF-3BA2-A6ACCD2BF234}"/>
          </ac:spMkLst>
        </pc:spChg>
        <pc:spChg chg="add mod">
          <ac:chgData name="Florent GOIFFON" userId="b7f31834-e297-4753-a31b-96c29fed42cf" providerId="ADAL" clId="{AD6A71DF-E6C8-5544-AC61-578CCA33C2BA}" dt="2023-09-13T06:36:23.461" v="1082" actId="1076"/>
          <ac:spMkLst>
            <pc:docMk/>
            <pc:sldMk cId="901546660" sldId="574"/>
            <ac:spMk id="7" creationId="{41D3EA13-0EC2-A054-3084-E66B402B5B6E}"/>
          </ac:spMkLst>
        </pc:spChg>
        <pc:picChg chg="add mod">
          <ac:chgData name="Florent GOIFFON" userId="b7f31834-e297-4753-a31b-96c29fed42cf" providerId="ADAL" clId="{AD6A71DF-E6C8-5544-AC61-578CCA33C2BA}" dt="2023-09-13T06:35:47.921" v="1076" actId="1076"/>
          <ac:picMkLst>
            <pc:docMk/>
            <pc:sldMk cId="901546660" sldId="574"/>
            <ac:picMk id="5" creationId="{C7DCA31E-D98C-572A-0AA0-6E389993CC4F}"/>
          </ac:picMkLst>
        </pc:picChg>
      </pc:sldChg>
      <pc:sldChg chg="addSp modSp add mod">
        <pc:chgData name="Florent GOIFFON" userId="b7f31834-e297-4753-a31b-96c29fed42cf" providerId="ADAL" clId="{AD6A71DF-E6C8-5544-AC61-578CCA33C2BA}" dt="2023-09-13T09:09:30.036" v="1962" actId="208"/>
        <pc:sldMkLst>
          <pc:docMk/>
          <pc:sldMk cId="3573389341" sldId="575"/>
        </pc:sldMkLst>
        <pc:spChg chg="add mod">
          <ac:chgData name="Florent GOIFFON" userId="b7f31834-e297-4753-a31b-96c29fed42cf" providerId="ADAL" clId="{AD6A71DF-E6C8-5544-AC61-578CCA33C2BA}" dt="2023-09-13T06:46:56.826" v="1775" actId="1076"/>
          <ac:spMkLst>
            <pc:docMk/>
            <pc:sldMk cId="3573389341" sldId="575"/>
            <ac:spMk id="2" creationId="{6E6792FC-BF0E-788A-7CF6-850E4DD77EE0}"/>
          </ac:spMkLst>
        </pc:spChg>
        <pc:spChg chg="add mod">
          <ac:chgData name="Florent GOIFFON" userId="b7f31834-e297-4753-a31b-96c29fed42cf" providerId="ADAL" clId="{AD6A71DF-E6C8-5544-AC61-578CCA33C2BA}" dt="2023-09-13T09:08:42.482" v="1924" actId="20577"/>
          <ac:spMkLst>
            <pc:docMk/>
            <pc:sldMk cId="3573389341" sldId="575"/>
            <ac:spMk id="3" creationId="{E85A2C40-F77A-F00C-ADDC-1D369BF237F7}"/>
          </ac:spMkLst>
        </pc:spChg>
        <pc:spChg chg="add mod">
          <ac:chgData name="Florent GOIFFON" userId="b7f31834-e297-4753-a31b-96c29fed42cf" providerId="ADAL" clId="{AD6A71DF-E6C8-5544-AC61-578CCA33C2BA}" dt="2023-09-13T06:53:04.771" v="1813" actId="1076"/>
          <ac:spMkLst>
            <pc:docMk/>
            <pc:sldMk cId="3573389341" sldId="575"/>
            <ac:spMk id="4" creationId="{A175D196-2158-3465-09F6-B66970CACBED}"/>
          </ac:spMkLst>
        </pc:spChg>
        <pc:spChg chg="add mod">
          <ac:chgData name="Florent GOIFFON" userId="b7f31834-e297-4753-a31b-96c29fed42cf" providerId="ADAL" clId="{AD6A71DF-E6C8-5544-AC61-578CCA33C2BA}" dt="2023-09-13T09:09:30.036" v="1962" actId="208"/>
          <ac:spMkLst>
            <pc:docMk/>
            <pc:sldMk cId="3573389341" sldId="575"/>
            <ac:spMk id="5" creationId="{91306127-049C-4019-D9E1-10D605064A85}"/>
          </ac:spMkLst>
        </pc:spChg>
        <pc:spChg chg="add mod">
          <ac:chgData name="Florent GOIFFON" userId="b7f31834-e297-4753-a31b-96c29fed42cf" providerId="ADAL" clId="{AD6A71DF-E6C8-5544-AC61-578CCA33C2BA}" dt="2023-09-13T09:09:30.036" v="1962" actId="208"/>
          <ac:spMkLst>
            <pc:docMk/>
            <pc:sldMk cId="3573389341" sldId="575"/>
            <ac:spMk id="6" creationId="{6DAFD721-D49A-3C43-A4F4-63B07701C778}"/>
          </ac:spMkLst>
        </pc:spChg>
        <pc:spChg chg="add mod">
          <ac:chgData name="Florent GOIFFON" userId="b7f31834-e297-4753-a31b-96c29fed42cf" providerId="ADAL" clId="{AD6A71DF-E6C8-5544-AC61-578CCA33C2BA}" dt="2023-09-13T09:09:30.036" v="1962" actId="208"/>
          <ac:spMkLst>
            <pc:docMk/>
            <pc:sldMk cId="3573389341" sldId="575"/>
            <ac:spMk id="7" creationId="{33A0B86C-986F-9FEA-DD7F-1C561C882F5C}"/>
          </ac:spMkLst>
        </pc:spChg>
      </pc:sldChg>
      <pc:sldChg chg="delSp add mod">
        <pc:chgData name="Florent GOIFFON" userId="b7f31834-e297-4753-a31b-96c29fed42cf" providerId="ADAL" clId="{AD6A71DF-E6C8-5544-AC61-578CCA33C2BA}" dt="2023-09-13T09:09:48.882" v="1968" actId="478"/>
        <pc:sldMkLst>
          <pc:docMk/>
          <pc:sldMk cId="874528600" sldId="576"/>
        </pc:sldMkLst>
        <pc:spChg chg="del">
          <ac:chgData name="Florent GOIFFON" userId="b7f31834-e297-4753-a31b-96c29fed42cf" providerId="ADAL" clId="{AD6A71DF-E6C8-5544-AC61-578CCA33C2BA}" dt="2023-09-13T09:09:48.882" v="1968" actId="478"/>
          <ac:spMkLst>
            <pc:docMk/>
            <pc:sldMk cId="874528600" sldId="576"/>
            <ac:spMk id="2" creationId="{6E6792FC-BF0E-788A-7CF6-850E4DD77EE0}"/>
          </ac:spMkLst>
        </pc:spChg>
        <pc:spChg chg="del">
          <ac:chgData name="Florent GOIFFON" userId="b7f31834-e297-4753-a31b-96c29fed42cf" providerId="ADAL" clId="{AD6A71DF-E6C8-5544-AC61-578CCA33C2BA}" dt="2023-09-13T09:09:44.427" v="1967" actId="478"/>
          <ac:spMkLst>
            <pc:docMk/>
            <pc:sldMk cId="874528600" sldId="576"/>
            <ac:spMk id="3" creationId="{E85A2C40-F77A-F00C-ADDC-1D369BF237F7}"/>
          </ac:spMkLst>
        </pc:spChg>
        <pc:spChg chg="del">
          <ac:chgData name="Florent GOIFFON" userId="b7f31834-e297-4753-a31b-96c29fed42cf" providerId="ADAL" clId="{AD6A71DF-E6C8-5544-AC61-578CCA33C2BA}" dt="2023-09-13T09:09:40.994" v="1964" actId="478"/>
          <ac:spMkLst>
            <pc:docMk/>
            <pc:sldMk cId="874528600" sldId="576"/>
            <ac:spMk id="5" creationId="{91306127-049C-4019-D9E1-10D605064A85}"/>
          </ac:spMkLst>
        </pc:spChg>
        <pc:spChg chg="del">
          <ac:chgData name="Florent GOIFFON" userId="b7f31834-e297-4753-a31b-96c29fed42cf" providerId="ADAL" clId="{AD6A71DF-E6C8-5544-AC61-578CCA33C2BA}" dt="2023-09-13T09:09:41.685" v="1965" actId="478"/>
          <ac:spMkLst>
            <pc:docMk/>
            <pc:sldMk cId="874528600" sldId="576"/>
            <ac:spMk id="6" creationId="{6DAFD721-D49A-3C43-A4F4-63B07701C778}"/>
          </ac:spMkLst>
        </pc:spChg>
        <pc:spChg chg="del">
          <ac:chgData name="Florent GOIFFON" userId="b7f31834-e297-4753-a31b-96c29fed42cf" providerId="ADAL" clId="{AD6A71DF-E6C8-5544-AC61-578CCA33C2BA}" dt="2023-09-13T09:09:43.080" v="1966" actId="478"/>
          <ac:spMkLst>
            <pc:docMk/>
            <pc:sldMk cId="874528600" sldId="576"/>
            <ac:spMk id="7" creationId="{33A0B86C-986F-9FEA-DD7F-1C561C882F5C}"/>
          </ac:spMkLst>
        </pc:spChg>
      </pc:sldChg>
      <pc:sldChg chg="modSp add mod ord">
        <pc:chgData name="Florent GOIFFON" userId="b7f31834-e297-4753-a31b-96c29fed42cf" providerId="ADAL" clId="{AD6A71DF-E6C8-5544-AC61-578CCA33C2BA}" dt="2023-09-13T09:10:17.983" v="1974" actId="1076"/>
        <pc:sldMkLst>
          <pc:docMk/>
          <pc:sldMk cId="233201468" sldId="577"/>
        </pc:sldMkLst>
        <pc:spChg chg="mod">
          <ac:chgData name="Florent GOIFFON" userId="b7f31834-e297-4753-a31b-96c29fed42cf" providerId="ADAL" clId="{AD6A71DF-E6C8-5544-AC61-578CCA33C2BA}" dt="2023-09-13T09:10:17.983" v="1974" actId="1076"/>
          <ac:spMkLst>
            <pc:docMk/>
            <pc:sldMk cId="233201468" sldId="577"/>
            <ac:spMk id="4" creationId="{A175D196-2158-3465-09F6-B66970CACBED}"/>
          </ac:spMkLst>
        </pc:spChg>
      </pc:sldChg>
    </pc:docChg>
  </pc:docChgLst>
  <pc:docChgLst>
    <pc:chgData name="Florent GOIFFON" userId="S::florent.goiffon@collaboratif-dne.fr::b7f31834-e297-4753-a31b-96c29fed42cf" providerId="AD" clId="Web-{23DD076E-56D0-D4FE-382B-EAD34139E408}"/>
    <pc:docChg chg="addSld delSld">
      <pc:chgData name="Florent GOIFFON" userId="S::florent.goiffon@collaboratif-dne.fr::b7f31834-e297-4753-a31b-96c29fed42cf" providerId="AD" clId="Web-{23DD076E-56D0-D4FE-382B-EAD34139E408}" dt="2023-10-03T09:11:46.366" v="6"/>
      <pc:docMkLst>
        <pc:docMk/>
      </pc:docMkLst>
      <pc:sldChg chg="del">
        <pc:chgData name="Florent GOIFFON" userId="S::florent.goiffon@collaboratif-dne.fr::b7f31834-e297-4753-a31b-96c29fed42cf" providerId="AD" clId="Web-{23DD076E-56D0-D4FE-382B-EAD34139E408}" dt="2023-10-03T09:11:44.429" v="5"/>
        <pc:sldMkLst>
          <pc:docMk/>
          <pc:sldMk cId="2461421833" sldId="605"/>
        </pc:sldMkLst>
      </pc:sldChg>
      <pc:sldChg chg="del">
        <pc:chgData name="Florent GOIFFON" userId="S::florent.goiffon@collaboratif-dne.fr::b7f31834-e297-4753-a31b-96c29fed42cf" providerId="AD" clId="Web-{23DD076E-56D0-D4FE-382B-EAD34139E408}" dt="2023-10-03T09:11:46.366" v="6"/>
        <pc:sldMkLst>
          <pc:docMk/>
          <pc:sldMk cId="1359794778" sldId="606"/>
        </pc:sldMkLst>
      </pc:sldChg>
      <pc:sldChg chg="new add del">
        <pc:chgData name="Florent GOIFFON" userId="S::florent.goiffon@collaboratif-dne.fr::b7f31834-e297-4753-a31b-96c29fed42cf" providerId="AD" clId="Web-{23DD076E-56D0-D4FE-382B-EAD34139E408}" dt="2023-10-03T09:11:32.709" v="4"/>
        <pc:sldMkLst>
          <pc:docMk/>
          <pc:sldMk cId="2618226757" sldId="653"/>
        </pc:sldMkLst>
      </pc:sldChg>
    </pc:docChg>
  </pc:docChgLst>
  <pc:docChgLst>
    <pc:chgData name="Margot BURIDENT" userId="S::margot.burident@collaboratif-dne.fr::c281ca76-7ca7-4de7-bc03-98a390b0c007" providerId="AD" clId="Web-{2278CF11-0C39-2823-7A8F-8888AD545A03}"/>
    <pc:docChg chg="modSld">
      <pc:chgData name="Margot BURIDENT" userId="S::margot.burident@collaboratif-dne.fr::c281ca76-7ca7-4de7-bc03-98a390b0c007" providerId="AD" clId="Web-{2278CF11-0C39-2823-7A8F-8888AD545A03}" dt="2023-04-18T15:33:25.746" v="75" actId="14100"/>
      <pc:docMkLst>
        <pc:docMk/>
      </pc:docMkLst>
      <pc:sldChg chg="delSp modSp">
        <pc:chgData name="Margot BURIDENT" userId="S::margot.burident@collaboratif-dne.fr::c281ca76-7ca7-4de7-bc03-98a390b0c007" providerId="AD" clId="Web-{2278CF11-0C39-2823-7A8F-8888AD545A03}" dt="2023-04-18T15:33:25.746" v="75" actId="14100"/>
        <pc:sldMkLst>
          <pc:docMk/>
          <pc:sldMk cId="1651267955" sldId="574"/>
        </pc:sldMkLst>
        <pc:spChg chg="mod">
          <ac:chgData name="Margot BURIDENT" userId="S::margot.burident@collaboratif-dne.fr::c281ca76-7ca7-4de7-bc03-98a390b0c007" providerId="AD" clId="Web-{2278CF11-0C39-2823-7A8F-8888AD545A03}" dt="2023-04-18T15:33:25.746" v="75" actId="14100"/>
          <ac:spMkLst>
            <pc:docMk/>
            <pc:sldMk cId="1651267955" sldId="574"/>
            <ac:spMk id="2" creationId="{1D487D7D-731F-4585-86BA-2B42716F6C8B}"/>
          </ac:spMkLst>
        </pc:spChg>
        <pc:spChg chg="del">
          <ac:chgData name="Margot BURIDENT" userId="S::margot.burident@collaboratif-dne.fr::c281ca76-7ca7-4de7-bc03-98a390b0c007" providerId="AD" clId="Web-{2278CF11-0C39-2823-7A8F-8888AD545A03}" dt="2023-04-18T15:16:26.904" v="33"/>
          <ac:spMkLst>
            <pc:docMk/>
            <pc:sldMk cId="1651267955" sldId="574"/>
            <ac:spMk id="3" creationId="{3613162A-6683-478E-91EB-2686E2CF4ED3}"/>
          </ac:spMkLst>
        </pc:spChg>
      </pc:sldChg>
    </pc:docChg>
  </pc:docChgLst>
  <pc:docChgLst>
    <pc:chgData name="Margot BURIDENT" userId="S::margot.burident@collaboratif-dne.fr::c281ca76-7ca7-4de7-bc03-98a390b0c007" providerId="AD" clId="Web-{BFC18CAC-8C8F-8600-D6EB-219CB0E027F1}"/>
    <pc:docChg chg="modSld">
      <pc:chgData name="Margot BURIDENT" userId="S::margot.burident@collaboratif-dne.fr::c281ca76-7ca7-4de7-bc03-98a390b0c007" providerId="AD" clId="Web-{BFC18CAC-8C8F-8600-D6EB-219CB0E027F1}" dt="2023-08-22T15:05:56.058" v="4" actId="1076"/>
      <pc:docMkLst>
        <pc:docMk/>
      </pc:docMkLst>
      <pc:sldChg chg="modSp">
        <pc:chgData name="Margot BURIDENT" userId="S::margot.burident@collaboratif-dne.fr::c281ca76-7ca7-4de7-bc03-98a390b0c007" providerId="AD" clId="Web-{BFC18CAC-8C8F-8600-D6EB-219CB0E027F1}" dt="2023-08-22T15:05:48.745" v="3" actId="1076"/>
        <pc:sldMkLst>
          <pc:docMk/>
          <pc:sldMk cId="1965307545" sldId="559"/>
        </pc:sldMkLst>
        <pc:spChg chg="mod">
          <ac:chgData name="Margot BURIDENT" userId="S::margot.burident@collaboratif-dne.fr::c281ca76-7ca7-4de7-bc03-98a390b0c007" providerId="AD" clId="Web-{BFC18CAC-8C8F-8600-D6EB-219CB0E027F1}" dt="2023-08-22T15:05:48.745" v="3" actId="1076"/>
          <ac:spMkLst>
            <pc:docMk/>
            <pc:sldMk cId="1965307545" sldId="559"/>
            <ac:spMk id="7" creationId="{4EC21B2B-08C8-4419-9630-71743DB63E69}"/>
          </ac:spMkLst>
        </pc:spChg>
      </pc:sldChg>
      <pc:sldChg chg="modSp">
        <pc:chgData name="Margot BURIDENT" userId="S::margot.burident@collaboratif-dne.fr::c281ca76-7ca7-4de7-bc03-98a390b0c007" providerId="AD" clId="Web-{BFC18CAC-8C8F-8600-D6EB-219CB0E027F1}" dt="2023-08-22T15:05:56.058" v="4" actId="1076"/>
        <pc:sldMkLst>
          <pc:docMk/>
          <pc:sldMk cId="1019885275" sldId="561"/>
        </pc:sldMkLst>
        <pc:spChg chg="mod">
          <ac:chgData name="Margot BURIDENT" userId="S::margot.burident@collaboratif-dne.fr::c281ca76-7ca7-4de7-bc03-98a390b0c007" providerId="AD" clId="Web-{BFC18CAC-8C8F-8600-D6EB-219CB0E027F1}" dt="2023-08-22T15:05:56.058" v="4" actId="1076"/>
          <ac:spMkLst>
            <pc:docMk/>
            <pc:sldMk cId="1019885275" sldId="561"/>
            <ac:spMk id="3" creationId="{D28352A0-5FC9-4A30-9861-6A5F1F7F3880}"/>
          </ac:spMkLst>
        </pc:spChg>
      </pc:sldChg>
    </pc:docChg>
  </pc:docChgLst>
  <pc:docChgLst>
    <pc:chgData name="Alexandra TORERO-IBAD" userId="25d8c62a-6b0d-4a2b-8b4b-5128e6ae843a" providerId="ADAL" clId="{244DFCB2-FC6B-46FE-A151-023B44089FD6}"/>
    <pc:docChg chg="undo custSel addSld delSld modSld sldOrd modMainMaster">
      <pc:chgData name="Alexandra TORERO-IBAD" userId="25d8c62a-6b0d-4a2b-8b4b-5128e6ae843a" providerId="ADAL" clId="{244DFCB2-FC6B-46FE-A151-023B44089FD6}" dt="2023-09-15T18:39:58.722" v="4906" actId="207"/>
      <pc:docMkLst>
        <pc:docMk/>
      </pc:docMkLst>
      <pc:sldChg chg="modSp add del mod">
        <pc:chgData name="Alexandra TORERO-IBAD" userId="25d8c62a-6b0d-4a2b-8b4b-5128e6ae843a" providerId="ADAL" clId="{244DFCB2-FC6B-46FE-A151-023B44089FD6}" dt="2023-09-15T16:38:56.573" v="1342" actId="47"/>
        <pc:sldMkLst>
          <pc:docMk/>
          <pc:sldMk cId="3704652379" sldId="515"/>
        </pc:sldMkLst>
        <pc:spChg chg="mod">
          <ac:chgData name="Alexandra TORERO-IBAD" userId="25d8c62a-6b0d-4a2b-8b4b-5128e6ae843a" providerId="ADAL" clId="{244DFCB2-FC6B-46FE-A151-023B44089FD6}" dt="2023-09-15T16:07:49.735" v="833" actId="207"/>
          <ac:spMkLst>
            <pc:docMk/>
            <pc:sldMk cId="3704652379" sldId="515"/>
            <ac:spMk id="2" creationId="{8A4DB1E9-B32B-4B95-BC1F-978CCAD93F48}"/>
          </ac:spMkLst>
        </pc:spChg>
        <pc:spChg chg="mod">
          <ac:chgData name="Alexandra TORERO-IBAD" userId="25d8c62a-6b0d-4a2b-8b4b-5128e6ae843a" providerId="ADAL" clId="{244DFCB2-FC6B-46FE-A151-023B44089FD6}" dt="2023-09-15T16:36:13.430" v="1297" actId="1076"/>
          <ac:spMkLst>
            <pc:docMk/>
            <pc:sldMk cId="3704652379" sldId="515"/>
            <ac:spMk id="3" creationId="{00000000-0000-0000-0000-000000000000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15.352" v="2892" actId="47"/>
        <pc:sldMkLst>
          <pc:docMk/>
          <pc:sldMk cId="1074779244" sldId="516"/>
        </pc:sldMkLst>
        <pc:spChg chg="mod">
          <ac:chgData name="Alexandra TORERO-IBAD" userId="25d8c62a-6b0d-4a2b-8b4b-5128e6ae843a" providerId="ADAL" clId="{244DFCB2-FC6B-46FE-A151-023B44089FD6}" dt="2023-09-15T16:07:57.044" v="835" actId="207"/>
          <ac:spMkLst>
            <pc:docMk/>
            <pc:sldMk cId="1074779244" sldId="516"/>
            <ac:spMk id="2" creationId="{8A4DB1E9-B32B-4B95-BC1F-978CCAD93F48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24.739" v="2896" actId="47"/>
        <pc:sldMkLst>
          <pc:docMk/>
          <pc:sldMk cId="1914993570" sldId="517"/>
        </pc:sldMkLst>
        <pc:spChg chg="mod">
          <ac:chgData name="Alexandra TORERO-IBAD" userId="25d8c62a-6b0d-4a2b-8b4b-5128e6ae843a" providerId="ADAL" clId="{244DFCB2-FC6B-46FE-A151-023B44089FD6}" dt="2023-09-15T16:08:12.555" v="841" actId="207"/>
          <ac:spMkLst>
            <pc:docMk/>
            <pc:sldMk cId="1914993570" sldId="517"/>
            <ac:spMk id="2" creationId="{8A4DB1E9-B32B-4B95-BC1F-978CCAD93F48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26.709" v="2897" actId="47"/>
        <pc:sldMkLst>
          <pc:docMk/>
          <pc:sldMk cId="939323525" sldId="518"/>
        </pc:sldMkLst>
        <pc:spChg chg="mod">
          <ac:chgData name="Alexandra TORERO-IBAD" userId="25d8c62a-6b0d-4a2b-8b4b-5128e6ae843a" providerId="ADAL" clId="{244DFCB2-FC6B-46FE-A151-023B44089FD6}" dt="2023-09-15T16:08:17.732" v="843" actId="207"/>
          <ac:spMkLst>
            <pc:docMk/>
            <pc:sldMk cId="939323525" sldId="518"/>
            <ac:spMk id="2" creationId="{8A4DB1E9-B32B-4B95-BC1F-978CCAD93F48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29.031" v="2898" actId="47"/>
        <pc:sldMkLst>
          <pc:docMk/>
          <pc:sldMk cId="819395965" sldId="519"/>
        </pc:sldMkLst>
        <pc:spChg chg="mod">
          <ac:chgData name="Alexandra TORERO-IBAD" userId="25d8c62a-6b0d-4a2b-8b4b-5128e6ae843a" providerId="ADAL" clId="{244DFCB2-FC6B-46FE-A151-023B44089FD6}" dt="2023-09-15T16:08:21.634" v="845" actId="207"/>
          <ac:spMkLst>
            <pc:docMk/>
            <pc:sldMk cId="819395965" sldId="519"/>
            <ac:spMk id="2" creationId="{8A4DB1E9-B32B-4B95-BC1F-978CCAD93F48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19.977" v="2893" actId="47"/>
        <pc:sldMkLst>
          <pc:docMk/>
          <pc:sldMk cId="248817985" sldId="520"/>
        </pc:sldMkLst>
        <pc:spChg chg="mod">
          <ac:chgData name="Alexandra TORERO-IBAD" userId="25d8c62a-6b0d-4a2b-8b4b-5128e6ae843a" providerId="ADAL" clId="{244DFCB2-FC6B-46FE-A151-023B44089FD6}" dt="2023-09-15T16:08:01.799" v="837" actId="113"/>
          <ac:spMkLst>
            <pc:docMk/>
            <pc:sldMk cId="248817985" sldId="520"/>
            <ac:spMk id="2" creationId="{8A4DB1E9-B32B-4B95-BC1F-978CCAD93F48}"/>
          </ac:spMkLst>
        </pc:spChg>
      </pc:sldChg>
      <pc:sldChg chg="modSp add del mod">
        <pc:chgData name="Alexandra TORERO-IBAD" userId="25d8c62a-6b0d-4a2b-8b4b-5128e6ae843a" providerId="ADAL" clId="{244DFCB2-FC6B-46FE-A151-023B44089FD6}" dt="2023-09-15T17:11:21.477" v="2894" actId="47"/>
        <pc:sldMkLst>
          <pc:docMk/>
          <pc:sldMk cId="2782012931" sldId="522"/>
        </pc:sldMkLst>
        <pc:spChg chg="mod">
          <ac:chgData name="Alexandra TORERO-IBAD" userId="25d8c62a-6b0d-4a2b-8b4b-5128e6ae843a" providerId="ADAL" clId="{244DFCB2-FC6B-46FE-A151-023B44089FD6}" dt="2023-09-15T16:08:07.229" v="839" actId="207"/>
          <ac:spMkLst>
            <pc:docMk/>
            <pc:sldMk cId="2782012931" sldId="522"/>
            <ac:spMk id="2" creationId="{8A4DB1E9-B32B-4B95-BC1F-978CCAD93F48}"/>
          </ac:spMkLst>
        </pc:spChg>
      </pc:sldChg>
      <pc:sldChg chg="add del">
        <pc:chgData name="Alexandra TORERO-IBAD" userId="25d8c62a-6b0d-4a2b-8b4b-5128e6ae843a" providerId="ADAL" clId="{244DFCB2-FC6B-46FE-A151-023B44089FD6}" dt="2023-09-15T17:11:23.462" v="2895" actId="47"/>
        <pc:sldMkLst>
          <pc:docMk/>
          <pc:sldMk cId="4273534271" sldId="523"/>
        </pc:sldMkLst>
      </pc:sldChg>
      <pc:sldChg chg="addSp delSp modSp add del mod ord">
        <pc:chgData name="Alexandra TORERO-IBAD" userId="25d8c62a-6b0d-4a2b-8b4b-5128e6ae843a" providerId="ADAL" clId="{244DFCB2-FC6B-46FE-A151-023B44089FD6}" dt="2023-09-15T16:49:32.174" v="2009"/>
        <pc:sldMkLst>
          <pc:docMk/>
          <pc:sldMk cId="2614578270" sldId="530"/>
        </pc:sldMkLst>
        <pc:spChg chg="add del mod">
          <ac:chgData name="Alexandra TORERO-IBAD" userId="25d8c62a-6b0d-4a2b-8b4b-5128e6ae843a" providerId="ADAL" clId="{244DFCB2-FC6B-46FE-A151-023B44089FD6}" dt="2023-09-15T16:37:03.539" v="1303" actId="478"/>
          <ac:spMkLst>
            <pc:docMk/>
            <pc:sldMk cId="2614578270" sldId="530"/>
            <ac:spMk id="4" creationId="{64F03474-FF81-350B-0C63-8355F937FD4C}"/>
          </ac:spMkLst>
        </pc:spChg>
        <pc:spChg chg="add 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5" creationId="{5BAC3C59-0C69-41DD-A302-48ADC9ABE011}"/>
          </ac:spMkLst>
        </pc:spChg>
        <pc:spChg chg="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7" creationId="{4C1B20CC-9FC5-4C7E-B179-638D560D95DC}"/>
          </ac:spMkLst>
        </pc:spChg>
        <pc:spChg chg="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8" creationId="{56B5F6D5-C9B4-414D-8722-BCDEA9940BBD}"/>
          </ac:spMkLst>
        </pc:spChg>
        <pc:spChg chg="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9" creationId="{CE218C4D-44FC-4214-B9FE-D13D8CD5636E}"/>
          </ac:spMkLst>
        </pc:spChg>
        <pc:spChg chg="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10" creationId="{8E94053C-6964-4A04-BD85-8F71AE8E6D1E}"/>
          </ac:spMkLst>
        </pc:spChg>
        <pc:spChg chg="del mod">
          <ac:chgData name="Alexandra TORERO-IBAD" userId="25d8c62a-6b0d-4a2b-8b4b-5128e6ae843a" providerId="ADAL" clId="{244DFCB2-FC6B-46FE-A151-023B44089FD6}" dt="2023-09-15T16:37:53.708" v="1318" actId="478"/>
          <ac:spMkLst>
            <pc:docMk/>
            <pc:sldMk cId="2614578270" sldId="530"/>
            <ac:spMk id="11" creationId="{1FA8E502-394B-48D7-A9AD-3B3017C72036}"/>
          </ac:spMkLst>
        </pc:spChg>
        <pc:spChg chg="add del mod">
          <ac:chgData name="Alexandra TORERO-IBAD" userId="25d8c62a-6b0d-4a2b-8b4b-5128e6ae843a" providerId="ADAL" clId="{244DFCB2-FC6B-46FE-A151-023B44089FD6}" dt="2023-09-15T16:37:56.308" v="1319" actId="478"/>
          <ac:spMkLst>
            <pc:docMk/>
            <pc:sldMk cId="2614578270" sldId="530"/>
            <ac:spMk id="12" creationId="{90FF4BA0-3476-D451-23CB-9D3276684609}"/>
          </ac:spMkLst>
        </pc:spChg>
        <pc:graphicFrameChg chg="add del mod">
          <ac:chgData name="Alexandra TORERO-IBAD" userId="25d8c62a-6b0d-4a2b-8b4b-5128e6ae843a" providerId="ADAL" clId="{244DFCB2-FC6B-46FE-A151-023B44089FD6}" dt="2023-09-15T16:37:53.708" v="1318" actId="478"/>
          <ac:graphicFrameMkLst>
            <pc:docMk/>
            <pc:sldMk cId="2614578270" sldId="530"/>
            <ac:graphicFrameMk id="3" creationId="{2123AA51-6181-430B-A9B5-C07006B2AF9F}"/>
          </ac:graphicFrameMkLst>
        </pc:graphicFrameChg>
        <pc:picChg chg="add mod">
          <ac:chgData name="Alexandra TORERO-IBAD" userId="25d8c62a-6b0d-4a2b-8b4b-5128e6ae843a" providerId="ADAL" clId="{244DFCB2-FC6B-46FE-A151-023B44089FD6}" dt="2023-09-15T16:38:35.075" v="1341" actId="1076"/>
          <ac:picMkLst>
            <pc:docMk/>
            <pc:sldMk cId="2614578270" sldId="530"/>
            <ac:picMk id="14" creationId="{C83B8C3A-E0CE-88D3-8BF5-9D30E3F48707}"/>
          </ac:picMkLst>
        </pc:picChg>
      </pc:sldChg>
      <pc:sldChg chg="del">
        <pc:chgData name="Alexandra TORERO-IBAD" userId="25d8c62a-6b0d-4a2b-8b4b-5128e6ae843a" providerId="ADAL" clId="{244DFCB2-FC6B-46FE-A151-023B44089FD6}" dt="2023-09-15T18:35:32.321" v="4845" actId="47"/>
        <pc:sldMkLst>
          <pc:docMk/>
          <pc:sldMk cId="1025655827" sldId="556"/>
        </pc:sldMkLst>
      </pc:sldChg>
      <pc:sldChg chg="del">
        <pc:chgData name="Alexandra TORERO-IBAD" userId="25d8c62a-6b0d-4a2b-8b4b-5128e6ae843a" providerId="ADAL" clId="{244DFCB2-FC6B-46FE-A151-023B44089FD6}" dt="2023-09-15T14:13:37.747" v="337" actId="47"/>
        <pc:sldMkLst>
          <pc:docMk/>
          <pc:sldMk cId="2620345476" sldId="557"/>
        </pc:sldMkLst>
      </pc:sldChg>
      <pc:sldChg chg="del">
        <pc:chgData name="Alexandra TORERO-IBAD" userId="25d8c62a-6b0d-4a2b-8b4b-5128e6ae843a" providerId="ADAL" clId="{244DFCB2-FC6B-46FE-A151-023B44089FD6}" dt="2023-09-15T18:09:15.167" v="3680" actId="47"/>
        <pc:sldMkLst>
          <pc:docMk/>
          <pc:sldMk cId="3319220342" sldId="572"/>
        </pc:sldMkLst>
      </pc:sldChg>
      <pc:sldChg chg="del">
        <pc:chgData name="Alexandra TORERO-IBAD" userId="25d8c62a-6b0d-4a2b-8b4b-5128e6ae843a" providerId="ADAL" clId="{244DFCB2-FC6B-46FE-A151-023B44089FD6}" dt="2023-09-15T18:09:16.456" v="3681" actId="47"/>
        <pc:sldMkLst>
          <pc:docMk/>
          <pc:sldMk cId="901546660" sldId="574"/>
        </pc:sldMkLst>
      </pc:sldChg>
      <pc:sldChg chg="modSp new mod">
        <pc:chgData name="Alexandra TORERO-IBAD" userId="25d8c62a-6b0d-4a2b-8b4b-5128e6ae843a" providerId="ADAL" clId="{244DFCB2-FC6B-46FE-A151-023B44089FD6}" dt="2023-09-15T13:49:03.329" v="35" actId="20577"/>
        <pc:sldMkLst>
          <pc:docMk/>
          <pc:sldMk cId="4288813688" sldId="578"/>
        </pc:sldMkLst>
        <pc:spChg chg="mod">
          <ac:chgData name="Alexandra TORERO-IBAD" userId="25d8c62a-6b0d-4a2b-8b4b-5128e6ae843a" providerId="ADAL" clId="{244DFCB2-FC6B-46FE-A151-023B44089FD6}" dt="2023-09-15T13:49:03.329" v="35" actId="20577"/>
          <ac:spMkLst>
            <pc:docMk/>
            <pc:sldMk cId="4288813688" sldId="578"/>
            <ac:spMk id="3" creationId="{7D3E2361-353D-358C-F6EC-A323C0D7069F}"/>
          </ac:spMkLst>
        </pc:spChg>
      </pc:sldChg>
      <pc:sldChg chg="modSp new del mod ord">
        <pc:chgData name="Alexandra TORERO-IBAD" userId="25d8c62a-6b0d-4a2b-8b4b-5128e6ae843a" providerId="ADAL" clId="{244DFCB2-FC6B-46FE-A151-023B44089FD6}" dt="2023-09-15T18:09:12.762" v="3679" actId="47"/>
        <pc:sldMkLst>
          <pc:docMk/>
          <pc:sldMk cId="2685086310" sldId="579"/>
        </pc:sldMkLst>
        <pc:spChg chg="mod">
          <ac:chgData name="Alexandra TORERO-IBAD" userId="25d8c62a-6b0d-4a2b-8b4b-5128e6ae843a" providerId="ADAL" clId="{244DFCB2-FC6B-46FE-A151-023B44089FD6}" dt="2023-09-15T13:49:23.396" v="49" actId="20577"/>
          <ac:spMkLst>
            <pc:docMk/>
            <pc:sldMk cId="2685086310" sldId="579"/>
            <ac:spMk id="3" creationId="{BBAD00CD-10C6-6821-9602-84D181F0C9F7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4:13:09.469" v="302" actId="6549"/>
        <pc:sldMkLst>
          <pc:docMk/>
          <pc:sldMk cId="4026445493" sldId="580"/>
        </pc:sldMkLst>
        <pc:spChg chg="mod">
          <ac:chgData name="Alexandra TORERO-IBAD" userId="25d8c62a-6b0d-4a2b-8b4b-5128e6ae843a" providerId="ADAL" clId="{244DFCB2-FC6B-46FE-A151-023B44089FD6}" dt="2023-09-15T14:13:09.469" v="302" actId="6549"/>
          <ac:spMkLst>
            <pc:docMk/>
            <pc:sldMk cId="4026445493" sldId="580"/>
            <ac:spMk id="3" creationId="{1B20E895-E297-79B1-6E9D-9383641B57CF}"/>
          </ac:spMkLst>
        </pc:spChg>
      </pc:sldChg>
      <pc:sldChg chg="addSp delSp modSp new mod">
        <pc:chgData name="Alexandra TORERO-IBAD" userId="25d8c62a-6b0d-4a2b-8b4b-5128e6ae843a" providerId="ADAL" clId="{244DFCB2-FC6B-46FE-A151-023B44089FD6}" dt="2023-09-15T14:07:34.426" v="264" actId="113"/>
        <pc:sldMkLst>
          <pc:docMk/>
          <pc:sldMk cId="1502376066" sldId="581"/>
        </pc:sldMkLst>
        <pc:spChg chg="del">
          <ac:chgData name="Alexandra TORERO-IBAD" userId="25d8c62a-6b0d-4a2b-8b4b-5128e6ae843a" providerId="ADAL" clId="{244DFCB2-FC6B-46FE-A151-023B44089FD6}" dt="2023-09-15T13:55:34.520" v="69" actId="478"/>
          <ac:spMkLst>
            <pc:docMk/>
            <pc:sldMk cId="1502376066" sldId="581"/>
            <ac:spMk id="2" creationId="{20ACDDE7-2D25-E21F-A40E-DF4360F3FF1D}"/>
          </ac:spMkLst>
        </pc:spChg>
        <pc:spChg chg="del">
          <ac:chgData name="Alexandra TORERO-IBAD" userId="25d8c62a-6b0d-4a2b-8b4b-5128e6ae843a" providerId="ADAL" clId="{244DFCB2-FC6B-46FE-A151-023B44089FD6}" dt="2023-09-15T13:55:36.125" v="70" actId="478"/>
          <ac:spMkLst>
            <pc:docMk/>
            <pc:sldMk cId="1502376066" sldId="581"/>
            <ac:spMk id="3" creationId="{DA467CC2-AD3C-4260-68C4-27EBEBA1F5C3}"/>
          </ac:spMkLst>
        </pc:spChg>
        <pc:spChg chg="add mod">
          <ac:chgData name="Alexandra TORERO-IBAD" userId="25d8c62a-6b0d-4a2b-8b4b-5128e6ae843a" providerId="ADAL" clId="{244DFCB2-FC6B-46FE-A151-023B44089FD6}" dt="2023-09-15T14:07:19.422" v="263" actId="1582"/>
          <ac:spMkLst>
            <pc:docMk/>
            <pc:sldMk cId="1502376066" sldId="581"/>
            <ac:spMk id="8" creationId="{67E60BDE-DDCF-EA07-99D4-1871DEAC18FC}"/>
          </ac:spMkLst>
        </pc:spChg>
        <pc:graphicFrameChg chg="add del mod modGraphic">
          <ac:chgData name="Alexandra TORERO-IBAD" userId="25d8c62a-6b0d-4a2b-8b4b-5128e6ae843a" providerId="ADAL" clId="{244DFCB2-FC6B-46FE-A151-023B44089FD6}" dt="2023-09-15T13:56:48.706" v="106" actId="478"/>
          <ac:graphicFrameMkLst>
            <pc:docMk/>
            <pc:sldMk cId="1502376066" sldId="581"/>
            <ac:graphicFrameMk id="6" creationId="{9B38EF3D-F680-8BA0-FCC1-B1631F49880B}"/>
          </ac:graphicFrameMkLst>
        </pc:graphicFrameChg>
        <pc:graphicFrameChg chg="add mod modGraphic">
          <ac:chgData name="Alexandra TORERO-IBAD" userId="25d8c62a-6b0d-4a2b-8b4b-5128e6ae843a" providerId="ADAL" clId="{244DFCB2-FC6B-46FE-A151-023B44089FD6}" dt="2023-09-15T14:07:34.426" v="264" actId="113"/>
          <ac:graphicFrameMkLst>
            <pc:docMk/>
            <pc:sldMk cId="1502376066" sldId="581"/>
            <ac:graphicFrameMk id="7" creationId="{CC12BFB4-E67D-A496-2C5C-8D7F8AA5D4F1}"/>
          </ac:graphicFrameMkLst>
        </pc:graphicFrameChg>
      </pc:sldChg>
      <pc:sldChg chg="modSp new mod">
        <pc:chgData name="Alexandra TORERO-IBAD" userId="25d8c62a-6b0d-4a2b-8b4b-5128e6ae843a" providerId="ADAL" clId="{244DFCB2-FC6B-46FE-A151-023B44089FD6}" dt="2023-09-15T14:13:31.854" v="336" actId="20577"/>
        <pc:sldMkLst>
          <pc:docMk/>
          <pc:sldMk cId="1145432753" sldId="582"/>
        </pc:sldMkLst>
        <pc:spChg chg="mod">
          <ac:chgData name="Alexandra TORERO-IBAD" userId="25d8c62a-6b0d-4a2b-8b4b-5128e6ae843a" providerId="ADAL" clId="{244DFCB2-FC6B-46FE-A151-023B44089FD6}" dt="2023-09-15T14:13:31.854" v="336" actId="20577"/>
          <ac:spMkLst>
            <pc:docMk/>
            <pc:sldMk cId="1145432753" sldId="582"/>
            <ac:spMk id="3" creationId="{A9B5FCFD-DD15-31B7-4E67-44777B2B49AF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8:31:52.552" v="4526" actId="207"/>
        <pc:sldMkLst>
          <pc:docMk/>
          <pc:sldMk cId="509872858" sldId="583"/>
        </pc:sldMkLst>
        <pc:spChg chg="mod">
          <ac:chgData name="Alexandra TORERO-IBAD" userId="25d8c62a-6b0d-4a2b-8b4b-5128e6ae843a" providerId="ADAL" clId="{244DFCB2-FC6B-46FE-A151-023B44089FD6}" dt="2023-09-15T15:41:09.177" v="485" actId="20577"/>
          <ac:spMkLst>
            <pc:docMk/>
            <pc:sldMk cId="509872858" sldId="583"/>
            <ac:spMk id="2" creationId="{FEAEC15C-8521-4CDE-DC02-5148CE1A0930}"/>
          </ac:spMkLst>
        </pc:spChg>
        <pc:spChg chg="mod">
          <ac:chgData name="Alexandra TORERO-IBAD" userId="25d8c62a-6b0d-4a2b-8b4b-5128e6ae843a" providerId="ADAL" clId="{244DFCB2-FC6B-46FE-A151-023B44089FD6}" dt="2023-09-15T18:31:52.552" v="4526" actId="207"/>
          <ac:spMkLst>
            <pc:docMk/>
            <pc:sldMk cId="509872858" sldId="583"/>
            <ac:spMk id="3" creationId="{C80D7C44-CB2E-B667-A4A4-C4773C8CB0A6}"/>
          </ac:spMkLst>
        </pc:spChg>
      </pc:sldChg>
      <pc:sldChg chg="modSp new mod ord">
        <pc:chgData name="Alexandra TORERO-IBAD" userId="25d8c62a-6b0d-4a2b-8b4b-5128e6ae843a" providerId="ADAL" clId="{244DFCB2-FC6B-46FE-A151-023B44089FD6}" dt="2023-09-15T17:04:16.774" v="2377" actId="114"/>
        <pc:sldMkLst>
          <pc:docMk/>
          <pc:sldMk cId="1879226008" sldId="584"/>
        </pc:sldMkLst>
        <pc:spChg chg="mod">
          <ac:chgData name="Alexandra TORERO-IBAD" userId="25d8c62a-6b0d-4a2b-8b4b-5128e6ae843a" providerId="ADAL" clId="{244DFCB2-FC6B-46FE-A151-023B44089FD6}" dt="2023-09-15T17:03:38.501" v="2336" actId="20577"/>
          <ac:spMkLst>
            <pc:docMk/>
            <pc:sldMk cId="1879226008" sldId="584"/>
            <ac:spMk id="2" creationId="{686D0392-DD2C-20D1-5303-8ABAE69C6830}"/>
          </ac:spMkLst>
        </pc:spChg>
        <pc:spChg chg="mod">
          <ac:chgData name="Alexandra TORERO-IBAD" userId="25d8c62a-6b0d-4a2b-8b4b-5128e6ae843a" providerId="ADAL" clId="{244DFCB2-FC6B-46FE-A151-023B44089FD6}" dt="2023-09-15T17:04:16.774" v="2377" actId="114"/>
          <ac:spMkLst>
            <pc:docMk/>
            <pc:sldMk cId="1879226008" sldId="584"/>
            <ac:spMk id="3" creationId="{586562FF-B845-8ACC-8AB9-5F9F03F48415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6:26:19.802" v="878" actId="20577"/>
        <pc:sldMkLst>
          <pc:docMk/>
          <pc:sldMk cId="3828628271" sldId="585"/>
        </pc:sldMkLst>
        <pc:spChg chg="mod">
          <ac:chgData name="Alexandra TORERO-IBAD" userId="25d8c62a-6b0d-4a2b-8b4b-5128e6ae843a" providerId="ADAL" clId="{244DFCB2-FC6B-46FE-A151-023B44089FD6}" dt="2023-09-15T16:08:48.934" v="865" actId="20577"/>
          <ac:spMkLst>
            <pc:docMk/>
            <pc:sldMk cId="3828628271" sldId="585"/>
            <ac:spMk id="2" creationId="{228CA62D-3FFD-02BD-E76E-0AE2D367D250}"/>
          </ac:spMkLst>
        </pc:spChg>
        <pc:spChg chg="mod">
          <ac:chgData name="Alexandra TORERO-IBAD" userId="25d8c62a-6b0d-4a2b-8b4b-5128e6ae843a" providerId="ADAL" clId="{244DFCB2-FC6B-46FE-A151-023B44089FD6}" dt="2023-09-15T16:26:19.802" v="878" actId="20577"/>
          <ac:spMkLst>
            <pc:docMk/>
            <pc:sldMk cId="3828628271" sldId="585"/>
            <ac:spMk id="3" creationId="{FB22A63F-6D2C-11E1-38FC-1F1DA5B3A7AE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7:18:30.487" v="3025" actId="14100"/>
        <pc:sldMkLst>
          <pc:docMk/>
          <pc:sldMk cId="483614703" sldId="586"/>
        </pc:sldMkLst>
        <pc:spChg chg="mod">
          <ac:chgData name="Alexandra TORERO-IBAD" userId="25d8c62a-6b0d-4a2b-8b4b-5128e6ae843a" providerId="ADAL" clId="{244DFCB2-FC6B-46FE-A151-023B44089FD6}" dt="2023-09-15T17:12:42.208" v="2905" actId="20577"/>
          <ac:spMkLst>
            <pc:docMk/>
            <pc:sldMk cId="483614703" sldId="586"/>
            <ac:spMk id="2" creationId="{A29E7B13-8807-9FB3-AB58-31ACC50AF6DA}"/>
          </ac:spMkLst>
        </pc:spChg>
        <pc:spChg chg="mod">
          <ac:chgData name="Alexandra TORERO-IBAD" userId="25d8c62a-6b0d-4a2b-8b4b-5128e6ae843a" providerId="ADAL" clId="{244DFCB2-FC6B-46FE-A151-023B44089FD6}" dt="2023-09-15T17:18:30.487" v="3025" actId="14100"/>
          <ac:spMkLst>
            <pc:docMk/>
            <pc:sldMk cId="483614703" sldId="586"/>
            <ac:spMk id="3" creationId="{E62C3738-A245-D1B7-E79E-3C30A105F50A}"/>
          </ac:spMkLst>
        </pc:spChg>
      </pc:sldChg>
      <pc:sldChg chg="addSp delSp modSp new mod ord">
        <pc:chgData name="Alexandra TORERO-IBAD" userId="25d8c62a-6b0d-4a2b-8b4b-5128e6ae843a" providerId="ADAL" clId="{244DFCB2-FC6B-46FE-A151-023B44089FD6}" dt="2023-09-15T16:03:21.023" v="679"/>
        <pc:sldMkLst>
          <pc:docMk/>
          <pc:sldMk cId="3458689017" sldId="587"/>
        </pc:sldMkLst>
        <pc:spChg chg="del">
          <ac:chgData name="Alexandra TORERO-IBAD" userId="25d8c62a-6b0d-4a2b-8b4b-5128e6ae843a" providerId="ADAL" clId="{244DFCB2-FC6B-46FE-A151-023B44089FD6}" dt="2023-09-15T15:59:46.720" v="658" actId="478"/>
          <ac:spMkLst>
            <pc:docMk/>
            <pc:sldMk cId="3458689017" sldId="587"/>
            <ac:spMk id="2" creationId="{84A3CCFD-CB2A-3281-62C8-A85A24E65B51}"/>
          </ac:spMkLst>
        </pc:spChg>
        <pc:spChg chg="del">
          <ac:chgData name="Alexandra TORERO-IBAD" userId="25d8c62a-6b0d-4a2b-8b4b-5128e6ae843a" providerId="ADAL" clId="{244DFCB2-FC6B-46FE-A151-023B44089FD6}" dt="2023-09-15T15:59:48.013" v="659" actId="478"/>
          <ac:spMkLst>
            <pc:docMk/>
            <pc:sldMk cId="3458689017" sldId="587"/>
            <ac:spMk id="3" creationId="{55CDC35C-BD2E-C828-969C-AC598E8D7FC8}"/>
          </ac:spMkLst>
        </pc:spChg>
        <pc:picChg chg="add del">
          <ac:chgData name="Alexandra TORERO-IBAD" userId="25d8c62a-6b0d-4a2b-8b4b-5128e6ae843a" providerId="ADAL" clId="{244DFCB2-FC6B-46FE-A151-023B44089FD6}" dt="2023-09-15T15:59:54.446" v="661" actId="478"/>
          <ac:picMkLst>
            <pc:docMk/>
            <pc:sldMk cId="3458689017" sldId="587"/>
            <ac:picMk id="6" creationId="{C6C870AB-DC6B-D26D-6A89-61906877823C}"/>
          </ac:picMkLst>
        </pc:picChg>
        <pc:picChg chg="add del">
          <ac:chgData name="Alexandra TORERO-IBAD" userId="25d8c62a-6b0d-4a2b-8b4b-5128e6ae843a" providerId="ADAL" clId="{244DFCB2-FC6B-46FE-A151-023B44089FD6}" dt="2023-09-15T16:00:11.763" v="663" actId="478"/>
          <ac:picMkLst>
            <pc:docMk/>
            <pc:sldMk cId="3458689017" sldId="587"/>
            <ac:picMk id="7" creationId="{618F30EF-FB5C-C40B-6282-29EE3E3E0467}"/>
          </ac:picMkLst>
        </pc:picChg>
        <pc:picChg chg="add mod">
          <ac:chgData name="Alexandra TORERO-IBAD" userId="25d8c62a-6b0d-4a2b-8b4b-5128e6ae843a" providerId="ADAL" clId="{244DFCB2-FC6B-46FE-A151-023B44089FD6}" dt="2023-09-15T16:02:50.151" v="675" actId="1076"/>
          <ac:picMkLst>
            <pc:docMk/>
            <pc:sldMk cId="3458689017" sldId="587"/>
            <ac:picMk id="9" creationId="{914181B9-6353-D84A-E10D-12CDD5C47059}"/>
          </ac:picMkLst>
        </pc:picChg>
      </pc:sldChg>
      <pc:sldChg chg="modSp new mod">
        <pc:chgData name="Alexandra TORERO-IBAD" userId="25d8c62a-6b0d-4a2b-8b4b-5128e6ae843a" providerId="ADAL" clId="{244DFCB2-FC6B-46FE-A151-023B44089FD6}" dt="2023-09-15T17:10:16.788" v="2890" actId="20577"/>
        <pc:sldMkLst>
          <pc:docMk/>
          <pc:sldMk cId="1286361941" sldId="588"/>
        </pc:sldMkLst>
        <pc:spChg chg="mod">
          <ac:chgData name="Alexandra TORERO-IBAD" userId="25d8c62a-6b0d-4a2b-8b4b-5128e6ae843a" providerId="ADAL" clId="{244DFCB2-FC6B-46FE-A151-023B44089FD6}" dt="2023-09-15T16:05:42.970" v="831" actId="20577"/>
          <ac:spMkLst>
            <pc:docMk/>
            <pc:sldMk cId="1286361941" sldId="588"/>
            <ac:spMk id="2" creationId="{12E4E98D-1689-FBAF-15A4-2D5D3E6D185C}"/>
          </ac:spMkLst>
        </pc:spChg>
        <pc:spChg chg="mod">
          <ac:chgData name="Alexandra TORERO-IBAD" userId="25d8c62a-6b0d-4a2b-8b4b-5128e6ae843a" providerId="ADAL" clId="{244DFCB2-FC6B-46FE-A151-023B44089FD6}" dt="2023-09-15T17:10:16.788" v="2890" actId="20577"/>
          <ac:spMkLst>
            <pc:docMk/>
            <pc:sldMk cId="1286361941" sldId="588"/>
            <ac:spMk id="3" creationId="{14B316CE-C9E0-CB56-A660-73F1BA3A967C}"/>
          </ac:spMkLst>
        </pc:spChg>
      </pc:sldChg>
      <pc:sldChg chg="addSp delSp modSp new mod modClrScheme chgLayout">
        <pc:chgData name="Alexandra TORERO-IBAD" userId="25d8c62a-6b0d-4a2b-8b4b-5128e6ae843a" providerId="ADAL" clId="{244DFCB2-FC6B-46FE-A151-023B44089FD6}" dt="2023-09-15T16:24:26.143" v="877" actId="1076"/>
        <pc:sldMkLst>
          <pc:docMk/>
          <pc:sldMk cId="3345143810" sldId="589"/>
        </pc:sldMkLst>
        <pc:spChg chg="del">
          <ac:chgData name="Alexandra TORERO-IBAD" userId="25d8c62a-6b0d-4a2b-8b4b-5128e6ae843a" providerId="ADAL" clId="{244DFCB2-FC6B-46FE-A151-023B44089FD6}" dt="2023-09-15T16:22:47.687" v="867" actId="478"/>
          <ac:spMkLst>
            <pc:docMk/>
            <pc:sldMk cId="3345143810" sldId="589"/>
            <ac:spMk id="2" creationId="{25E5AF3E-22E5-6956-C7A5-D8D58F763B13}"/>
          </ac:spMkLst>
        </pc:spChg>
        <pc:spChg chg="add del mod ord">
          <ac:chgData name="Alexandra TORERO-IBAD" userId="25d8c62a-6b0d-4a2b-8b4b-5128e6ae843a" providerId="ADAL" clId="{244DFCB2-FC6B-46FE-A151-023B44089FD6}" dt="2023-09-15T16:24:04.412" v="875" actId="478"/>
          <ac:spMkLst>
            <pc:docMk/>
            <pc:sldMk cId="3345143810" sldId="589"/>
            <ac:spMk id="5" creationId="{A4AABFFB-5E96-9FFD-63D0-D194612843FF}"/>
          </ac:spMkLst>
        </pc:spChg>
        <pc:spChg chg="add mod ord">
          <ac:chgData name="Alexandra TORERO-IBAD" userId="25d8c62a-6b0d-4a2b-8b4b-5128e6ae843a" providerId="ADAL" clId="{244DFCB2-FC6B-46FE-A151-023B44089FD6}" dt="2023-09-15T16:23:09.053" v="869" actId="700"/>
          <ac:spMkLst>
            <pc:docMk/>
            <pc:sldMk cId="3345143810" sldId="589"/>
            <ac:spMk id="6" creationId="{08A517EA-59BE-3329-E698-FB1381DC497C}"/>
          </ac:spMkLst>
        </pc:spChg>
        <pc:spChg chg="add del mod ord">
          <ac:chgData name="Alexandra TORERO-IBAD" userId="25d8c62a-6b0d-4a2b-8b4b-5128e6ae843a" providerId="ADAL" clId="{244DFCB2-FC6B-46FE-A151-023B44089FD6}" dt="2023-09-15T16:24:03.015" v="874" actId="478"/>
          <ac:spMkLst>
            <pc:docMk/>
            <pc:sldMk cId="3345143810" sldId="589"/>
            <ac:spMk id="7" creationId="{D49B5BE0-10EC-35E0-610A-019A2DC14D6F}"/>
          </ac:spMkLst>
        </pc:spChg>
        <pc:picChg chg="add mod">
          <ac:chgData name="Alexandra TORERO-IBAD" userId="25d8c62a-6b0d-4a2b-8b4b-5128e6ae843a" providerId="ADAL" clId="{244DFCB2-FC6B-46FE-A151-023B44089FD6}" dt="2023-09-15T16:24:26.143" v="877" actId="1076"/>
          <ac:picMkLst>
            <pc:docMk/>
            <pc:sldMk cId="3345143810" sldId="589"/>
            <ac:picMk id="4" creationId="{EA6C3714-33D8-00A0-00B9-F7E33594664F}"/>
          </ac:picMkLst>
        </pc:picChg>
      </pc:sldChg>
      <pc:sldChg chg="modSp new del mod">
        <pc:chgData name="Alexandra TORERO-IBAD" userId="25d8c62a-6b0d-4a2b-8b4b-5128e6ae843a" providerId="ADAL" clId="{244DFCB2-FC6B-46FE-A151-023B44089FD6}" dt="2023-09-15T16:50:15.895" v="2011" actId="47"/>
        <pc:sldMkLst>
          <pc:docMk/>
          <pc:sldMk cId="3835365785" sldId="590"/>
        </pc:sldMkLst>
        <pc:spChg chg="mod">
          <ac:chgData name="Alexandra TORERO-IBAD" userId="25d8c62a-6b0d-4a2b-8b4b-5128e6ae843a" providerId="ADAL" clId="{244DFCB2-FC6B-46FE-A151-023B44089FD6}" dt="2023-09-15T16:28:45.880" v="930" actId="20577"/>
          <ac:spMkLst>
            <pc:docMk/>
            <pc:sldMk cId="3835365785" sldId="590"/>
            <ac:spMk id="2" creationId="{5AF61EA0-F985-9176-528F-7DA11B9BA964}"/>
          </ac:spMkLst>
        </pc:spChg>
        <pc:spChg chg="mod">
          <ac:chgData name="Alexandra TORERO-IBAD" userId="25d8c62a-6b0d-4a2b-8b4b-5128e6ae843a" providerId="ADAL" clId="{244DFCB2-FC6B-46FE-A151-023B44089FD6}" dt="2023-09-15T16:49:49.148" v="2010" actId="6549"/>
          <ac:spMkLst>
            <pc:docMk/>
            <pc:sldMk cId="3835365785" sldId="590"/>
            <ac:spMk id="3" creationId="{BBBEA004-8111-448B-874A-DC17411D8CCA}"/>
          </ac:spMkLst>
        </pc:spChg>
      </pc:sldChg>
      <pc:sldChg chg="modSp new del mod">
        <pc:chgData name="Alexandra TORERO-IBAD" userId="25d8c62a-6b0d-4a2b-8b4b-5128e6ae843a" providerId="ADAL" clId="{244DFCB2-FC6B-46FE-A151-023B44089FD6}" dt="2023-09-15T17:10:31.262" v="2891" actId="47"/>
        <pc:sldMkLst>
          <pc:docMk/>
          <pc:sldMk cId="2629561437" sldId="591"/>
        </pc:sldMkLst>
        <pc:spChg chg="mod">
          <ac:chgData name="Alexandra TORERO-IBAD" userId="25d8c62a-6b0d-4a2b-8b4b-5128e6ae843a" providerId="ADAL" clId="{244DFCB2-FC6B-46FE-A151-023B44089FD6}" dt="2023-09-15T16:39:16.302" v="1359" actId="20577"/>
          <ac:spMkLst>
            <pc:docMk/>
            <pc:sldMk cId="2629561437" sldId="591"/>
            <ac:spMk id="2" creationId="{CD8B4BC0-24D2-4BFC-C206-55B8F9E3A46C}"/>
          </ac:spMkLst>
        </pc:spChg>
      </pc:sldChg>
      <pc:sldChg chg="addSp modSp new mod">
        <pc:chgData name="Alexandra TORERO-IBAD" userId="25d8c62a-6b0d-4a2b-8b4b-5128e6ae843a" providerId="ADAL" clId="{244DFCB2-FC6B-46FE-A151-023B44089FD6}" dt="2023-09-15T17:00:32.468" v="2320" actId="207"/>
        <pc:sldMkLst>
          <pc:docMk/>
          <pc:sldMk cId="2042996624" sldId="592"/>
        </pc:sldMkLst>
        <pc:spChg chg="mod">
          <ac:chgData name="Alexandra TORERO-IBAD" userId="25d8c62a-6b0d-4a2b-8b4b-5128e6ae843a" providerId="ADAL" clId="{244DFCB2-FC6B-46FE-A151-023B44089FD6}" dt="2023-09-15T16:40:37.338" v="1399" actId="20577"/>
          <ac:spMkLst>
            <pc:docMk/>
            <pc:sldMk cId="2042996624" sldId="592"/>
            <ac:spMk id="2" creationId="{13E52B8C-3688-FE94-F91F-258EB2CCD00F}"/>
          </ac:spMkLst>
        </pc:spChg>
        <pc:spChg chg="mod">
          <ac:chgData name="Alexandra TORERO-IBAD" userId="25d8c62a-6b0d-4a2b-8b4b-5128e6ae843a" providerId="ADAL" clId="{244DFCB2-FC6B-46FE-A151-023B44089FD6}" dt="2023-09-15T17:00:32.468" v="2320" actId="207"/>
          <ac:spMkLst>
            <pc:docMk/>
            <pc:sldMk cId="2042996624" sldId="592"/>
            <ac:spMk id="3" creationId="{CAB0B769-B503-3A74-B881-3D2057F46184}"/>
          </ac:spMkLst>
        </pc:spChg>
        <pc:spChg chg="add mod">
          <ac:chgData name="Alexandra TORERO-IBAD" userId="25d8c62a-6b0d-4a2b-8b4b-5128e6ae843a" providerId="ADAL" clId="{244DFCB2-FC6B-46FE-A151-023B44089FD6}" dt="2023-09-15T16:48:11.105" v="1889" actId="1076"/>
          <ac:spMkLst>
            <pc:docMk/>
            <pc:sldMk cId="2042996624" sldId="592"/>
            <ac:spMk id="6" creationId="{6C285E40-4868-0932-008F-8B74BE7B37C8}"/>
          </ac:spMkLst>
        </pc:spChg>
      </pc:sldChg>
      <pc:sldChg chg="modSp add mod">
        <pc:chgData name="Alexandra TORERO-IBAD" userId="25d8c62a-6b0d-4a2b-8b4b-5128e6ae843a" providerId="ADAL" clId="{244DFCB2-FC6B-46FE-A151-023B44089FD6}" dt="2023-09-15T18:36:23.987" v="4847" actId="113"/>
        <pc:sldMkLst>
          <pc:docMk/>
          <pc:sldMk cId="2993619109" sldId="593"/>
        </pc:sldMkLst>
        <pc:spChg chg="mod">
          <ac:chgData name="Alexandra TORERO-IBAD" userId="25d8c62a-6b0d-4a2b-8b4b-5128e6ae843a" providerId="ADAL" clId="{244DFCB2-FC6B-46FE-A151-023B44089FD6}" dt="2023-09-15T18:36:23.987" v="4847" actId="113"/>
          <ac:spMkLst>
            <pc:docMk/>
            <pc:sldMk cId="2993619109" sldId="593"/>
            <ac:spMk id="3" creationId="{FB22A63F-6D2C-11E1-38FC-1F1DA5B3A7AE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7:09:28.530" v="2886" actId="20577"/>
        <pc:sldMkLst>
          <pc:docMk/>
          <pc:sldMk cId="120734688" sldId="594"/>
        </pc:sldMkLst>
        <pc:spChg chg="mod">
          <ac:chgData name="Alexandra TORERO-IBAD" userId="25d8c62a-6b0d-4a2b-8b4b-5128e6ae843a" providerId="ADAL" clId="{244DFCB2-FC6B-46FE-A151-023B44089FD6}" dt="2023-09-15T16:52:29.441" v="2022" actId="20577"/>
          <ac:spMkLst>
            <pc:docMk/>
            <pc:sldMk cId="120734688" sldId="594"/>
            <ac:spMk id="2" creationId="{C953A944-6710-8807-2CD8-6BD5C2984EA9}"/>
          </ac:spMkLst>
        </pc:spChg>
        <pc:spChg chg="mod">
          <ac:chgData name="Alexandra TORERO-IBAD" userId="25d8c62a-6b0d-4a2b-8b4b-5128e6ae843a" providerId="ADAL" clId="{244DFCB2-FC6B-46FE-A151-023B44089FD6}" dt="2023-09-15T17:09:28.530" v="2886" actId="20577"/>
          <ac:spMkLst>
            <pc:docMk/>
            <pc:sldMk cId="120734688" sldId="594"/>
            <ac:spMk id="3" creationId="{1C735990-2617-E5D4-A02E-7290390C473D}"/>
          </ac:spMkLst>
        </pc:spChg>
      </pc:sldChg>
      <pc:sldChg chg="modSp new mod">
        <pc:chgData name="Alexandra TORERO-IBAD" userId="25d8c62a-6b0d-4a2b-8b4b-5128e6ae843a" providerId="ADAL" clId="{244DFCB2-FC6B-46FE-A151-023B44089FD6}" dt="2023-09-15T17:01:12.613" v="2325" actId="14100"/>
        <pc:sldMkLst>
          <pc:docMk/>
          <pc:sldMk cId="311355732" sldId="595"/>
        </pc:sldMkLst>
        <pc:spChg chg="mod">
          <ac:chgData name="Alexandra TORERO-IBAD" userId="25d8c62a-6b0d-4a2b-8b4b-5128e6ae843a" providerId="ADAL" clId="{244DFCB2-FC6B-46FE-A151-023B44089FD6}" dt="2023-09-15T16:54:49.792" v="2116" actId="20577"/>
          <ac:spMkLst>
            <pc:docMk/>
            <pc:sldMk cId="311355732" sldId="595"/>
            <ac:spMk id="2" creationId="{1DD398E2-9BB6-095A-32ED-B293B02F05A5}"/>
          </ac:spMkLst>
        </pc:spChg>
        <pc:spChg chg="mod">
          <ac:chgData name="Alexandra TORERO-IBAD" userId="25d8c62a-6b0d-4a2b-8b4b-5128e6ae843a" providerId="ADAL" clId="{244DFCB2-FC6B-46FE-A151-023B44089FD6}" dt="2023-09-15T17:01:12.613" v="2325" actId="14100"/>
          <ac:spMkLst>
            <pc:docMk/>
            <pc:sldMk cId="311355732" sldId="595"/>
            <ac:spMk id="3" creationId="{4099F4A1-6CC5-E62D-01D7-44017F5AF624}"/>
          </ac:spMkLst>
        </pc:spChg>
      </pc:sldChg>
      <pc:sldChg chg="addSp delSp modSp new mod">
        <pc:chgData name="Alexandra TORERO-IBAD" userId="25d8c62a-6b0d-4a2b-8b4b-5128e6ae843a" providerId="ADAL" clId="{244DFCB2-FC6B-46FE-A151-023B44089FD6}" dt="2023-09-15T17:17:28.675" v="3021" actId="1076"/>
        <pc:sldMkLst>
          <pc:docMk/>
          <pc:sldMk cId="521792656" sldId="596"/>
        </pc:sldMkLst>
        <pc:spChg chg="del">
          <ac:chgData name="Alexandra TORERO-IBAD" userId="25d8c62a-6b0d-4a2b-8b4b-5128e6ae843a" providerId="ADAL" clId="{244DFCB2-FC6B-46FE-A151-023B44089FD6}" dt="2023-09-15T17:17:09.945" v="3009" actId="478"/>
          <ac:spMkLst>
            <pc:docMk/>
            <pc:sldMk cId="521792656" sldId="596"/>
            <ac:spMk id="2" creationId="{139F4096-815A-343F-F4FB-29133D039045}"/>
          </ac:spMkLst>
        </pc:spChg>
        <pc:spChg chg="del">
          <ac:chgData name="Alexandra TORERO-IBAD" userId="25d8c62a-6b0d-4a2b-8b4b-5128e6ae843a" providerId="ADAL" clId="{244DFCB2-FC6B-46FE-A151-023B44089FD6}" dt="2023-09-15T17:17:11.347" v="3010" actId="478"/>
          <ac:spMkLst>
            <pc:docMk/>
            <pc:sldMk cId="521792656" sldId="596"/>
            <ac:spMk id="3" creationId="{8CE5078C-C9D9-F919-51B7-980A38A1F23B}"/>
          </ac:spMkLst>
        </pc:spChg>
        <pc:picChg chg="add mod">
          <ac:chgData name="Alexandra TORERO-IBAD" userId="25d8c62a-6b0d-4a2b-8b4b-5128e6ae843a" providerId="ADAL" clId="{244DFCB2-FC6B-46FE-A151-023B44089FD6}" dt="2023-09-15T17:17:28.675" v="3021" actId="1076"/>
          <ac:picMkLst>
            <pc:docMk/>
            <pc:sldMk cId="521792656" sldId="596"/>
            <ac:picMk id="7" creationId="{F1AD6171-7308-A6E5-5C0E-71CB30387A00}"/>
          </ac:picMkLst>
        </pc:picChg>
      </pc:sldChg>
      <pc:sldChg chg="modSp new mod ord">
        <pc:chgData name="Alexandra TORERO-IBAD" userId="25d8c62a-6b0d-4a2b-8b4b-5128e6ae843a" providerId="ADAL" clId="{244DFCB2-FC6B-46FE-A151-023B44089FD6}" dt="2023-09-15T18:39:29.729" v="4900" actId="20577"/>
        <pc:sldMkLst>
          <pc:docMk/>
          <pc:sldMk cId="1413141346" sldId="597"/>
        </pc:sldMkLst>
        <pc:spChg chg="mod">
          <ac:chgData name="Alexandra TORERO-IBAD" userId="25d8c62a-6b0d-4a2b-8b4b-5128e6ae843a" providerId="ADAL" clId="{244DFCB2-FC6B-46FE-A151-023B44089FD6}" dt="2023-09-15T17:20:34.416" v="3034" actId="20577"/>
          <ac:spMkLst>
            <pc:docMk/>
            <pc:sldMk cId="1413141346" sldId="597"/>
            <ac:spMk id="2" creationId="{7C8990F9-46C6-DEC0-0862-254AA2404448}"/>
          </ac:spMkLst>
        </pc:spChg>
        <pc:spChg chg="mod">
          <ac:chgData name="Alexandra TORERO-IBAD" userId="25d8c62a-6b0d-4a2b-8b4b-5128e6ae843a" providerId="ADAL" clId="{244DFCB2-FC6B-46FE-A151-023B44089FD6}" dt="2023-09-15T18:39:29.729" v="4900" actId="20577"/>
          <ac:spMkLst>
            <pc:docMk/>
            <pc:sldMk cId="1413141346" sldId="597"/>
            <ac:spMk id="3" creationId="{B8530B59-7FFE-D350-3223-C40B3EB1E723}"/>
          </ac:spMkLst>
        </pc:spChg>
      </pc:sldChg>
      <pc:sldChg chg="addSp delSp modSp new del mod">
        <pc:chgData name="Alexandra TORERO-IBAD" userId="25d8c62a-6b0d-4a2b-8b4b-5128e6ae843a" providerId="ADAL" clId="{244DFCB2-FC6B-46FE-A151-023B44089FD6}" dt="2023-09-15T18:13:19.740" v="3698" actId="47"/>
        <pc:sldMkLst>
          <pc:docMk/>
          <pc:sldMk cId="1797355166" sldId="598"/>
        </pc:sldMkLst>
        <pc:spChg chg="del">
          <ac:chgData name="Alexandra TORERO-IBAD" userId="25d8c62a-6b0d-4a2b-8b4b-5128e6ae843a" providerId="ADAL" clId="{244DFCB2-FC6B-46FE-A151-023B44089FD6}" dt="2023-09-15T17:59:16.349" v="3405" actId="478"/>
          <ac:spMkLst>
            <pc:docMk/>
            <pc:sldMk cId="1797355166" sldId="598"/>
            <ac:spMk id="2" creationId="{C418A751-E185-F9DC-2E00-F6DD458B5DD1}"/>
          </ac:spMkLst>
        </pc:spChg>
        <pc:spChg chg="del">
          <ac:chgData name="Alexandra TORERO-IBAD" userId="25d8c62a-6b0d-4a2b-8b4b-5128e6ae843a" providerId="ADAL" clId="{244DFCB2-FC6B-46FE-A151-023B44089FD6}" dt="2023-09-15T17:59:17.926" v="3406" actId="478"/>
          <ac:spMkLst>
            <pc:docMk/>
            <pc:sldMk cId="1797355166" sldId="598"/>
            <ac:spMk id="3" creationId="{4C43CC07-3BB0-6437-48E4-8A11B1C94BB3}"/>
          </ac:spMkLst>
        </pc:spChg>
        <pc:spChg chg="del">
          <ac:chgData name="Alexandra TORERO-IBAD" userId="25d8c62a-6b0d-4a2b-8b4b-5128e6ae843a" providerId="ADAL" clId="{244DFCB2-FC6B-46FE-A151-023B44089FD6}" dt="2023-09-15T18:03:40.948" v="3466" actId="478"/>
          <ac:spMkLst>
            <pc:docMk/>
            <pc:sldMk cId="1797355166" sldId="598"/>
            <ac:spMk id="4" creationId="{9488CD6E-4BDD-694E-1777-222E2486F1A1}"/>
          </ac:spMkLst>
        </pc:spChg>
        <pc:spChg chg="add mod">
          <ac:chgData name="Alexandra TORERO-IBAD" userId="25d8c62a-6b0d-4a2b-8b4b-5128e6ae843a" providerId="ADAL" clId="{244DFCB2-FC6B-46FE-A151-023B44089FD6}" dt="2023-09-15T18:03:36.961" v="3465" actId="14100"/>
          <ac:spMkLst>
            <pc:docMk/>
            <pc:sldMk cId="1797355166" sldId="598"/>
            <ac:spMk id="8" creationId="{B74851B1-525A-E419-DCEB-0FAA73929B29}"/>
          </ac:spMkLst>
        </pc:spChg>
        <pc:spChg chg="add mod">
          <ac:chgData name="Alexandra TORERO-IBAD" userId="25d8c62a-6b0d-4a2b-8b4b-5128e6ae843a" providerId="ADAL" clId="{244DFCB2-FC6B-46FE-A151-023B44089FD6}" dt="2023-09-15T18:03:49.330" v="3468" actId="1076"/>
          <ac:spMkLst>
            <pc:docMk/>
            <pc:sldMk cId="1797355166" sldId="598"/>
            <ac:spMk id="9" creationId="{58E8A99E-03AF-615E-5493-C150FC26574C}"/>
          </ac:spMkLst>
        </pc:spChg>
        <pc:spChg chg="add mod">
          <ac:chgData name="Alexandra TORERO-IBAD" userId="25d8c62a-6b0d-4a2b-8b4b-5128e6ae843a" providerId="ADAL" clId="{244DFCB2-FC6B-46FE-A151-023B44089FD6}" dt="2023-09-15T18:03:54.260" v="3470" actId="1076"/>
          <ac:spMkLst>
            <pc:docMk/>
            <pc:sldMk cId="1797355166" sldId="598"/>
            <ac:spMk id="10" creationId="{85EF5788-DB62-CF80-17DA-1C249DB23FC4}"/>
          </ac:spMkLst>
        </pc:spChg>
        <pc:spChg chg="add mod">
          <ac:chgData name="Alexandra TORERO-IBAD" userId="25d8c62a-6b0d-4a2b-8b4b-5128e6ae843a" providerId="ADAL" clId="{244DFCB2-FC6B-46FE-A151-023B44089FD6}" dt="2023-09-15T18:03:59.533" v="3472" actId="1076"/>
          <ac:spMkLst>
            <pc:docMk/>
            <pc:sldMk cId="1797355166" sldId="598"/>
            <ac:spMk id="11" creationId="{A8864AE1-A480-CC4C-1EB4-BD50A2516D0A}"/>
          </ac:spMkLst>
        </pc:spChg>
        <pc:picChg chg="add">
          <ac:chgData name="Alexandra TORERO-IBAD" userId="25d8c62a-6b0d-4a2b-8b4b-5128e6ae843a" providerId="ADAL" clId="{244DFCB2-FC6B-46FE-A151-023B44089FD6}" dt="2023-09-15T18:00:03.639" v="3407" actId="22"/>
          <ac:picMkLst>
            <pc:docMk/>
            <pc:sldMk cId="1797355166" sldId="598"/>
            <ac:picMk id="7" creationId="{63D8E10F-3AEE-D5EA-D3F1-C4007DE2F0E3}"/>
          </ac:picMkLst>
        </pc:picChg>
      </pc:sldChg>
      <pc:sldChg chg="addSp delSp modSp new del mod">
        <pc:chgData name="Alexandra TORERO-IBAD" userId="25d8c62a-6b0d-4a2b-8b4b-5128e6ae843a" providerId="ADAL" clId="{244DFCB2-FC6B-46FE-A151-023B44089FD6}" dt="2023-09-15T18:13:21.143" v="3699" actId="47"/>
        <pc:sldMkLst>
          <pc:docMk/>
          <pc:sldMk cId="1787046333" sldId="599"/>
        </pc:sldMkLst>
        <pc:spChg chg="del">
          <ac:chgData name="Alexandra TORERO-IBAD" userId="25d8c62a-6b0d-4a2b-8b4b-5128e6ae843a" providerId="ADAL" clId="{244DFCB2-FC6B-46FE-A151-023B44089FD6}" dt="2023-09-15T18:00:24.376" v="3409" actId="478"/>
          <ac:spMkLst>
            <pc:docMk/>
            <pc:sldMk cId="1787046333" sldId="599"/>
            <ac:spMk id="2" creationId="{EF66C8AA-8566-96A7-6C23-B4932225D90F}"/>
          </ac:spMkLst>
        </pc:spChg>
        <pc:spChg chg="del">
          <ac:chgData name="Alexandra TORERO-IBAD" userId="25d8c62a-6b0d-4a2b-8b4b-5128e6ae843a" providerId="ADAL" clId="{244DFCB2-FC6B-46FE-A151-023B44089FD6}" dt="2023-09-15T18:00:25.879" v="3410" actId="478"/>
          <ac:spMkLst>
            <pc:docMk/>
            <pc:sldMk cId="1787046333" sldId="599"/>
            <ac:spMk id="3" creationId="{B2A5C3AA-07B7-7BA1-42AD-849B22DE002C}"/>
          </ac:spMkLst>
        </pc:spChg>
        <pc:spChg chg="del">
          <ac:chgData name="Alexandra TORERO-IBAD" userId="25d8c62a-6b0d-4a2b-8b4b-5128e6ae843a" providerId="ADAL" clId="{244DFCB2-FC6B-46FE-A151-023B44089FD6}" dt="2023-09-15T18:02:22.660" v="3453" actId="478"/>
          <ac:spMkLst>
            <pc:docMk/>
            <pc:sldMk cId="1787046333" sldId="599"/>
            <ac:spMk id="4" creationId="{6A40677C-206E-6163-E7E7-82D8710EA92F}"/>
          </ac:spMkLst>
        </pc:spChg>
        <pc:spChg chg="add mod">
          <ac:chgData name="Alexandra TORERO-IBAD" userId="25d8c62a-6b0d-4a2b-8b4b-5128e6ae843a" providerId="ADAL" clId="{244DFCB2-FC6B-46FE-A151-023B44089FD6}" dt="2023-09-15T18:05:31.590" v="3669" actId="14100"/>
          <ac:spMkLst>
            <pc:docMk/>
            <pc:sldMk cId="1787046333" sldId="599"/>
            <ac:spMk id="10" creationId="{E52E264A-8C99-010A-A9C4-F1FC5ECC77FF}"/>
          </ac:spMkLst>
        </pc:spChg>
        <pc:spChg chg="add mod">
          <ac:chgData name="Alexandra TORERO-IBAD" userId="25d8c62a-6b0d-4a2b-8b4b-5128e6ae843a" providerId="ADAL" clId="{244DFCB2-FC6B-46FE-A151-023B44089FD6}" dt="2023-09-15T18:05:35.577" v="3670" actId="14100"/>
          <ac:spMkLst>
            <pc:docMk/>
            <pc:sldMk cId="1787046333" sldId="599"/>
            <ac:spMk id="11" creationId="{EB96C76B-0C89-4DC3-8D70-D6DEDC639983}"/>
          </ac:spMkLst>
        </pc:spChg>
        <pc:spChg chg="add mod">
          <ac:chgData name="Alexandra TORERO-IBAD" userId="25d8c62a-6b0d-4a2b-8b4b-5128e6ae843a" providerId="ADAL" clId="{244DFCB2-FC6B-46FE-A151-023B44089FD6}" dt="2023-09-15T18:05:08.088" v="3664" actId="14100"/>
          <ac:spMkLst>
            <pc:docMk/>
            <pc:sldMk cId="1787046333" sldId="599"/>
            <ac:spMk id="12" creationId="{06830DC4-148A-CA46-B9DC-D332470C13EC}"/>
          </ac:spMkLst>
        </pc:spChg>
        <pc:spChg chg="add del mod">
          <ac:chgData name="Alexandra TORERO-IBAD" userId="25d8c62a-6b0d-4a2b-8b4b-5128e6ae843a" providerId="ADAL" clId="{244DFCB2-FC6B-46FE-A151-023B44089FD6}" dt="2023-09-15T18:05:11.434" v="3665" actId="478"/>
          <ac:spMkLst>
            <pc:docMk/>
            <pc:sldMk cId="1787046333" sldId="599"/>
            <ac:spMk id="13" creationId="{B79F12B1-A5B4-1A8A-64BB-30A625334B08}"/>
          </ac:spMkLst>
        </pc:spChg>
        <pc:spChg chg="add mod">
          <ac:chgData name="Alexandra TORERO-IBAD" userId="25d8c62a-6b0d-4a2b-8b4b-5128e6ae843a" providerId="ADAL" clId="{244DFCB2-FC6B-46FE-A151-023B44089FD6}" dt="2023-09-15T18:05:28.046" v="3668" actId="1076"/>
          <ac:spMkLst>
            <pc:docMk/>
            <pc:sldMk cId="1787046333" sldId="599"/>
            <ac:spMk id="14" creationId="{705F9570-F4D7-7DCD-D36F-66DC65E5C032}"/>
          </ac:spMkLst>
        </pc:spChg>
        <pc:picChg chg="add mod">
          <ac:chgData name="Alexandra TORERO-IBAD" userId="25d8c62a-6b0d-4a2b-8b4b-5128e6ae843a" providerId="ADAL" clId="{244DFCB2-FC6B-46FE-A151-023B44089FD6}" dt="2023-09-15T18:05:01.982" v="3662" actId="1076"/>
          <ac:picMkLst>
            <pc:docMk/>
            <pc:sldMk cId="1787046333" sldId="599"/>
            <ac:picMk id="7" creationId="{76357892-503C-5E97-C20A-CC2FFA994473}"/>
          </ac:picMkLst>
        </pc:picChg>
        <pc:picChg chg="add mod">
          <ac:chgData name="Alexandra TORERO-IBAD" userId="25d8c62a-6b0d-4a2b-8b4b-5128e6ae843a" providerId="ADAL" clId="{244DFCB2-FC6B-46FE-A151-023B44089FD6}" dt="2023-09-15T18:05:18.871" v="3666" actId="1076"/>
          <ac:picMkLst>
            <pc:docMk/>
            <pc:sldMk cId="1787046333" sldId="599"/>
            <ac:picMk id="9" creationId="{C5FD5C7B-C6D9-1E6E-2ECC-1C32971806BD}"/>
          </ac:picMkLst>
        </pc:picChg>
      </pc:sldChg>
      <pc:sldChg chg="addSp delSp modSp new del mod">
        <pc:chgData name="Alexandra TORERO-IBAD" userId="25d8c62a-6b0d-4a2b-8b4b-5128e6ae843a" providerId="ADAL" clId="{244DFCB2-FC6B-46FE-A151-023B44089FD6}" dt="2023-09-15T18:13:22.388" v="3700" actId="47"/>
        <pc:sldMkLst>
          <pc:docMk/>
          <pc:sldMk cId="2590662888" sldId="600"/>
        </pc:sldMkLst>
        <pc:spChg chg="del">
          <ac:chgData name="Alexandra TORERO-IBAD" userId="25d8c62a-6b0d-4a2b-8b4b-5128e6ae843a" providerId="ADAL" clId="{244DFCB2-FC6B-46FE-A151-023B44089FD6}" dt="2023-09-15T18:05:48.115" v="3672" actId="478"/>
          <ac:spMkLst>
            <pc:docMk/>
            <pc:sldMk cId="2590662888" sldId="600"/>
            <ac:spMk id="2" creationId="{55CB3586-9602-9BC9-0820-1613905B8306}"/>
          </ac:spMkLst>
        </pc:spChg>
        <pc:picChg chg="add mod">
          <ac:chgData name="Alexandra TORERO-IBAD" userId="25d8c62a-6b0d-4a2b-8b4b-5128e6ae843a" providerId="ADAL" clId="{244DFCB2-FC6B-46FE-A151-023B44089FD6}" dt="2023-09-15T18:06:57.544" v="3678" actId="1076"/>
          <ac:picMkLst>
            <pc:docMk/>
            <pc:sldMk cId="2590662888" sldId="600"/>
            <ac:picMk id="4" creationId="{AE63E3F9-1F09-9606-D03D-EBE57012C8E8}"/>
          </ac:picMkLst>
        </pc:picChg>
        <pc:picChg chg="add mod">
          <ac:chgData name="Alexandra TORERO-IBAD" userId="25d8c62a-6b0d-4a2b-8b4b-5128e6ae843a" providerId="ADAL" clId="{244DFCB2-FC6B-46FE-A151-023B44089FD6}" dt="2023-09-15T18:06:52.338" v="3676" actId="1076"/>
          <ac:picMkLst>
            <pc:docMk/>
            <pc:sldMk cId="2590662888" sldId="600"/>
            <ac:picMk id="6" creationId="{1ECC1067-D600-3869-2581-19ADD2D73334}"/>
          </ac:picMkLst>
        </pc:picChg>
      </pc:sldChg>
      <pc:sldChg chg="modSp new mod">
        <pc:chgData name="Alexandra TORERO-IBAD" userId="25d8c62a-6b0d-4a2b-8b4b-5128e6ae843a" providerId="ADAL" clId="{244DFCB2-FC6B-46FE-A151-023B44089FD6}" dt="2023-09-15T18:39:58.722" v="4906" actId="207"/>
        <pc:sldMkLst>
          <pc:docMk/>
          <pc:sldMk cId="734170280" sldId="601"/>
        </pc:sldMkLst>
        <pc:spChg chg="mod">
          <ac:chgData name="Alexandra TORERO-IBAD" userId="25d8c62a-6b0d-4a2b-8b4b-5128e6ae843a" providerId="ADAL" clId="{244DFCB2-FC6B-46FE-A151-023B44089FD6}" dt="2023-09-15T18:10:57.812" v="3695" actId="20577"/>
          <ac:spMkLst>
            <pc:docMk/>
            <pc:sldMk cId="734170280" sldId="601"/>
            <ac:spMk id="2" creationId="{EEFB10AC-EA54-869B-021A-44E8BB5636C8}"/>
          </ac:spMkLst>
        </pc:spChg>
        <pc:spChg chg="mod">
          <ac:chgData name="Alexandra TORERO-IBAD" userId="25d8c62a-6b0d-4a2b-8b4b-5128e6ae843a" providerId="ADAL" clId="{244DFCB2-FC6B-46FE-A151-023B44089FD6}" dt="2023-09-15T18:39:58.722" v="4906" actId="207"/>
          <ac:spMkLst>
            <pc:docMk/>
            <pc:sldMk cId="734170280" sldId="601"/>
            <ac:spMk id="3" creationId="{F28112AE-77D3-FBDA-FFB3-7594C1372C09}"/>
          </ac:spMkLst>
        </pc:spChg>
      </pc:sldChg>
      <pc:sldChg chg="addSp delSp modSp new mod">
        <pc:chgData name="Alexandra TORERO-IBAD" userId="25d8c62a-6b0d-4a2b-8b4b-5128e6ae843a" providerId="ADAL" clId="{244DFCB2-FC6B-46FE-A151-023B44089FD6}" dt="2023-09-15T18:21:38.975" v="3898" actId="1076"/>
        <pc:sldMkLst>
          <pc:docMk/>
          <pc:sldMk cId="2677805710" sldId="602"/>
        </pc:sldMkLst>
        <pc:spChg chg="del">
          <ac:chgData name="Alexandra TORERO-IBAD" userId="25d8c62a-6b0d-4a2b-8b4b-5128e6ae843a" providerId="ADAL" clId="{244DFCB2-FC6B-46FE-A151-023B44089FD6}" dt="2023-09-15T18:13:34.471" v="3702" actId="478"/>
          <ac:spMkLst>
            <pc:docMk/>
            <pc:sldMk cId="2677805710" sldId="602"/>
            <ac:spMk id="2" creationId="{B76A0E73-A21F-D2E0-A5F7-D4EC4907B615}"/>
          </ac:spMkLst>
        </pc:spChg>
        <pc:spChg chg="add mod">
          <ac:chgData name="Alexandra TORERO-IBAD" userId="25d8c62a-6b0d-4a2b-8b4b-5128e6ae843a" providerId="ADAL" clId="{244DFCB2-FC6B-46FE-A151-023B44089FD6}" dt="2023-09-15T18:21:21.626" v="3892" actId="14100"/>
          <ac:spMkLst>
            <pc:docMk/>
            <pc:sldMk cId="2677805710" sldId="602"/>
            <ac:spMk id="5" creationId="{A43E652F-BC54-C651-AE8D-4162780F822B}"/>
          </ac:spMkLst>
        </pc:spChg>
        <pc:spChg chg="add mod">
          <ac:chgData name="Alexandra TORERO-IBAD" userId="25d8c62a-6b0d-4a2b-8b4b-5128e6ae843a" providerId="ADAL" clId="{244DFCB2-FC6B-46FE-A151-023B44089FD6}" dt="2023-09-15T18:21:28.177" v="3894" actId="1076"/>
          <ac:spMkLst>
            <pc:docMk/>
            <pc:sldMk cId="2677805710" sldId="602"/>
            <ac:spMk id="6" creationId="{4BE0D4D3-E6AF-C038-5FCF-4437C1AAAC49}"/>
          </ac:spMkLst>
        </pc:spChg>
        <pc:spChg chg="add mod">
          <ac:chgData name="Alexandra TORERO-IBAD" userId="25d8c62a-6b0d-4a2b-8b4b-5128e6ae843a" providerId="ADAL" clId="{244DFCB2-FC6B-46FE-A151-023B44089FD6}" dt="2023-09-15T18:21:33.383" v="3896" actId="1076"/>
          <ac:spMkLst>
            <pc:docMk/>
            <pc:sldMk cId="2677805710" sldId="602"/>
            <ac:spMk id="7" creationId="{5A78B85B-6C1C-379B-EFD6-23AB1C432DEF}"/>
          </ac:spMkLst>
        </pc:spChg>
        <pc:spChg chg="add mod">
          <ac:chgData name="Alexandra TORERO-IBAD" userId="25d8c62a-6b0d-4a2b-8b4b-5128e6ae843a" providerId="ADAL" clId="{244DFCB2-FC6B-46FE-A151-023B44089FD6}" dt="2023-09-15T18:21:38.975" v="3898" actId="1076"/>
          <ac:spMkLst>
            <pc:docMk/>
            <pc:sldMk cId="2677805710" sldId="602"/>
            <ac:spMk id="8" creationId="{97C3172C-6ECE-7972-A637-2E819771AFD9}"/>
          </ac:spMkLst>
        </pc:spChg>
        <pc:picChg chg="add">
          <ac:chgData name="Alexandra TORERO-IBAD" userId="25d8c62a-6b0d-4a2b-8b4b-5128e6ae843a" providerId="ADAL" clId="{244DFCB2-FC6B-46FE-A151-023B44089FD6}" dt="2023-09-15T18:14:09.433" v="3703" actId="22"/>
          <ac:picMkLst>
            <pc:docMk/>
            <pc:sldMk cId="2677805710" sldId="602"/>
            <ac:picMk id="4" creationId="{8DD43893-B668-CBEE-BF1E-78A0B7D8943D}"/>
          </ac:picMkLst>
        </pc:picChg>
      </pc:sldChg>
      <pc:sldChg chg="addSp delSp modSp new mod">
        <pc:chgData name="Alexandra TORERO-IBAD" userId="25d8c62a-6b0d-4a2b-8b4b-5128e6ae843a" providerId="ADAL" clId="{244DFCB2-FC6B-46FE-A151-023B44089FD6}" dt="2023-09-15T18:22:00.343" v="3903" actId="1076"/>
        <pc:sldMkLst>
          <pc:docMk/>
          <pc:sldMk cId="3710067957" sldId="603"/>
        </pc:sldMkLst>
        <pc:spChg chg="del">
          <ac:chgData name="Alexandra TORERO-IBAD" userId="25d8c62a-6b0d-4a2b-8b4b-5128e6ae843a" providerId="ADAL" clId="{244DFCB2-FC6B-46FE-A151-023B44089FD6}" dt="2023-09-15T18:14:34.246" v="3705" actId="478"/>
          <ac:spMkLst>
            <pc:docMk/>
            <pc:sldMk cId="3710067957" sldId="603"/>
            <ac:spMk id="2" creationId="{547F0FD3-D6E1-6035-9ACE-D1F485189ADE}"/>
          </ac:spMkLst>
        </pc:spChg>
        <pc:spChg chg="add mod">
          <ac:chgData name="Alexandra TORERO-IBAD" userId="25d8c62a-6b0d-4a2b-8b4b-5128e6ae843a" providerId="ADAL" clId="{244DFCB2-FC6B-46FE-A151-023B44089FD6}" dt="2023-09-15T18:21:46.806" v="3900" actId="1076"/>
          <ac:spMkLst>
            <pc:docMk/>
            <pc:sldMk cId="3710067957" sldId="603"/>
            <ac:spMk id="8" creationId="{C36A551E-188A-9D53-1B1B-2E9D766C6576}"/>
          </ac:spMkLst>
        </pc:spChg>
        <pc:spChg chg="add mod">
          <ac:chgData name="Alexandra TORERO-IBAD" userId="25d8c62a-6b0d-4a2b-8b4b-5128e6ae843a" providerId="ADAL" clId="{244DFCB2-FC6B-46FE-A151-023B44089FD6}" dt="2023-09-15T18:22:00.343" v="3903" actId="1076"/>
          <ac:spMkLst>
            <pc:docMk/>
            <pc:sldMk cId="3710067957" sldId="603"/>
            <ac:spMk id="9" creationId="{8071B3E4-2B16-9F09-9181-CC6F23E2E164}"/>
          </ac:spMkLst>
        </pc:spChg>
        <pc:grpChg chg="add mod">
          <ac:chgData name="Alexandra TORERO-IBAD" userId="25d8c62a-6b0d-4a2b-8b4b-5128e6ae843a" providerId="ADAL" clId="{244DFCB2-FC6B-46FE-A151-023B44089FD6}" dt="2023-09-15T18:21:49.472" v="3901" actId="1076"/>
          <ac:grpSpMkLst>
            <pc:docMk/>
            <pc:sldMk cId="3710067957" sldId="603"/>
            <ac:grpSpMk id="7" creationId="{D263192F-BB29-93E4-3179-7E3DA000EA11}"/>
          </ac:grpSpMkLst>
        </pc:grpChg>
        <pc:picChg chg="add mod">
          <ac:chgData name="Alexandra TORERO-IBAD" userId="25d8c62a-6b0d-4a2b-8b4b-5128e6ae843a" providerId="ADAL" clId="{244DFCB2-FC6B-46FE-A151-023B44089FD6}" dt="2023-09-15T18:15:45.781" v="3748" actId="164"/>
          <ac:picMkLst>
            <pc:docMk/>
            <pc:sldMk cId="3710067957" sldId="603"/>
            <ac:picMk id="4" creationId="{817BF375-3AE0-F7D4-EF8C-1497F54D4B69}"/>
          </ac:picMkLst>
        </pc:picChg>
        <pc:picChg chg="add mod">
          <ac:chgData name="Alexandra TORERO-IBAD" userId="25d8c62a-6b0d-4a2b-8b4b-5128e6ae843a" providerId="ADAL" clId="{244DFCB2-FC6B-46FE-A151-023B44089FD6}" dt="2023-09-15T18:15:45.781" v="3748" actId="164"/>
          <ac:picMkLst>
            <pc:docMk/>
            <pc:sldMk cId="3710067957" sldId="603"/>
            <ac:picMk id="6" creationId="{B3DC0F29-9532-C511-0AA6-4FF82F019CAA}"/>
          </ac:picMkLst>
        </pc:picChg>
      </pc:sldChg>
      <pc:sldChg chg="addSp delSp modSp new mod">
        <pc:chgData name="Alexandra TORERO-IBAD" userId="25d8c62a-6b0d-4a2b-8b4b-5128e6ae843a" providerId="ADAL" clId="{244DFCB2-FC6B-46FE-A151-023B44089FD6}" dt="2023-09-15T18:22:18.149" v="3909" actId="14100"/>
        <pc:sldMkLst>
          <pc:docMk/>
          <pc:sldMk cId="1786200438" sldId="604"/>
        </pc:sldMkLst>
        <pc:spChg chg="del">
          <ac:chgData name="Alexandra TORERO-IBAD" userId="25d8c62a-6b0d-4a2b-8b4b-5128e6ae843a" providerId="ADAL" clId="{244DFCB2-FC6B-46FE-A151-023B44089FD6}" dt="2023-09-15T18:16:42.949" v="3767" actId="478"/>
          <ac:spMkLst>
            <pc:docMk/>
            <pc:sldMk cId="1786200438" sldId="604"/>
            <ac:spMk id="2" creationId="{A5CD0822-FF47-7EF3-BE1A-AB1FD8CE4EC2}"/>
          </ac:spMkLst>
        </pc:spChg>
        <pc:spChg chg="del">
          <ac:chgData name="Alexandra TORERO-IBAD" userId="25d8c62a-6b0d-4a2b-8b4b-5128e6ae843a" providerId="ADAL" clId="{244DFCB2-FC6B-46FE-A151-023B44089FD6}" dt="2023-09-15T18:16:45.967" v="3769" actId="478"/>
          <ac:spMkLst>
            <pc:docMk/>
            <pc:sldMk cId="1786200438" sldId="604"/>
            <ac:spMk id="3" creationId="{2A8DCEAF-1C43-B3E3-C376-EABA242C49AB}"/>
          </ac:spMkLst>
        </pc:spChg>
        <pc:spChg chg="del">
          <ac:chgData name="Alexandra TORERO-IBAD" userId="25d8c62a-6b0d-4a2b-8b4b-5128e6ae843a" providerId="ADAL" clId="{244DFCB2-FC6B-46FE-A151-023B44089FD6}" dt="2023-09-15T18:16:44.487" v="3768" actId="478"/>
          <ac:spMkLst>
            <pc:docMk/>
            <pc:sldMk cId="1786200438" sldId="604"/>
            <ac:spMk id="4" creationId="{460F2C5C-FA69-D9C5-BD5E-BAB21E39E671}"/>
          </ac:spMkLst>
        </pc:spChg>
        <pc:spChg chg="add mod">
          <ac:chgData name="Alexandra TORERO-IBAD" userId="25d8c62a-6b0d-4a2b-8b4b-5128e6ae843a" providerId="ADAL" clId="{244DFCB2-FC6B-46FE-A151-023B44089FD6}" dt="2023-09-15T18:22:10.450" v="3906" actId="14100"/>
          <ac:spMkLst>
            <pc:docMk/>
            <pc:sldMk cId="1786200438" sldId="604"/>
            <ac:spMk id="17" creationId="{4B750D53-5A87-2D4D-4675-F10B9B4EA1C7}"/>
          </ac:spMkLst>
        </pc:spChg>
        <pc:spChg chg="add mod">
          <ac:chgData name="Alexandra TORERO-IBAD" userId="25d8c62a-6b0d-4a2b-8b4b-5128e6ae843a" providerId="ADAL" clId="{244DFCB2-FC6B-46FE-A151-023B44089FD6}" dt="2023-09-15T18:22:18.149" v="3909" actId="14100"/>
          <ac:spMkLst>
            <pc:docMk/>
            <pc:sldMk cId="1786200438" sldId="604"/>
            <ac:spMk id="18" creationId="{4E43A32F-4775-52C6-69BC-D8119205AACD}"/>
          </ac:spMkLst>
        </pc:spChg>
        <pc:grpChg chg="add mod">
          <ac:chgData name="Alexandra TORERO-IBAD" userId="25d8c62a-6b0d-4a2b-8b4b-5128e6ae843a" providerId="ADAL" clId="{244DFCB2-FC6B-46FE-A151-023B44089FD6}" dt="2023-09-15T18:20:46.309" v="3886" actId="1076"/>
          <ac:grpSpMkLst>
            <pc:docMk/>
            <pc:sldMk cId="1786200438" sldId="604"/>
            <ac:grpSpMk id="16" creationId="{7E1F2C03-19C2-91FB-7ECD-314B93340E33}"/>
          </ac:grpSpMkLst>
        </pc:grpChg>
        <pc:picChg chg="add mod">
          <ac:chgData name="Alexandra TORERO-IBAD" userId="25d8c62a-6b0d-4a2b-8b4b-5128e6ae843a" providerId="ADAL" clId="{244DFCB2-FC6B-46FE-A151-023B44089FD6}" dt="2023-09-15T18:20:58.615" v="3887" actId="1076"/>
          <ac:picMkLst>
            <pc:docMk/>
            <pc:sldMk cId="1786200438" sldId="604"/>
            <ac:picMk id="7" creationId="{2F400B95-C134-3B35-A3A9-D3CB28C833B3}"/>
          </ac:picMkLst>
        </pc:picChg>
        <pc:picChg chg="add mod">
          <ac:chgData name="Alexandra TORERO-IBAD" userId="25d8c62a-6b0d-4a2b-8b4b-5128e6ae843a" providerId="ADAL" clId="{244DFCB2-FC6B-46FE-A151-023B44089FD6}" dt="2023-09-15T18:20:41.063" v="3885" actId="164"/>
          <ac:picMkLst>
            <pc:docMk/>
            <pc:sldMk cId="1786200438" sldId="604"/>
            <ac:picMk id="9" creationId="{570975B8-CE94-D7A2-5632-2540E823F588}"/>
          </ac:picMkLst>
        </pc:picChg>
        <pc:picChg chg="add del mod">
          <ac:chgData name="Alexandra TORERO-IBAD" userId="25d8c62a-6b0d-4a2b-8b4b-5128e6ae843a" providerId="ADAL" clId="{244DFCB2-FC6B-46FE-A151-023B44089FD6}" dt="2023-09-15T18:18:31.294" v="3832" actId="478"/>
          <ac:picMkLst>
            <pc:docMk/>
            <pc:sldMk cId="1786200438" sldId="604"/>
            <ac:picMk id="11" creationId="{B3485F51-7EC8-362A-60BB-5308C28BD065}"/>
          </ac:picMkLst>
        </pc:picChg>
        <pc:picChg chg="add mod">
          <ac:chgData name="Alexandra TORERO-IBAD" userId="25d8c62a-6b0d-4a2b-8b4b-5128e6ae843a" providerId="ADAL" clId="{244DFCB2-FC6B-46FE-A151-023B44089FD6}" dt="2023-09-15T18:19:52.968" v="3876" actId="1076"/>
          <ac:picMkLst>
            <pc:docMk/>
            <pc:sldMk cId="1786200438" sldId="604"/>
            <ac:picMk id="13" creationId="{A0E9B114-D32F-B43C-56BC-69560BE56426}"/>
          </ac:picMkLst>
        </pc:picChg>
        <pc:picChg chg="add mod">
          <ac:chgData name="Alexandra TORERO-IBAD" userId="25d8c62a-6b0d-4a2b-8b4b-5128e6ae843a" providerId="ADAL" clId="{244DFCB2-FC6B-46FE-A151-023B44089FD6}" dt="2023-09-15T18:20:41.063" v="3885" actId="164"/>
          <ac:picMkLst>
            <pc:docMk/>
            <pc:sldMk cId="1786200438" sldId="604"/>
            <ac:picMk id="15" creationId="{191C9F4B-59CE-DC9B-5CC4-AECF05F6C67F}"/>
          </ac:picMkLst>
        </pc:picChg>
      </pc:sldChg>
      <pc:sldChg chg="add del">
        <pc:chgData name="Alexandra TORERO-IBAD" userId="25d8c62a-6b0d-4a2b-8b4b-5128e6ae843a" providerId="ADAL" clId="{244DFCB2-FC6B-46FE-A151-023B44089FD6}" dt="2023-09-15T18:17:03.256" v="3771" actId="47"/>
        <pc:sldMkLst>
          <pc:docMk/>
          <pc:sldMk cId="4066706896" sldId="605"/>
        </pc:sldMkLst>
      </pc:sldChg>
      <pc:sldMasterChg chg="addSp modSp modSldLayout">
        <pc:chgData name="Alexandra TORERO-IBAD" userId="25d8c62a-6b0d-4a2b-8b4b-5128e6ae843a" providerId="ADAL" clId="{244DFCB2-FC6B-46FE-A151-023B44089FD6}" dt="2023-09-15T13:45:34.041" v="21" actId="1076"/>
        <pc:sldMasterMkLst>
          <pc:docMk/>
          <pc:sldMasterMk cId="0" sldId="2147483648"/>
        </pc:sldMasterMkLst>
        <pc:picChg chg="add mod">
          <ac:chgData name="Alexandra TORERO-IBAD" userId="25d8c62a-6b0d-4a2b-8b4b-5128e6ae843a" providerId="ADAL" clId="{244DFCB2-FC6B-46FE-A151-023B44089FD6}" dt="2023-09-15T13:44:09.381" v="11"/>
          <ac:picMkLst>
            <pc:docMk/>
            <pc:sldMasterMk cId="0" sldId="2147483648"/>
            <ac:picMk id="2" creationId="{1B72A83E-6465-7BE0-9DC0-A2D9A53BF8C4}"/>
          </ac:picMkLst>
        </pc:picChg>
        <pc:sldLayoutChg chg="addSp modSp">
          <pc:chgData name="Alexandra TORERO-IBAD" userId="25d8c62a-6b0d-4a2b-8b4b-5128e6ae843a" providerId="ADAL" clId="{244DFCB2-FC6B-46FE-A151-023B44089FD6}" dt="2023-09-15T13:44:37.591" v="14"/>
          <pc:sldLayoutMkLst>
            <pc:docMk/>
            <pc:sldMasterMk cId="0" sldId="2147483648"/>
            <pc:sldLayoutMk cId="0" sldId="2147483649"/>
          </pc:sldLayoutMkLst>
          <pc:picChg chg="add mod">
            <ac:chgData name="Alexandra TORERO-IBAD" userId="25d8c62a-6b0d-4a2b-8b4b-5128e6ae843a" providerId="ADAL" clId="{244DFCB2-FC6B-46FE-A151-023B44089FD6}" dt="2023-09-15T13:44:37.591" v="14"/>
            <ac:picMkLst>
              <pc:docMk/>
              <pc:sldMasterMk cId="0" sldId="2147483648"/>
              <pc:sldLayoutMk cId="0" sldId="2147483649"/>
              <ac:picMk id="2" creationId="{A865E084-80CB-4B2A-F76E-F8CDAA317AA0}"/>
            </ac:picMkLst>
          </pc:picChg>
        </pc:sldLayoutChg>
        <pc:sldLayoutChg chg="addSp modSp">
          <pc:chgData name="Alexandra TORERO-IBAD" userId="25d8c62a-6b0d-4a2b-8b4b-5128e6ae843a" providerId="ADAL" clId="{244DFCB2-FC6B-46FE-A151-023B44089FD6}" dt="2023-09-15T13:43:43.555" v="8"/>
          <pc:sldLayoutMkLst>
            <pc:docMk/>
            <pc:sldMasterMk cId="0" sldId="2147483648"/>
            <pc:sldLayoutMk cId="0" sldId="2147483651"/>
          </pc:sldLayoutMkLst>
          <pc:picChg chg="add mod">
            <ac:chgData name="Alexandra TORERO-IBAD" userId="25d8c62a-6b0d-4a2b-8b4b-5128e6ae843a" providerId="ADAL" clId="{244DFCB2-FC6B-46FE-A151-023B44089FD6}" dt="2023-09-15T13:43:43.555" v="8"/>
            <ac:picMkLst>
              <pc:docMk/>
              <pc:sldMasterMk cId="0" sldId="2147483648"/>
              <pc:sldLayoutMk cId="0" sldId="2147483651"/>
              <ac:picMk id="2" creationId="{D198D432-2FF9-F68E-CDC0-F5C6D94FF41B}"/>
            </ac:picMkLst>
          </pc:picChg>
        </pc:sldLayoutChg>
        <pc:sldLayoutChg chg="addSp modSp mod">
          <pc:chgData name="Alexandra TORERO-IBAD" userId="25d8c62a-6b0d-4a2b-8b4b-5128e6ae843a" providerId="ADAL" clId="{244DFCB2-FC6B-46FE-A151-023B44089FD6}" dt="2023-09-15T13:45:34.041" v="21" actId="1076"/>
          <pc:sldLayoutMkLst>
            <pc:docMk/>
            <pc:sldMasterMk cId="0" sldId="2147483648"/>
            <pc:sldLayoutMk cId="2792536802" sldId="2147483653"/>
          </pc:sldLayoutMkLst>
          <pc:picChg chg="add mod">
            <ac:chgData name="Alexandra TORERO-IBAD" userId="25d8c62a-6b0d-4a2b-8b4b-5128e6ae843a" providerId="ADAL" clId="{244DFCB2-FC6B-46FE-A151-023B44089FD6}" dt="2023-09-15T13:45:34.041" v="21" actId="1076"/>
            <ac:picMkLst>
              <pc:docMk/>
              <pc:sldMasterMk cId="0" sldId="2147483648"/>
              <pc:sldLayoutMk cId="2792536802" sldId="2147483653"/>
              <ac:picMk id="3" creationId="{1E07EEC8-AD50-97D9-078A-B8CB6E0C24E8}"/>
            </ac:picMkLst>
          </pc:picChg>
        </pc:sldLayoutChg>
      </pc:sldMasterChg>
      <pc:sldMasterChg chg="addSp delSp modSp mod modSldLayout">
        <pc:chgData name="Alexandra TORERO-IBAD" userId="25d8c62a-6b0d-4a2b-8b4b-5128e6ae843a" providerId="ADAL" clId="{244DFCB2-FC6B-46FE-A151-023B44089FD6}" dt="2023-09-15T18:22:28.581" v="3910" actId="478"/>
        <pc:sldMasterMkLst>
          <pc:docMk/>
          <pc:sldMasterMk cId="3993831259" sldId="2147483655"/>
        </pc:sldMasterMkLst>
        <pc:spChg chg="del">
          <ac:chgData name="Alexandra TORERO-IBAD" userId="25d8c62a-6b0d-4a2b-8b4b-5128e6ae843a" providerId="ADAL" clId="{244DFCB2-FC6B-46FE-A151-023B44089FD6}" dt="2023-09-15T13:45:00.709" v="20" actId="478"/>
          <ac:spMkLst>
            <pc:docMk/>
            <pc:sldMasterMk cId="3993831259" sldId="2147483655"/>
            <ac:spMk id="15" creationId="{516EDC64-47E8-C044-91BA-F715A5EFFEFD}"/>
          </ac:spMkLst>
        </pc:spChg>
        <pc:picChg chg="add mod">
          <ac:chgData name="Alexandra TORERO-IBAD" userId="25d8c62a-6b0d-4a2b-8b4b-5128e6ae843a" providerId="ADAL" clId="{244DFCB2-FC6B-46FE-A151-023B44089FD6}" dt="2023-09-15T13:43:02.240" v="2"/>
          <ac:picMkLst>
            <pc:docMk/>
            <pc:sldMasterMk cId="3993831259" sldId="2147483655"/>
            <ac:picMk id="4" creationId="{C78B47E6-7C3B-5E8E-33E9-146B8D1409FF}"/>
          </ac:picMkLst>
        </pc:picChg>
        <pc:sldLayoutChg chg="addSp delSp modSp mod">
          <pc:chgData name="Alexandra TORERO-IBAD" userId="25d8c62a-6b0d-4a2b-8b4b-5128e6ae843a" providerId="ADAL" clId="{244DFCB2-FC6B-46FE-A151-023B44089FD6}" dt="2023-09-15T13:44:31.519" v="13" actId="1076"/>
          <pc:sldLayoutMkLst>
            <pc:docMk/>
            <pc:sldMasterMk cId="3993831259" sldId="2147483655"/>
            <pc:sldLayoutMk cId="1061107422" sldId="2147483656"/>
          </pc:sldLayoutMkLst>
          <pc:picChg chg="add del mod">
            <ac:chgData name="Alexandra TORERO-IBAD" userId="25d8c62a-6b0d-4a2b-8b4b-5128e6ae843a" providerId="ADAL" clId="{244DFCB2-FC6B-46FE-A151-023B44089FD6}" dt="2023-09-15T13:43:15.207" v="4" actId="478"/>
            <ac:picMkLst>
              <pc:docMk/>
              <pc:sldMasterMk cId="3993831259" sldId="2147483655"/>
              <pc:sldLayoutMk cId="1061107422" sldId="2147483656"/>
              <ac:picMk id="2" creationId="{812946BD-1AC6-E816-6D8C-E7332D200F19}"/>
            </ac:picMkLst>
          </pc:picChg>
          <pc:picChg chg="add mod">
            <ac:chgData name="Alexandra TORERO-IBAD" userId="25d8c62a-6b0d-4a2b-8b4b-5128e6ae843a" providerId="ADAL" clId="{244DFCB2-FC6B-46FE-A151-023B44089FD6}" dt="2023-09-15T13:44:31.519" v="13" actId="1076"/>
            <ac:picMkLst>
              <pc:docMk/>
              <pc:sldMasterMk cId="3993831259" sldId="2147483655"/>
              <pc:sldLayoutMk cId="1061107422" sldId="2147483656"/>
              <ac:picMk id="3" creationId="{47D560CD-4142-EF50-8792-FF2BC2C2EF3F}"/>
            </ac:picMkLst>
          </pc:picChg>
        </pc:sldLayoutChg>
        <pc:sldLayoutChg chg="addSp delSp modSp mod">
          <pc:chgData name="Alexandra TORERO-IBAD" userId="25d8c62a-6b0d-4a2b-8b4b-5128e6ae843a" providerId="ADAL" clId="{244DFCB2-FC6B-46FE-A151-023B44089FD6}" dt="2023-09-15T13:44:57.799" v="19" actId="478"/>
          <pc:sldLayoutMkLst>
            <pc:docMk/>
            <pc:sldMasterMk cId="3993831259" sldId="2147483655"/>
            <pc:sldLayoutMk cId="2661224739" sldId="2147483657"/>
          </pc:sldLayoutMkLst>
          <pc:spChg chg="del">
            <ac:chgData name="Alexandra TORERO-IBAD" userId="25d8c62a-6b0d-4a2b-8b4b-5128e6ae843a" providerId="ADAL" clId="{244DFCB2-FC6B-46FE-A151-023B44089FD6}" dt="2023-09-15T13:44:57.799" v="19" actId="478"/>
            <ac:spMkLst>
              <pc:docMk/>
              <pc:sldMasterMk cId="3993831259" sldId="2147483655"/>
              <pc:sldLayoutMk cId="2661224739" sldId="2147483657"/>
              <ac:spMk id="2" creationId="{00000000-0000-0000-0000-000000000000}"/>
            </ac:spMkLst>
          </pc:spChg>
          <pc:picChg chg="add mod">
            <ac:chgData name="Alexandra TORERO-IBAD" userId="25d8c62a-6b0d-4a2b-8b4b-5128e6ae843a" providerId="ADAL" clId="{244DFCB2-FC6B-46FE-A151-023B44089FD6}" dt="2023-09-15T13:43:17.950" v="5"/>
            <ac:picMkLst>
              <pc:docMk/>
              <pc:sldMasterMk cId="3993831259" sldId="2147483655"/>
              <pc:sldLayoutMk cId="2661224739" sldId="2147483657"/>
              <ac:picMk id="3" creationId="{2BF0104A-2BDF-0473-4E3E-586CE61B2500}"/>
            </ac:picMkLst>
          </pc:picChg>
        </pc:sldLayoutChg>
        <pc:sldLayoutChg chg="addSp delSp modSp mod">
          <pc:chgData name="Alexandra TORERO-IBAD" userId="25d8c62a-6b0d-4a2b-8b4b-5128e6ae843a" providerId="ADAL" clId="{244DFCB2-FC6B-46FE-A151-023B44089FD6}" dt="2023-09-15T13:44:55.981" v="18" actId="478"/>
          <pc:sldLayoutMkLst>
            <pc:docMk/>
            <pc:sldMasterMk cId="3993831259" sldId="2147483655"/>
            <pc:sldLayoutMk cId="2465615992" sldId="2147483658"/>
          </pc:sldLayoutMkLst>
          <pc:spChg chg="del">
            <ac:chgData name="Alexandra TORERO-IBAD" userId="25d8c62a-6b0d-4a2b-8b4b-5128e6ae843a" providerId="ADAL" clId="{244DFCB2-FC6B-46FE-A151-023B44089FD6}" dt="2023-09-15T13:44:55.981" v="18" actId="478"/>
            <ac:spMkLst>
              <pc:docMk/>
              <pc:sldMasterMk cId="3993831259" sldId="2147483655"/>
              <pc:sldLayoutMk cId="2465615992" sldId="2147483658"/>
              <ac:spMk id="11" creationId="{FB55AB75-56F3-004E-8A4E-57EB4CAB795F}"/>
            </ac:spMkLst>
          </pc:spChg>
          <pc:picChg chg="add mod">
            <ac:chgData name="Alexandra TORERO-IBAD" userId="25d8c62a-6b0d-4a2b-8b4b-5128e6ae843a" providerId="ADAL" clId="{244DFCB2-FC6B-46FE-A151-023B44089FD6}" dt="2023-09-15T13:43:21.194" v="6"/>
            <ac:picMkLst>
              <pc:docMk/>
              <pc:sldMasterMk cId="3993831259" sldId="2147483655"/>
              <pc:sldLayoutMk cId="2465615992" sldId="2147483658"/>
              <ac:picMk id="3" creationId="{F75C1613-8B3E-53E1-985F-2246B28E94A0}"/>
            </ac:picMkLst>
          </pc:picChg>
          <pc:picChg chg="add mod">
            <ac:chgData name="Alexandra TORERO-IBAD" userId="25d8c62a-6b0d-4a2b-8b4b-5128e6ae843a" providerId="ADAL" clId="{244DFCB2-FC6B-46FE-A151-023B44089FD6}" dt="2023-09-15T13:43:55.114" v="10" actId="1076"/>
            <ac:picMkLst>
              <pc:docMk/>
              <pc:sldMasterMk cId="3993831259" sldId="2147483655"/>
              <pc:sldLayoutMk cId="2465615992" sldId="2147483658"/>
              <ac:picMk id="4" creationId="{28B72440-0B03-51EE-4D6F-232992BE337F}"/>
            </ac:picMkLst>
          </pc:picChg>
        </pc:sldLayoutChg>
        <pc:sldLayoutChg chg="addSp delSp modSp mod">
          <pc:chgData name="Alexandra TORERO-IBAD" userId="25d8c62a-6b0d-4a2b-8b4b-5128e6ae843a" providerId="ADAL" clId="{244DFCB2-FC6B-46FE-A151-023B44089FD6}" dt="2023-09-15T13:44:54.095" v="17" actId="478"/>
          <pc:sldLayoutMkLst>
            <pc:docMk/>
            <pc:sldMasterMk cId="3993831259" sldId="2147483655"/>
            <pc:sldLayoutMk cId="1810873421" sldId="2147483659"/>
          </pc:sldLayoutMkLst>
          <pc:spChg chg="del">
            <ac:chgData name="Alexandra TORERO-IBAD" userId="25d8c62a-6b0d-4a2b-8b4b-5128e6ae843a" providerId="ADAL" clId="{244DFCB2-FC6B-46FE-A151-023B44089FD6}" dt="2023-09-15T13:44:54.095" v="17" actId="478"/>
            <ac:spMkLst>
              <pc:docMk/>
              <pc:sldMasterMk cId="3993831259" sldId="2147483655"/>
              <pc:sldLayoutMk cId="1810873421" sldId="2147483659"/>
              <ac:spMk id="7" creationId="{9748505C-3D2A-D74D-9CDB-23720A2BFF18}"/>
            </ac:spMkLst>
          </pc:spChg>
          <pc:picChg chg="add mod">
            <ac:chgData name="Alexandra TORERO-IBAD" userId="25d8c62a-6b0d-4a2b-8b4b-5128e6ae843a" providerId="ADAL" clId="{244DFCB2-FC6B-46FE-A151-023B44089FD6}" dt="2023-09-15T13:43:23.838" v="7"/>
            <ac:picMkLst>
              <pc:docMk/>
              <pc:sldMasterMk cId="3993831259" sldId="2147483655"/>
              <pc:sldLayoutMk cId="1810873421" sldId="2147483659"/>
              <ac:picMk id="3" creationId="{D269D425-CE90-195C-8338-F2B16A5D8C9E}"/>
            </ac:picMkLst>
          </pc:picChg>
        </pc:sldLayoutChg>
        <pc:sldLayoutChg chg="delSp mod">
          <pc:chgData name="Alexandra TORERO-IBAD" userId="25d8c62a-6b0d-4a2b-8b4b-5128e6ae843a" providerId="ADAL" clId="{244DFCB2-FC6B-46FE-A151-023B44089FD6}" dt="2023-09-15T13:44:51.913" v="16" actId="478"/>
          <pc:sldLayoutMkLst>
            <pc:docMk/>
            <pc:sldMasterMk cId="3993831259" sldId="2147483655"/>
            <pc:sldLayoutMk cId="1770874961" sldId="2147483660"/>
          </pc:sldLayoutMkLst>
          <pc:spChg chg="del">
            <ac:chgData name="Alexandra TORERO-IBAD" userId="25d8c62a-6b0d-4a2b-8b4b-5128e6ae843a" providerId="ADAL" clId="{244DFCB2-FC6B-46FE-A151-023B44089FD6}" dt="2023-09-15T13:44:51.913" v="16" actId="478"/>
            <ac:spMkLst>
              <pc:docMk/>
              <pc:sldMasterMk cId="3993831259" sldId="2147483655"/>
              <pc:sldLayoutMk cId="1770874961" sldId="2147483660"/>
              <ac:spMk id="11" creationId="{9F5F8F36-9414-6946-BDAE-0A76E569CDF2}"/>
            </ac:spMkLst>
          </pc:spChg>
        </pc:sldLayoutChg>
        <pc:sldLayoutChg chg="delSp mod">
          <pc:chgData name="Alexandra TORERO-IBAD" userId="25d8c62a-6b0d-4a2b-8b4b-5128e6ae843a" providerId="ADAL" clId="{244DFCB2-FC6B-46FE-A151-023B44089FD6}" dt="2023-09-15T13:44:50.098" v="15" actId="478"/>
          <pc:sldLayoutMkLst>
            <pc:docMk/>
            <pc:sldMasterMk cId="3993831259" sldId="2147483655"/>
            <pc:sldLayoutMk cId="3494911953" sldId="2147483661"/>
          </pc:sldLayoutMkLst>
          <pc:spChg chg="del">
            <ac:chgData name="Alexandra TORERO-IBAD" userId="25d8c62a-6b0d-4a2b-8b4b-5128e6ae843a" providerId="ADAL" clId="{244DFCB2-FC6B-46FE-A151-023B44089FD6}" dt="2023-09-15T13:44:50.098" v="15" actId="478"/>
            <ac:spMkLst>
              <pc:docMk/>
              <pc:sldMasterMk cId="3993831259" sldId="2147483655"/>
              <pc:sldLayoutMk cId="3494911953" sldId="2147483661"/>
              <ac:spMk id="8" creationId="{48DF368D-0C4B-2743-8FE5-01F96D2C1253}"/>
            </ac:spMkLst>
          </pc:spChg>
        </pc:sldLayoutChg>
        <pc:sldLayoutChg chg="delSp modSp mod">
          <pc:chgData name="Alexandra TORERO-IBAD" userId="25d8c62a-6b0d-4a2b-8b4b-5128e6ae843a" providerId="ADAL" clId="{244DFCB2-FC6B-46FE-A151-023B44089FD6}" dt="2023-09-15T18:22:28.581" v="3910" actId="478"/>
          <pc:sldLayoutMkLst>
            <pc:docMk/>
            <pc:sldMasterMk cId="3993831259" sldId="2147483655"/>
            <pc:sldLayoutMk cId="2219271258" sldId="2147483662"/>
          </pc:sldLayoutMkLst>
          <pc:spChg chg="mod">
            <ac:chgData name="Alexandra TORERO-IBAD" userId="25d8c62a-6b0d-4a2b-8b4b-5128e6ae843a" providerId="ADAL" clId="{244DFCB2-FC6B-46FE-A151-023B44089FD6}" dt="2023-09-15T16:23:46.305" v="872" actId="1076"/>
            <ac:spMkLst>
              <pc:docMk/>
              <pc:sldMasterMk cId="3993831259" sldId="2147483655"/>
              <pc:sldLayoutMk cId="2219271258" sldId="2147483662"/>
              <ac:spMk id="3" creationId="{4EA86063-3BFC-A943-9901-A4ED18C7A5A4}"/>
            </ac:spMkLst>
          </pc:spChg>
          <pc:spChg chg="del">
            <ac:chgData name="Alexandra TORERO-IBAD" userId="25d8c62a-6b0d-4a2b-8b4b-5128e6ae843a" providerId="ADAL" clId="{244DFCB2-FC6B-46FE-A151-023B44089FD6}" dt="2023-09-15T18:22:28.581" v="3910" actId="478"/>
            <ac:spMkLst>
              <pc:docMk/>
              <pc:sldMasterMk cId="3993831259" sldId="2147483655"/>
              <pc:sldLayoutMk cId="2219271258" sldId="2147483662"/>
              <ac:spMk id="8" creationId="{C5B4B59E-5B5B-FB48-9EDB-FEF8A5A7F95B}"/>
            </ac:spMkLst>
          </pc:spChg>
          <pc:spChg chg="del">
            <ac:chgData name="Alexandra TORERO-IBAD" userId="25d8c62a-6b0d-4a2b-8b4b-5128e6ae843a" providerId="ADAL" clId="{244DFCB2-FC6B-46FE-A151-023B44089FD6}" dt="2023-09-15T16:23:38.617" v="871" actId="478"/>
            <ac:spMkLst>
              <pc:docMk/>
              <pc:sldMasterMk cId="3993831259" sldId="2147483655"/>
              <pc:sldLayoutMk cId="2219271258" sldId="2147483662"/>
              <ac:spMk id="12" creationId="{00000000-0000-0000-0000-000000000000}"/>
            </ac:spMkLst>
          </pc:spChg>
          <pc:picChg chg="del">
            <ac:chgData name="Alexandra TORERO-IBAD" userId="25d8c62a-6b0d-4a2b-8b4b-5128e6ae843a" providerId="ADAL" clId="{244DFCB2-FC6B-46FE-A151-023B44089FD6}" dt="2023-09-15T16:23:35.977" v="870" actId="478"/>
            <ac:picMkLst>
              <pc:docMk/>
              <pc:sldMasterMk cId="3993831259" sldId="2147483655"/>
              <pc:sldLayoutMk cId="2219271258" sldId="2147483662"/>
              <ac:picMk id="6" creationId="{00000000-0000-0000-0000-000000000000}"/>
            </ac:picMkLst>
          </pc:picChg>
        </pc:sldLayoutChg>
      </pc:sldMasterChg>
    </pc:docChg>
  </pc:docChgLst>
  <pc:docChgLst>
    <pc:chgData name="florent.goiffon@univ-montp3.fr" userId="S::urn:spo:guest#florent.goiffon@univ-montp3.fr::" providerId="AD" clId="Web-{1CFA04A5-7235-BE6F-665E-5BA6E911EA8D}"/>
    <pc:docChg chg="delSld modSld sldOrd">
      <pc:chgData name="florent.goiffon@univ-montp3.fr" userId="S::urn:spo:guest#florent.goiffon@univ-montp3.fr::" providerId="AD" clId="Web-{1CFA04A5-7235-BE6F-665E-5BA6E911EA8D}" dt="2023-08-30T10:01:26.657" v="111" actId="20577"/>
      <pc:docMkLst>
        <pc:docMk/>
      </pc:docMkLst>
      <pc:sldChg chg="modSp">
        <pc:chgData name="florent.goiffon@univ-montp3.fr" userId="S::urn:spo:guest#florent.goiffon@univ-montp3.fr::" providerId="AD" clId="Web-{1CFA04A5-7235-BE6F-665E-5BA6E911EA8D}" dt="2023-08-30T09:59:08.527" v="35" actId="20577"/>
        <pc:sldMkLst>
          <pc:docMk/>
          <pc:sldMk cId="1233764112" sldId="399"/>
        </pc:sldMkLst>
        <pc:spChg chg="mod">
          <ac:chgData name="florent.goiffon@univ-montp3.fr" userId="S::urn:spo:guest#florent.goiffon@univ-montp3.fr::" providerId="AD" clId="Web-{1CFA04A5-7235-BE6F-665E-5BA6E911EA8D}" dt="2023-08-30T09:59:08.527" v="35" actId="20577"/>
          <ac:spMkLst>
            <pc:docMk/>
            <pc:sldMk cId="1233764112" sldId="399"/>
            <ac:spMk id="5" creationId="{CCB067EF-6338-C34E-8BD8-AE93FAC383B5}"/>
          </ac:spMkLst>
        </pc:spChg>
      </pc:sldChg>
      <pc:sldChg chg="delSp modSp ord">
        <pc:chgData name="florent.goiffon@univ-montp3.fr" userId="S::urn:spo:guest#florent.goiffon@univ-montp3.fr::" providerId="AD" clId="Web-{1CFA04A5-7235-BE6F-665E-5BA6E911EA8D}" dt="2023-08-30T10:01:26.657" v="111" actId="20577"/>
        <pc:sldMkLst>
          <pc:docMk/>
          <pc:sldMk cId="1025655827" sldId="556"/>
        </pc:sldMkLst>
        <pc:spChg chg="del">
          <ac:chgData name="florent.goiffon@univ-montp3.fr" userId="S::urn:spo:guest#florent.goiffon@univ-montp3.fr::" providerId="AD" clId="Web-{1CFA04A5-7235-BE6F-665E-5BA6E911EA8D}" dt="2023-08-30T09:53:29.343" v="7"/>
          <ac:spMkLst>
            <pc:docMk/>
            <pc:sldMk cId="1025655827" sldId="556"/>
            <ac:spMk id="2" creationId="{54CFE620-1A6F-40AD-B626-8380BFC35F61}"/>
          </ac:spMkLst>
        </pc:spChg>
        <pc:spChg chg="mod">
          <ac:chgData name="florent.goiffon@univ-montp3.fr" userId="S::urn:spo:guest#florent.goiffon@univ-montp3.fr::" providerId="AD" clId="Web-{1CFA04A5-7235-BE6F-665E-5BA6E911EA8D}" dt="2023-08-30T10:01:26.657" v="111" actId="20577"/>
          <ac:spMkLst>
            <pc:docMk/>
            <pc:sldMk cId="1025655827" sldId="556"/>
            <ac:spMk id="7" creationId="{4EC21B2B-08C8-4419-9630-71743DB63E69}"/>
          </ac:spMkLst>
        </pc:spChg>
        <pc:spChg chg="del">
          <ac:chgData name="florent.goiffon@univ-montp3.fr" userId="S::urn:spo:guest#florent.goiffon@univ-montp3.fr::" providerId="AD" clId="Web-{1CFA04A5-7235-BE6F-665E-5BA6E911EA8D}" dt="2023-08-30T09:53:31.968" v="8"/>
          <ac:spMkLst>
            <pc:docMk/>
            <pc:sldMk cId="1025655827" sldId="556"/>
            <ac:spMk id="9" creationId="{C8EE7742-AC92-4CAC-82C9-EB0936B62A5C}"/>
          </ac:spMkLst>
        </pc:spChg>
      </pc:sldChg>
      <pc:sldChg chg="delSp">
        <pc:chgData name="florent.goiffon@univ-montp3.fr" userId="S::urn:spo:guest#florent.goiffon@univ-montp3.fr::" providerId="AD" clId="Web-{1CFA04A5-7235-BE6F-665E-5BA6E911EA8D}" dt="2023-08-30T09:53:37.812" v="10"/>
        <pc:sldMkLst>
          <pc:docMk/>
          <pc:sldMk cId="2620345476" sldId="557"/>
        </pc:sldMkLst>
        <pc:spChg chg="del">
          <ac:chgData name="florent.goiffon@univ-montp3.fr" userId="S::urn:spo:guest#florent.goiffon@univ-montp3.fr::" providerId="AD" clId="Web-{1CFA04A5-7235-BE6F-665E-5BA6E911EA8D}" dt="2023-08-30T09:53:36.219" v="9"/>
          <ac:spMkLst>
            <pc:docMk/>
            <pc:sldMk cId="2620345476" sldId="557"/>
            <ac:spMk id="7" creationId="{4EC21B2B-08C8-4419-9630-71743DB63E69}"/>
          </ac:spMkLst>
        </pc:spChg>
        <pc:spChg chg="del">
          <ac:chgData name="florent.goiffon@univ-montp3.fr" userId="S::urn:spo:guest#florent.goiffon@univ-montp3.fr::" providerId="AD" clId="Web-{1CFA04A5-7235-BE6F-665E-5BA6E911EA8D}" dt="2023-08-30T09:53:37.812" v="10"/>
          <ac:spMkLst>
            <pc:docMk/>
            <pc:sldMk cId="2620345476" sldId="557"/>
            <ac:spMk id="9" creationId="{C8EE7742-AC92-4CAC-82C9-EB0936B62A5C}"/>
          </ac:spMkLst>
        </pc:spChg>
      </pc:sldChg>
      <pc:sldChg chg="del">
        <pc:chgData name="florent.goiffon@univ-montp3.fr" userId="S::urn:spo:guest#florent.goiffon@univ-montp3.fr::" providerId="AD" clId="Web-{1CFA04A5-7235-BE6F-665E-5BA6E911EA8D}" dt="2023-08-30T09:53:40.078" v="11"/>
        <pc:sldMkLst>
          <pc:docMk/>
          <pc:sldMk cId="3450877352" sldId="558"/>
        </pc:sldMkLst>
      </pc:sldChg>
      <pc:sldChg chg="del">
        <pc:chgData name="florent.goiffon@univ-montp3.fr" userId="S::urn:spo:guest#florent.goiffon@univ-montp3.fr::" providerId="AD" clId="Web-{1CFA04A5-7235-BE6F-665E-5BA6E911EA8D}" dt="2023-08-30T09:53:41.031" v="12"/>
        <pc:sldMkLst>
          <pc:docMk/>
          <pc:sldMk cId="1965307545" sldId="559"/>
        </pc:sldMkLst>
      </pc:sldChg>
      <pc:sldChg chg="del">
        <pc:chgData name="florent.goiffon@univ-montp3.fr" userId="S::urn:spo:guest#florent.goiffon@univ-montp3.fr::" providerId="AD" clId="Web-{1CFA04A5-7235-BE6F-665E-5BA6E911EA8D}" dt="2023-08-30T09:53:42.156" v="13"/>
        <pc:sldMkLst>
          <pc:docMk/>
          <pc:sldMk cId="2343673988" sldId="560"/>
        </pc:sldMkLst>
      </pc:sldChg>
      <pc:sldChg chg="del">
        <pc:chgData name="florent.goiffon@univ-montp3.fr" userId="S::urn:spo:guest#florent.goiffon@univ-montp3.fr::" providerId="AD" clId="Web-{1CFA04A5-7235-BE6F-665E-5BA6E911EA8D}" dt="2023-08-30T09:53:42.938" v="14"/>
        <pc:sldMkLst>
          <pc:docMk/>
          <pc:sldMk cId="1019885275" sldId="561"/>
        </pc:sldMkLst>
      </pc:sldChg>
      <pc:sldChg chg="del">
        <pc:chgData name="florent.goiffon@univ-montp3.fr" userId="S::urn:spo:guest#florent.goiffon@univ-montp3.fr::" providerId="AD" clId="Web-{1CFA04A5-7235-BE6F-665E-5BA6E911EA8D}" dt="2023-08-30T09:53:43.875" v="15"/>
        <pc:sldMkLst>
          <pc:docMk/>
          <pc:sldMk cId="2987776558" sldId="562"/>
        </pc:sldMkLst>
      </pc:sldChg>
      <pc:sldChg chg="del">
        <pc:chgData name="florent.goiffon@univ-montp3.fr" userId="S::urn:spo:guest#florent.goiffon@univ-montp3.fr::" providerId="AD" clId="Web-{1CFA04A5-7235-BE6F-665E-5BA6E911EA8D}" dt="2023-08-30T09:53:45.156" v="16"/>
        <pc:sldMkLst>
          <pc:docMk/>
          <pc:sldMk cId="1787403006" sldId="563"/>
        </pc:sldMkLst>
      </pc:sldChg>
      <pc:sldChg chg="del">
        <pc:chgData name="florent.goiffon@univ-montp3.fr" userId="S::urn:spo:guest#florent.goiffon@univ-montp3.fr::" providerId="AD" clId="Web-{1CFA04A5-7235-BE6F-665E-5BA6E911EA8D}" dt="2023-08-30T09:53:45.453" v="17"/>
        <pc:sldMkLst>
          <pc:docMk/>
          <pc:sldMk cId="2389404560" sldId="564"/>
        </pc:sldMkLst>
      </pc:sldChg>
      <pc:sldChg chg="del">
        <pc:chgData name="florent.goiffon@univ-montp3.fr" userId="S::urn:spo:guest#florent.goiffon@univ-montp3.fr::" providerId="AD" clId="Web-{1CFA04A5-7235-BE6F-665E-5BA6E911EA8D}" dt="2023-08-30T09:53:46.110" v="18"/>
        <pc:sldMkLst>
          <pc:docMk/>
          <pc:sldMk cId="2117152794" sldId="565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.016" v="25"/>
        <pc:sldMkLst>
          <pc:docMk/>
          <pc:sldMk cId="1783022593" sldId="566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.016" v="24"/>
        <pc:sldMkLst>
          <pc:docMk/>
          <pc:sldMk cId="1001183702" sldId="567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.016" v="23"/>
        <pc:sldMkLst>
          <pc:docMk/>
          <pc:sldMk cId="194666762" sldId="568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.016" v="22"/>
        <pc:sldMkLst>
          <pc:docMk/>
          <pc:sldMk cId="22350178" sldId="569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.016" v="20"/>
        <pc:sldMkLst>
          <pc:docMk/>
          <pc:sldMk cId="118237346" sldId="570"/>
        </pc:sldMkLst>
      </pc:sldChg>
      <pc:sldChg chg="delSp modSp">
        <pc:chgData name="florent.goiffon@univ-montp3.fr" userId="S::urn:spo:guest#florent.goiffon@univ-montp3.fr::" providerId="AD" clId="Web-{1CFA04A5-7235-BE6F-665E-5BA6E911EA8D}" dt="2023-08-30T09:54:07.407" v="31"/>
        <pc:sldMkLst>
          <pc:docMk/>
          <pc:sldMk cId="581319288" sldId="571"/>
        </pc:sldMkLst>
        <pc:spChg chg="del">
          <ac:chgData name="florent.goiffon@univ-montp3.fr" userId="S::urn:spo:guest#florent.goiffon@univ-montp3.fr::" providerId="AD" clId="Web-{1CFA04A5-7235-BE6F-665E-5BA6E911EA8D}" dt="2023-08-30T09:53:15.827" v="1"/>
          <ac:spMkLst>
            <pc:docMk/>
            <pc:sldMk cId="581319288" sldId="571"/>
            <ac:spMk id="5" creationId="{4E272404-686C-44DD-9557-EEEE1DCD1387}"/>
          </ac:spMkLst>
        </pc:spChg>
        <pc:spChg chg="del">
          <ac:chgData name="florent.goiffon@univ-montp3.fr" userId="S::urn:spo:guest#florent.goiffon@univ-montp3.fr::" providerId="AD" clId="Web-{1CFA04A5-7235-BE6F-665E-5BA6E911EA8D}" dt="2023-08-30T09:53:17.093" v="2"/>
          <ac:spMkLst>
            <pc:docMk/>
            <pc:sldMk cId="581319288" sldId="571"/>
            <ac:spMk id="6" creationId="{644D3619-689F-4755-BEFB-A11822D6C4F1}"/>
          </ac:spMkLst>
        </pc:spChg>
        <pc:spChg chg="del mod">
          <ac:chgData name="florent.goiffon@univ-montp3.fr" userId="S::urn:spo:guest#florent.goiffon@univ-montp3.fr::" providerId="AD" clId="Web-{1CFA04A5-7235-BE6F-665E-5BA6E911EA8D}" dt="2023-08-30T09:54:07.407" v="31"/>
          <ac:spMkLst>
            <pc:docMk/>
            <pc:sldMk cId="581319288" sldId="571"/>
            <ac:spMk id="7" creationId="{7D2A0A06-A266-4E53-AD5A-EF4A43DBD2CB}"/>
          </ac:spMkLst>
        </pc:spChg>
        <pc:spChg chg="del">
          <ac:chgData name="florent.goiffon@univ-montp3.fr" userId="S::urn:spo:guest#florent.goiffon@univ-montp3.fr::" providerId="AD" clId="Web-{1CFA04A5-7235-BE6F-665E-5BA6E911EA8D}" dt="2023-08-30T09:53:14.577" v="0"/>
          <ac:spMkLst>
            <pc:docMk/>
            <pc:sldMk cId="581319288" sldId="571"/>
            <ac:spMk id="8" creationId="{3A3741C9-6808-491B-AE53-A5FE6F92ED54}"/>
          </ac:spMkLst>
        </pc:spChg>
      </pc:sldChg>
      <pc:sldChg chg="delSp modSp">
        <pc:chgData name="florent.goiffon@univ-montp3.fr" userId="S::urn:spo:guest#florent.goiffon@univ-montp3.fr::" providerId="AD" clId="Web-{1CFA04A5-7235-BE6F-665E-5BA6E911EA8D}" dt="2023-08-30T09:53:24.281" v="6"/>
        <pc:sldMkLst>
          <pc:docMk/>
          <pc:sldMk cId="3319220342" sldId="572"/>
        </pc:sldMkLst>
        <pc:spChg chg="del">
          <ac:chgData name="florent.goiffon@univ-montp3.fr" userId="S::urn:spo:guest#florent.goiffon@univ-montp3.fr::" providerId="AD" clId="Web-{1CFA04A5-7235-BE6F-665E-5BA6E911EA8D}" dt="2023-08-30T09:53:19.781" v="3"/>
          <ac:spMkLst>
            <pc:docMk/>
            <pc:sldMk cId="3319220342" sldId="572"/>
            <ac:spMk id="5" creationId="{071B7BCA-F731-4769-AE4B-D3DCC4B09BB5}"/>
          </ac:spMkLst>
        </pc:spChg>
        <pc:spChg chg="del mod">
          <ac:chgData name="florent.goiffon@univ-montp3.fr" userId="S::urn:spo:guest#florent.goiffon@univ-montp3.fr::" providerId="AD" clId="Web-{1CFA04A5-7235-BE6F-665E-5BA6E911EA8D}" dt="2023-08-30T09:53:24.281" v="6"/>
          <ac:spMkLst>
            <pc:docMk/>
            <pc:sldMk cId="3319220342" sldId="572"/>
            <ac:spMk id="7" creationId="{21C991E4-A8A9-432B-ADCA-995E37C6131E}"/>
          </ac:spMkLst>
        </pc:spChg>
        <pc:picChg chg="del">
          <ac:chgData name="florent.goiffon@univ-montp3.fr" userId="S::urn:spo:guest#florent.goiffon@univ-montp3.fr::" providerId="AD" clId="Web-{1CFA04A5-7235-BE6F-665E-5BA6E911EA8D}" dt="2023-08-30T09:53:21.468" v="4"/>
          <ac:picMkLst>
            <pc:docMk/>
            <pc:sldMk cId="3319220342" sldId="572"/>
            <ac:picMk id="6" creationId="{D1A720B1-DF79-4836-9440-E91EEA73D462}"/>
          </ac:picMkLst>
        </pc:picChg>
      </pc:sldChg>
      <pc:sldChg chg="del">
        <pc:chgData name="florent.goiffon@univ-montp3.fr" userId="S::urn:spo:guest#florent.goiffon@univ-montp3.fr::" providerId="AD" clId="Web-{1CFA04A5-7235-BE6F-665E-5BA6E911EA8D}" dt="2023-08-30T09:53:50.016" v="21"/>
        <pc:sldMkLst>
          <pc:docMk/>
          <pc:sldMk cId="712482024" sldId="573"/>
        </pc:sldMkLst>
      </pc:sldChg>
      <pc:sldChg chg="del">
        <pc:chgData name="florent.goiffon@univ-montp3.fr" userId="S::urn:spo:guest#florent.goiffon@univ-montp3.fr::" providerId="AD" clId="Web-{1CFA04A5-7235-BE6F-665E-5BA6E911EA8D}" dt="2023-08-30T09:53:50" v="19"/>
        <pc:sldMkLst>
          <pc:docMk/>
          <pc:sldMk cId="1651267955" sldId="574"/>
        </pc:sldMkLst>
      </pc:sldChg>
    </pc:docChg>
  </pc:docChgLst>
  <pc:docChgLst>
    <pc:chgData name="Alexandra TORERO-IBAD" userId="25d8c62a-6b0d-4a2b-8b4b-5128e6ae843a" providerId="ADAL" clId="{4278A5EA-0BAB-43D3-9621-6F7F585E1E9C}"/>
    <pc:docChg chg="custSel addSld delSld modSld sldOrd">
      <pc:chgData name="Alexandra TORERO-IBAD" userId="25d8c62a-6b0d-4a2b-8b4b-5128e6ae843a" providerId="ADAL" clId="{4278A5EA-0BAB-43D3-9621-6F7F585E1E9C}" dt="2023-09-18T08:25:34.185" v="594" actId="20577"/>
      <pc:docMkLst>
        <pc:docMk/>
      </pc:docMkLst>
      <pc:sldChg chg="ord">
        <pc:chgData name="Alexandra TORERO-IBAD" userId="25d8c62a-6b0d-4a2b-8b4b-5128e6ae843a" providerId="ADAL" clId="{4278A5EA-0BAB-43D3-9621-6F7F585E1E9C}" dt="2023-09-18T08:17:57.801" v="565"/>
        <pc:sldMkLst>
          <pc:docMk/>
          <pc:sldMk cId="1879226008" sldId="584"/>
        </pc:sldMkLst>
      </pc:sldChg>
      <pc:sldChg chg="ord">
        <pc:chgData name="Alexandra TORERO-IBAD" userId="25d8c62a-6b0d-4a2b-8b4b-5128e6ae843a" providerId="ADAL" clId="{4278A5EA-0BAB-43D3-9621-6F7F585E1E9C}" dt="2023-09-18T08:17:57.801" v="565"/>
        <pc:sldMkLst>
          <pc:docMk/>
          <pc:sldMk cId="3458689017" sldId="587"/>
        </pc:sldMkLst>
      </pc:sldChg>
      <pc:sldChg chg="ord">
        <pc:chgData name="Alexandra TORERO-IBAD" userId="25d8c62a-6b0d-4a2b-8b4b-5128e6ae843a" providerId="ADAL" clId="{4278A5EA-0BAB-43D3-9621-6F7F585E1E9C}" dt="2023-09-18T08:17:57.801" v="565"/>
        <pc:sldMkLst>
          <pc:docMk/>
          <pc:sldMk cId="1286361941" sldId="588"/>
        </pc:sldMkLst>
      </pc:sldChg>
      <pc:sldChg chg="ord">
        <pc:chgData name="Alexandra TORERO-IBAD" userId="25d8c62a-6b0d-4a2b-8b4b-5128e6ae843a" providerId="ADAL" clId="{4278A5EA-0BAB-43D3-9621-6F7F585E1E9C}" dt="2023-09-18T08:17:57.801" v="565"/>
        <pc:sldMkLst>
          <pc:docMk/>
          <pc:sldMk cId="3345143810" sldId="589"/>
        </pc:sldMkLst>
      </pc:sldChg>
      <pc:sldChg chg="modSp mod">
        <pc:chgData name="Alexandra TORERO-IBAD" userId="25d8c62a-6b0d-4a2b-8b4b-5128e6ae843a" providerId="ADAL" clId="{4278A5EA-0BAB-43D3-9621-6F7F585E1E9C}" dt="2023-09-18T08:15:23.759" v="563" actId="113"/>
        <pc:sldMkLst>
          <pc:docMk/>
          <pc:sldMk cId="311355732" sldId="595"/>
        </pc:sldMkLst>
        <pc:spChg chg="mod">
          <ac:chgData name="Alexandra TORERO-IBAD" userId="25d8c62a-6b0d-4a2b-8b4b-5128e6ae843a" providerId="ADAL" clId="{4278A5EA-0BAB-43D3-9621-6F7F585E1E9C}" dt="2023-09-18T08:15:23.759" v="563" actId="113"/>
          <ac:spMkLst>
            <pc:docMk/>
            <pc:sldMk cId="311355732" sldId="595"/>
            <ac:spMk id="3" creationId="{4099F4A1-6CC5-E62D-01D7-44017F5AF624}"/>
          </ac:spMkLst>
        </pc:spChg>
      </pc:sldChg>
      <pc:sldChg chg="modSp mod">
        <pc:chgData name="Alexandra TORERO-IBAD" userId="25d8c62a-6b0d-4a2b-8b4b-5128e6ae843a" providerId="ADAL" clId="{4278A5EA-0BAB-43D3-9621-6F7F585E1E9C}" dt="2023-09-18T07:46:14.882" v="495" actId="20577"/>
        <pc:sldMkLst>
          <pc:docMk/>
          <pc:sldMk cId="1413141346" sldId="597"/>
        </pc:sldMkLst>
        <pc:spChg chg="mod">
          <ac:chgData name="Alexandra TORERO-IBAD" userId="25d8c62a-6b0d-4a2b-8b4b-5128e6ae843a" providerId="ADAL" clId="{4278A5EA-0BAB-43D3-9621-6F7F585E1E9C}" dt="2023-09-18T07:46:14.882" v="495" actId="20577"/>
          <ac:spMkLst>
            <pc:docMk/>
            <pc:sldMk cId="1413141346" sldId="597"/>
            <ac:spMk id="3" creationId="{B8530B59-7FFE-D350-3223-C40B3EB1E723}"/>
          </ac:spMkLst>
        </pc:spChg>
      </pc:sldChg>
      <pc:sldChg chg="modSp mod">
        <pc:chgData name="Alexandra TORERO-IBAD" userId="25d8c62a-6b0d-4a2b-8b4b-5128e6ae843a" providerId="ADAL" clId="{4278A5EA-0BAB-43D3-9621-6F7F585E1E9C}" dt="2023-09-18T08:25:34.185" v="594" actId="20577"/>
        <pc:sldMkLst>
          <pc:docMk/>
          <pc:sldMk cId="734170280" sldId="601"/>
        </pc:sldMkLst>
        <pc:spChg chg="mod">
          <ac:chgData name="Alexandra TORERO-IBAD" userId="25d8c62a-6b0d-4a2b-8b4b-5128e6ae843a" providerId="ADAL" clId="{4278A5EA-0BAB-43D3-9621-6F7F585E1E9C}" dt="2023-09-18T08:25:34.185" v="594" actId="20577"/>
          <ac:spMkLst>
            <pc:docMk/>
            <pc:sldMk cId="734170280" sldId="601"/>
            <ac:spMk id="3" creationId="{F28112AE-77D3-FBDA-FFB3-7594C1372C09}"/>
          </ac:spMkLst>
        </pc:spChg>
      </pc:sldChg>
      <pc:sldChg chg="del">
        <pc:chgData name="Alexandra TORERO-IBAD" userId="25d8c62a-6b0d-4a2b-8b4b-5128e6ae843a" providerId="ADAL" clId="{4278A5EA-0BAB-43D3-9621-6F7F585E1E9C}" dt="2023-09-18T07:40:56.959" v="237" actId="47"/>
        <pc:sldMkLst>
          <pc:docMk/>
          <pc:sldMk cId="2677805710" sldId="602"/>
        </pc:sldMkLst>
      </pc:sldChg>
      <pc:sldChg chg="addSp delSp modSp new mod">
        <pc:chgData name="Alexandra TORERO-IBAD" userId="25d8c62a-6b0d-4a2b-8b4b-5128e6ae843a" providerId="ADAL" clId="{4278A5EA-0BAB-43D3-9621-6F7F585E1E9C}" dt="2023-09-18T08:24:19.226" v="572" actId="167"/>
        <pc:sldMkLst>
          <pc:docMk/>
          <pc:sldMk cId="3796638932" sldId="602"/>
        </pc:sldMkLst>
        <pc:spChg chg="del">
          <ac:chgData name="Alexandra TORERO-IBAD" userId="25d8c62a-6b0d-4a2b-8b4b-5128e6ae843a" providerId="ADAL" clId="{4278A5EA-0BAB-43D3-9621-6F7F585E1E9C}" dt="2023-09-18T08:20:24.519" v="567" actId="478"/>
          <ac:spMkLst>
            <pc:docMk/>
            <pc:sldMk cId="3796638932" sldId="602"/>
            <ac:spMk id="2" creationId="{6C751929-022A-8D73-DFFE-EB26D466500E}"/>
          </ac:spMkLst>
        </pc:spChg>
        <pc:spChg chg="add mod ord">
          <ac:chgData name="Alexandra TORERO-IBAD" userId="25d8c62a-6b0d-4a2b-8b4b-5128e6ae843a" providerId="ADAL" clId="{4278A5EA-0BAB-43D3-9621-6F7F585E1E9C}" dt="2023-09-18T08:24:19.226" v="572" actId="167"/>
          <ac:spMkLst>
            <pc:docMk/>
            <pc:sldMk cId="3796638932" sldId="602"/>
            <ac:spMk id="5" creationId="{3F3778A9-EEB3-633E-AA8B-A5631EDB06CA}"/>
          </ac:spMkLst>
        </pc:spChg>
        <pc:picChg chg="add">
          <ac:chgData name="Alexandra TORERO-IBAD" userId="25d8c62a-6b0d-4a2b-8b4b-5128e6ae843a" providerId="ADAL" clId="{4278A5EA-0BAB-43D3-9621-6F7F585E1E9C}" dt="2023-09-18T08:21:49.949" v="568" actId="22"/>
          <ac:picMkLst>
            <pc:docMk/>
            <pc:sldMk cId="3796638932" sldId="602"/>
            <ac:picMk id="4" creationId="{FEDB75B7-A610-8B2F-35F6-7B393ECD5635}"/>
          </ac:picMkLst>
        </pc:picChg>
      </pc:sldChg>
      <pc:sldChg chg="del">
        <pc:chgData name="Alexandra TORERO-IBAD" userId="25d8c62a-6b0d-4a2b-8b4b-5128e6ae843a" providerId="ADAL" clId="{4278A5EA-0BAB-43D3-9621-6F7F585E1E9C}" dt="2023-09-18T07:40:58.804" v="238" actId="47"/>
        <pc:sldMkLst>
          <pc:docMk/>
          <pc:sldMk cId="3710067957" sldId="603"/>
        </pc:sldMkLst>
      </pc:sldChg>
      <pc:sldChg chg="del">
        <pc:chgData name="Alexandra TORERO-IBAD" userId="25d8c62a-6b0d-4a2b-8b4b-5128e6ae843a" providerId="ADAL" clId="{4278A5EA-0BAB-43D3-9621-6F7F585E1E9C}" dt="2023-09-18T07:40:59.518" v="239" actId="47"/>
        <pc:sldMkLst>
          <pc:docMk/>
          <pc:sldMk cId="1786200438" sldId="604"/>
        </pc:sldMkLst>
      </pc:sldChg>
    </pc:docChg>
  </pc:docChgLst>
  <pc:docChgLst>
    <pc:chgData name="Margot BURIDENT" userId="S::margot.burident@collaboratif-dne.fr::c281ca76-7ca7-4de7-bc03-98a390b0c007" providerId="AD" clId="Web-{68D411DB-AEDB-062D-6124-9E37315E3A1D}"/>
    <pc:docChg chg="modSld">
      <pc:chgData name="Margot BURIDENT" userId="S::margot.burident@collaboratif-dne.fr::c281ca76-7ca7-4de7-bc03-98a390b0c007" providerId="AD" clId="Web-{68D411DB-AEDB-062D-6124-9E37315E3A1D}" dt="2023-04-20T14:37:54.712" v="58" actId="20577"/>
      <pc:docMkLst>
        <pc:docMk/>
      </pc:docMkLst>
      <pc:sldChg chg="modSp">
        <pc:chgData name="Margot BURIDENT" userId="S::margot.burident@collaboratif-dne.fr::c281ca76-7ca7-4de7-bc03-98a390b0c007" providerId="AD" clId="Web-{68D411DB-AEDB-062D-6124-9E37315E3A1D}" dt="2023-04-20T14:37:54.712" v="58" actId="20577"/>
        <pc:sldMkLst>
          <pc:docMk/>
          <pc:sldMk cId="1651267955" sldId="574"/>
        </pc:sldMkLst>
        <pc:spChg chg="mod">
          <ac:chgData name="Margot BURIDENT" userId="S::margot.burident@collaboratif-dne.fr::c281ca76-7ca7-4de7-bc03-98a390b0c007" providerId="AD" clId="Web-{68D411DB-AEDB-062D-6124-9E37315E3A1D}" dt="2023-04-20T14:37:54.712" v="58" actId="20577"/>
          <ac:spMkLst>
            <pc:docMk/>
            <pc:sldMk cId="1651267955" sldId="574"/>
            <ac:spMk id="2" creationId="{1D487D7D-731F-4585-86BA-2B42716F6C8B}"/>
          </ac:spMkLst>
        </pc:spChg>
      </pc:sldChg>
    </pc:docChg>
  </pc:docChgLst>
  <pc:docChgLst>
    <pc:chgData name="Florent GOIFFON" userId="S::florent.goiffon@collaboratif-dne.fr::b7f31834-e297-4753-a31b-96c29fed42cf" providerId="AD" clId="Web-{A2CBA564-2ECB-0A1C-D574-6849F3F16F45}"/>
    <pc:docChg chg="modSld">
      <pc:chgData name="Florent GOIFFON" userId="S::florent.goiffon@collaboratif-dne.fr::b7f31834-e297-4753-a31b-96c29fed42cf" providerId="AD" clId="Web-{A2CBA564-2ECB-0A1C-D574-6849F3F16F45}" dt="2023-10-02T16:03:00.973" v="54" actId="20577"/>
      <pc:docMkLst>
        <pc:docMk/>
      </pc:docMkLst>
      <pc:sldChg chg="modSp">
        <pc:chgData name="Florent GOIFFON" userId="S::florent.goiffon@collaboratif-dne.fr::b7f31834-e297-4753-a31b-96c29fed42cf" providerId="AD" clId="Web-{A2CBA564-2ECB-0A1C-D574-6849F3F16F45}" dt="2023-10-02T16:03:00.973" v="54" actId="20577"/>
        <pc:sldMkLst>
          <pc:docMk/>
          <pc:sldMk cId="1233764112" sldId="399"/>
        </pc:sldMkLst>
        <pc:spChg chg="mod">
          <ac:chgData name="Florent GOIFFON" userId="S::florent.goiffon@collaboratif-dne.fr::b7f31834-e297-4753-a31b-96c29fed42cf" providerId="AD" clId="Web-{A2CBA564-2ECB-0A1C-D574-6849F3F16F45}" dt="2023-10-02T16:03:00.973" v="54" actId="20577"/>
          <ac:spMkLst>
            <pc:docMk/>
            <pc:sldMk cId="1233764112" sldId="399"/>
            <ac:spMk id="5" creationId="{CCB067EF-6338-C34E-8BD8-AE93FAC383B5}"/>
          </ac:spMkLst>
        </pc:spChg>
      </pc:sldChg>
    </pc:docChg>
  </pc:docChgLst>
  <pc:docChgLst>
    <pc:chgData name="Margot BURIDENT " userId="c281ca76-7ca7-4de7-bc03-98a390b0c007" providerId="ADAL" clId="{44C23D20-CC09-4392-A622-4B49075F18C1}"/>
    <pc:docChg chg="undo custSel addSld modSld sldOrd">
      <pc:chgData name="Margot BURIDENT " userId="c281ca76-7ca7-4de7-bc03-98a390b0c007" providerId="ADAL" clId="{44C23D20-CC09-4392-A622-4B49075F18C1}" dt="2023-04-18T15:00:36.485" v="685" actId="20577"/>
      <pc:docMkLst>
        <pc:docMk/>
      </pc:docMkLst>
      <pc:sldChg chg="addSp modSp">
        <pc:chgData name="Margot BURIDENT " userId="c281ca76-7ca7-4de7-bc03-98a390b0c007" providerId="ADAL" clId="{44C23D20-CC09-4392-A622-4B49075F18C1}" dt="2023-04-18T12:24:00.824" v="226" actId="1076"/>
        <pc:sldMkLst>
          <pc:docMk/>
          <pc:sldMk cId="1025655827" sldId="556"/>
        </pc:sldMkLst>
        <pc:spChg chg="add mod">
          <ac:chgData name="Margot BURIDENT " userId="c281ca76-7ca7-4de7-bc03-98a390b0c007" providerId="ADAL" clId="{44C23D20-CC09-4392-A622-4B49075F18C1}" dt="2023-04-18T12:23:51.105" v="225" actId="122"/>
          <ac:spMkLst>
            <pc:docMk/>
            <pc:sldMk cId="1025655827" sldId="556"/>
            <ac:spMk id="2" creationId="{54CFE620-1A6F-40AD-B626-8380BFC35F61}"/>
          </ac:spMkLst>
        </pc:spChg>
        <pc:spChg chg="mod">
          <ac:chgData name="Margot BURIDENT " userId="c281ca76-7ca7-4de7-bc03-98a390b0c007" providerId="ADAL" clId="{44C23D20-CC09-4392-A622-4B49075F18C1}" dt="2023-04-18T12:24:00.824" v="226" actId="1076"/>
          <ac:spMkLst>
            <pc:docMk/>
            <pc:sldMk cId="1025655827" sldId="556"/>
            <ac:spMk id="7" creationId="{4EC21B2B-08C8-4419-9630-71743DB63E69}"/>
          </ac:spMkLst>
        </pc:spChg>
        <pc:spChg chg="mod">
          <ac:chgData name="Margot BURIDENT " userId="c281ca76-7ca7-4de7-bc03-98a390b0c007" providerId="ADAL" clId="{44C23D20-CC09-4392-A622-4B49075F18C1}" dt="2023-04-18T12:21:46.225" v="106" actId="207"/>
          <ac:spMkLst>
            <pc:docMk/>
            <pc:sldMk cId="1025655827" sldId="556"/>
            <ac:spMk id="9" creationId="{C8EE7742-AC92-4CAC-82C9-EB0936B62A5C}"/>
          </ac:spMkLst>
        </pc:spChg>
      </pc:sldChg>
      <pc:sldChg chg="modSp">
        <pc:chgData name="Margot BURIDENT " userId="c281ca76-7ca7-4de7-bc03-98a390b0c007" providerId="ADAL" clId="{44C23D20-CC09-4392-A622-4B49075F18C1}" dt="2023-04-18T12:20:44.202" v="100" actId="207"/>
        <pc:sldMkLst>
          <pc:docMk/>
          <pc:sldMk cId="2620345476" sldId="557"/>
        </pc:sldMkLst>
        <pc:spChg chg="mod">
          <ac:chgData name="Margot BURIDENT " userId="c281ca76-7ca7-4de7-bc03-98a390b0c007" providerId="ADAL" clId="{44C23D20-CC09-4392-A622-4B49075F18C1}" dt="2023-04-18T12:20:44.202" v="100" actId="207"/>
          <ac:spMkLst>
            <pc:docMk/>
            <pc:sldMk cId="2620345476" sldId="557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0:49.499" v="101" actId="207"/>
        <pc:sldMkLst>
          <pc:docMk/>
          <pc:sldMk cId="3450877352" sldId="558"/>
        </pc:sldMkLst>
        <pc:spChg chg="mod">
          <ac:chgData name="Margot BURIDENT " userId="c281ca76-7ca7-4de7-bc03-98a390b0c007" providerId="ADAL" clId="{44C23D20-CC09-4392-A622-4B49075F18C1}" dt="2023-04-18T12:20:49.499" v="101" actId="207"/>
          <ac:spMkLst>
            <pc:docMk/>
            <pc:sldMk cId="3450877352" sldId="558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0:58.178" v="102" actId="207"/>
        <pc:sldMkLst>
          <pc:docMk/>
          <pc:sldMk cId="1965307545" sldId="559"/>
        </pc:sldMkLst>
        <pc:spChg chg="mod">
          <ac:chgData name="Margot BURIDENT " userId="c281ca76-7ca7-4de7-bc03-98a390b0c007" providerId="ADAL" clId="{44C23D20-CC09-4392-A622-4B49075F18C1}" dt="2023-04-18T12:20:58.178" v="102" actId="207"/>
          <ac:spMkLst>
            <pc:docMk/>
            <pc:sldMk cId="1965307545" sldId="559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1:05.274" v="103" actId="207"/>
        <pc:sldMkLst>
          <pc:docMk/>
          <pc:sldMk cId="2343673988" sldId="560"/>
        </pc:sldMkLst>
        <pc:spChg chg="mod">
          <ac:chgData name="Margot BURIDENT " userId="c281ca76-7ca7-4de7-bc03-98a390b0c007" providerId="ADAL" clId="{44C23D20-CC09-4392-A622-4B49075F18C1}" dt="2023-04-18T12:21:05.274" v="103" actId="207"/>
          <ac:spMkLst>
            <pc:docMk/>
            <pc:sldMk cId="2343673988" sldId="560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1:11.020" v="104" actId="207"/>
        <pc:sldMkLst>
          <pc:docMk/>
          <pc:sldMk cId="1019885275" sldId="561"/>
        </pc:sldMkLst>
        <pc:spChg chg="mod">
          <ac:chgData name="Margot BURIDENT " userId="c281ca76-7ca7-4de7-bc03-98a390b0c007" providerId="ADAL" clId="{44C23D20-CC09-4392-A622-4B49075F18C1}" dt="2023-04-18T12:21:11.020" v="104" actId="207"/>
          <ac:spMkLst>
            <pc:docMk/>
            <pc:sldMk cId="1019885275" sldId="561"/>
            <ac:spMk id="3" creationId="{D28352A0-5FC9-4A30-9861-6A5F1F7F3880}"/>
          </ac:spMkLst>
        </pc:spChg>
      </pc:sldChg>
      <pc:sldChg chg="modSp">
        <pc:chgData name="Margot BURIDENT " userId="c281ca76-7ca7-4de7-bc03-98a390b0c007" providerId="ADAL" clId="{44C23D20-CC09-4392-A622-4B49075F18C1}" dt="2023-04-18T12:21:35.346" v="105" actId="207"/>
        <pc:sldMkLst>
          <pc:docMk/>
          <pc:sldMk cId="2987776558" sldId="562"/>
        </pc:sldMkLst>
        <pc:spChg chg="mod">
          <ac:chgData name="Margot BURIDENT " userId="c281ca76-7ca7-4de7-bc03-98a390b0c007" providerId="ADAL" clId="{44C23D20-CC09-4392-A622-4B49075F18C1}" dt="2023-04-18T12:21:35.346" v="105" actId="207"/>
          <ac:spMkLst>
            <pc:docMk/>
            <pc:sldMk cId="2987776558" sldId="562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4:14.965" v="227" actId="207"/>
        <pc:sldMkLst>
          <pc:docMk/>
          <pc:sldMk cId="1787403006" sldId="563"/>
        </pc:sldMkLst>
        <pc:spChg chg="mod">
          <ac:chgData name="Margot BURIDENT " userId="c281ca76-7ca7-4de7-bc03-98a390b0c007" providerId="ADAL" clId="{44C23D20-CC09-4392-A622-4B49075F18C1}" dt="2023-04-18T12:24:14.965" v="227" actId="207"/>
          <ac:spMkLst>
            <pc:docMk/>
            <pc:sldMk cId="1787403006" sldId="563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4:24.220" v="228" actId="207"/>
        <pc:sldMkLst>
          <pc:docMk/>
          <pc:sldMk cId="2389404560" sldId="564"/>
        </pc:sldMkLst>
        <pc:spChg chg="mod">
          <ac:chgData name="Margot BURIDENT " userId="c281ca76-7ca7-4de7-bc03-98a390b0c007" providerId="ADAL" clId="{44C23D20-CC09-4392-A622-4B49075F18C1}" dt="2023-04-18T12:24:24.220" v="228" actId="207"/>
          <ac:spMkLst>
            <pc:docMk/>
            <pc:sldMk cId="2389404560" sldId="564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4:31.206" v="229" actId="207"/>
        <pc:sldMkLst>
          <pc:docMk/>
          <pc:sldMk cId="2117152794" sldId="565"/>
        </pc:sldMkLst>
        <pc:spChg chg="mod">
          <ac:chgData name="Margot BURIDENT " userId="c281ca76-7ca7-4de7-bc03-98a390b0c007" providerId="ADAL" clId="{44C23D20-CC09-4392-A622-4B49075F18C1}" dt="2023-04-18T12:24:31.206" v="229" actId="207"/>
          <ac:spMkLst>
            <pc:docMk/>
            <pc:sldMk cId="2117152794" sldId="565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4:37.247" v="230" actId="207"/>
        <pc:sldMkLst>
          <pc:docMk/>
          <pc:sldMk cId="1783022593" sldId="566"/>
        </pc:sldMkLst>
        <pc:spChg chg="mod">
          <ac:chgData name="Margot BURIDENT " userId="c281ca76-7ca7-4de7-bc03-98a390b0c007" providerId="ADAL" clId="{44C23D20-CC09-4392-A622-4B49075F18C1}" dt="2023-04-18T12:24:37.247" v="230" actId="207"/>
          <ac:spMkLst>
            <pc:docMk/>
            <pc:sldMk cId="1783022593" sldId="566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6:46.071" v="337" actId="207"/>
        <pc:sldMkLst>
          <pc:docMk/>
          <pc:sldMk cId="1001183702" sldId="567"/>
        </pc:sldMkLst>
        <pc:spChg chg="mod">
          <ac:chgData name="Margot BURIDENT " userId="c281ca76-7ca7-4de7-bc03-98a390b0c007" providerId="ADAL" clId="{44C23D20-CC09-4392-A622-4B49075F18C1}" dt="2023-04-18T12:26:46.071" v="337" actId="207"/>
          <ac:spMkLst>
            <pc:docMk/>
            <pc:sldMk cId="1001183702" sldId="567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0:23.840" v="98" actId="207"/>
        <pc:sldMkLst>
          <pc:docMk/>
          <pc:sldMk cId="194666762" sldId="568"/>
        </pc:sldMkLst>
        <pc:spChg chg="mod">
          <ac:chgData name="Margot BURIDENT " userId="c281ca76-7ca7-4de7-bc03-98a390b0c007" providerId="ADAL" clId="{44C23D20-CC09-4392-A622-4B49075F18C1}" dt="2023-04-18T12:20:23.840" v="98" actId="207"/>
          <ac:spMkLst>
            <pc:docMk/>
            <pc:sldMk cId="194666762" sldId="568"/>
            <ac:spMk id="7" creationId="{4EC21B2B-08C8-4419-9630-71743DB63E69}"/>
          </ac:spMkLst>
        </pc:spChg>
      </pc:sldChg>
      <pc:sldChg chg="modSp">
        <pc:chgData name="Margot BURIDENT " userId="c281ca76-7ca7-4de7-bc03-98a390b0c007" providerId="ADAL" clId="{44C23D20-CC09-4392-A622-4B49075F18C1}" dt="2023-04-18T12:26:49.927" v="338" actId="207"/>
        <pc:sldMkLst>
          <pc:docMk/>
          <pc:sldMk cId="22350178" sldId="569"/>
        </pc:sldMkLst>
        <pc:spChg chg="mod">
          <ac:chgData name="Margot BURIDENT " userId="c281ca76-7ca7-4de7-bc03-98a390b0c007" providerId="ADAL" clId="{44C23D20-CC09-4392-A622-4B49075F18C1}" dt="2023-04-18T12:26:49.927" v="338" actId="207"/>
          <ac:spMkLst>
            <pc:docMk/>
            <pc:sldMk cId="22350178" sldId="569"/>
            <ac:spMk id="7" creationId="{4EC21B2B-08C8-4419-9630-71743DB63E69}"/>
          </ac:spMkLst>
        </pc:spChg>
      </pc:sldChg>
      <pc:sldChg chg="modSp addCm">
        <pc:chgData name="Margot BURIDENT " userId="c281ca76-7ca7-4de7-bc03-98a390b0c007" providerId="ADAL" clId="{44C23D20-CC09-4392-A622-4B49075F18C1}" dt="2023-04-18T12:33:17.662" v="601"/>
        <pc:sldMkLst>
          <pc:docMk/>
          <pc:sldMk cId="118237346" sldId="570"/>
        </pc:sldMkLst>
        <pc:spChg chg="mod">
          <ac:chgData name="Margot BURIDENT " userId="c281ca76-7ca7-4de7-bc03-98a390b0c007" providerId="ADAL" clId="{44C23D20-CC09-4392-A622-4B49075F18C1}" dt="2023-04-18T12:26:30.834" v="336" actId="207"/>
          <ac:spMkLst>
            <pc:docMk/>
            <pc:sldMk cId="118237346" sldId="570"/>
            <ac:spMk id="7" creationId="{4EC21B2B-08C8-4419-9630-71743DB63E69}"/>
          </ac:spMkLst>
        </pc:spChg>
      </pc:sldChg>
      <pc:sldChg chg="addSp delSp modSp">
        <pc:chgData name="Margot BURIDENT " userId="c281ca76-7ca7-4de7-bc03-98a390b0c007" providerId="ADAL" clId="{44C23D20-CC09-4392-A622-4B49075F18C1}" dt="2023-04-18T12:18:36.064" v="82" actId="255"/>
        <pc:sldMkLst>
          <pc:docMk/>
          <pc:sldMk cId="581319288" sldId="571"/>
        </pc:sldMkLst>
        <pc:spChg chg="del">
          <ac:chgData name="Margot BURIDENT " userId="c281ca76-7ca7-4de7-bc03-98a390b0c007" providerId="ADAL" clId="{44C23D20-CC09-4392-A622-4B49075F18C1}" dt="2023-04-18T12:14:36.054" v="0" actId="478"/>
          <ac:spMkLst>
            <pc:docMk/>
            <pc:sldMk cId="581319288" sldId="571"/>
            <ac:spMk id="2" creationId="{1E5660EF-A6FE-7632-BA0A-6AE0696049C4}"/>
          </ac:spMkLst>
        </pc:spChg>
        <pc:spChg chg="del">
          <ac:chgData name="Margot BURIDENT " userId="c281ca76-7ca7-4de7-bc03-98a390b0c007" providerId="ADAL" clId="{44C23D20-CC09-4392-A622-4B49075F18C1}" dt="2023-04-18T12:14:38.430" v="1" actId="478"/>
          <ac:spMkLst>
            <pc:docMk/>
            <pc:sldMk cId="581319288" sldId="571"/>
            <ac:spMk id="3" creationId="{09CEB5B1-6621-5D65-417F-FDD99B1536D9}"/>
          </ac:spMkLst>
        </pc:spChg>
        <pc:spChg chg="add mod">
          <ac:chgData name="Margot BURIDENT " userId="c281ca76-7ca7-4de7-bc03-98a390b0c007" providerId="ADAL" clId="{44C23D20-CC09-4392-A622-4B49075F18C1}" dt="2023-04-18T12:18:00.720" v="74" actId="1076"/>
          <ac:spMkLst>
            <pc:docMk/>
            <pc:sldMk cId="581319288" sldId="571"/>
            <ac:spMk id="5" creationId="{4E272404-686C-44DD-9557-EEEE1DCD1387}"/>
          </ac:spMkLst>
        </pc:spChg>
        <pc:spChg chg="add mod">
          <ac:chgData name="Margot BURIDENT " userId="c281ca76-7ca7-4de7-bc03-98a390b0c007" providerId="ADAL" clId="{44C23D20-CC09-4392-A622-4B49075F18C1}" dt="2023-04-18T12:18:04.457" v="75" actId="1076"/>
          <ac:spMkLst>
            <pc:docMk/>
            <pc:sldMk cId="581319288" sldId="571"/>
            <ac:spMk id="6" creationId="{644D3619-689F-4755-BEFB-A11822D6C4F1}"/>
          </ac:spMkLst>
        </pc:spChg>
        <pc:spChg chg="add mod">
          <ac:chgData name="Margot BURIDENT " userId="c281ca76-7ca7-4de7-bc03-98a390b0c007" providerId="ADAL" clId="{44C23D20-CC09-4392-A622-4B49075F18C1}" dt="2023-04-18T12:17:38.317" v="69" actId="20577"/>
          <ac:spMkLst>
            <pc:docMk/>
            <pc:sldMk cId="581319288" sldId="571"/>
            <ac:spMk id="7" creationId="{7D2A0A06-A266-4E53-AD5A-EF4A43DBD2CB}"/>
          </ac:spMkLst>
        </pc:spChg>
        <pc:spChg chg="add mod">
          <ac:chgData name="Margot BURIDENT " userId="c281ca76-7ca7-4de7-bc03-98a390b0c007" providerId="ADAL" clId="{44C23D20-CC09-4392-A622-4B49075F18C1}" dt="2023-04-18T12:18:36.064" v="82" actId="255"/>
          <ac:spMkLst>
            <pc:docMk/>
            <pc:sldMk cId="581319288" sldId="571"/>
            <ac:spMk id="8" creationId="{3A3741C9-6808-491B-AE53-A5FE6F92ED54}"/>
          </ac:spMkLst>
        </pc:spChg>
      </pc:sldChg>
      <pc:sldChg chg="addSp delSp modSp add">
        <pc:chgData name="Margot BURIDENT " userId="c281ca76-7ca7-4de7-bc03-98a390b0c007" providerId="ADAL" clId="{44C23D20-CC09-4392-A622-4B49075F18C1}" dt="2023-04-18T12:19:56.973" v="97"/>
        <pc:sldMkLst>
          <pc:docMk/>
          <pc:sldMk cId="3319220342" sldId="572"/>
        </pc:sldMkLst>
        <pc:spChg chg="del">
          <ac:chgData name="Margot BURIDENT " userId="c281ca76-7ca7-4de7-bc03-98a390b0c007" providerId="ADAL" clId="{44C23D20-CC09-4392-A622-4B49075F18C1}" dt="2023-04-18T12:18:59.140" v="85" actId="478"/>
          <ac:spMkLst>
            <pc:docMk/>
            <pc:sldMk cId="3319220342" sldId="572"/>
            <ac:spMk id="2" creationId="{6856EEF9-56B3-405C-9A77-046647BAF0B9}"/>
          </ac:spMkLst>
        </pc:spChg>
        <pc:spChg chg="del">
          <ac:chgData name="Margot BURIDENT " userId="c281ca76-7ca7-4de7-bc03-98a390b0c007" providerId="ADAL" clId="{44C23D20-CC09-4392-A622-4B49075F18C1}" dt="2023-04-18T12:19:02.065" v="86" actId="478"/>
          <ac:spMkLst>
            <pc:docMk/>
            <pc:sldMk cId="3319220342" sldId="572"/>
            <ac:spMk id="3" creationId="{60D01C6A-33B9-442B-B4AE-C3EC0EE1C9A4}"/>
          </ac:spMkLst>
        </pc:spChg>
        <pc:spChg chg="add mod">
          <ac:chgData name="Margot BURIDENT " userId="c281ca76-7ca7-4de7-bc03-98a390b0c007" providerId="ADAL" clId="{44C23D20-CC09-4392-A622-4B49075F18C1}" dt="2023-04-18T12:19:26.607" v="92" actId="207"/>
          <ac:spMkLst>
            <pc:docMk/>
            <pc:sldMk cId="3319220342" sldId="572"/>
            <ac:spMk id="5" creationId="{071B7BCA-F731-4769-AE4B-D3DCC4B09BB5}"/>
          </ac:spMkLst>
        </pc:spChg>
        <pc:spChg chg="add">
          <ac:chgData name="Margot BURIDENT " userId="c281ca76-7ca7-4de7-bc03-98a390b0c007" providerId="ADAL" clId="{44C23D20-CC09-4392-A622-4B49075F18C1}" dt="2023-04-18T12:19:56.973" v="97"/>
          <ac:spMkLst>
            <pc:docMk/>
            <pc:sldMk cId="3319220342" sldId="572"/>
            <ac:spMk id="7" creationId="{21C991E4-A8A9-432B-ADCA-995E37C6131E}"/>
          </ac:spMkLst>
        </pc:spChg>
        <pc:picChg chg="add mod">
          <ac:chgData name="Margot BURIDENT " userId="c281ca76-7ca7-4de7-bc03-98a390b0c007" providerId="ADAL" clId="{44C23D20-CC09-4392-A622-4B49075F18C1}" dt="2023-04-18T12:19:44.741" v="96" actId="14100"/>
          <ac:picMkLst>
            <pc:docMk/>
            <pc:sldMk cId="3319220342" sldId="572"/>
            <ac:picMk id="6" creationId="{D1A720B1-DF79-4836-9440-E91EEA73D462}"/>
          </ac:picMkLst>
        </pc:picChg>
      </pc:sldChg>
      <pc:sldChg chg="modSp add ord">
        <pc:chgData name="Margot BURIDENT " userId="c281ca76-7ca7-4de7-bc03-98a390b0c007" providerId="ADAL" clId="{44C23D20-CC09-4392-A622-4B49075F18C1}" dt="2023-04-18T12:32:45.835" v="600" actId="207"/>
        <pc:sldMkLst>
          <pc:docMk/>
          <pc:sldMk cId="712482024" sldId="573"/>
        </pc:sldMkLst>
        <pc:spChg chg="mod">
          <ac:chgData name="Margot BURIDENT " userId="c281ca76-7ca7-4de7-bc03-98a390b0c007" providerId="ADAL" clId="{44C23D20-CC09-4392-A622-4B49075F18C1}" dt="2023-04-18T12:30:31.131" v="478" actId="20577"/>
          <ac:spMkLst>
            <pc:docMk/>
            <pc:sldMk cId="712482024" sldId="573"/>
            <ac:spMk id="2" creationId="{FDE81B5D-C3DB-4F30-B889-0FA3C64D7186}"/>
          </ac:spMkLst>
        </pc:spChg>
        <pc:spChg chg="mod">
          <ac:chgData name="Margot BURIDENT " userId="c281ca76-7ca7-4de7-bc03-98a390b0c007" providerId="ADAL" clId="{44C23D20-CC09-4392-A622-4B49075F18C1}" dt="2023-04-18T12:32:45.835" v="600" actId="207"/>
          <ac:spMkLst>
            <pc:docMk/>
            <pc:sldMk cId="712482024" sldId="573"/>
            <ac:spMk id="3" creationId="{688F11B9-1F97-437D-AD8C-05C8D51544F7}"/>
          </ac:spMkLst>
        </pc:spChg>
      </pc:sldChg>
      <pc:sldChg chg="addSp modSp add">
        <pc:chgData name="Margot BURIDENT " userId="c281ca76-7ca7-4de7-bc03-98a390b0c007" providerId="ADAL" clId="{44C23D20-CC09-4392-A622-4B49075F18C1}" dt="2023-04-18T15:00:36.485" v="685" actId="20577"/>
        <pc:sldMkLst>
          <pc:docMk/>
          <pc:sldMk cId="1651267955" sldId="574"/>
        </pc:sldMkLst>
        <pc:spChg chg="mod">
          <ac:chgData name="Margot BURIDENT " userId="c281ca76-7ca7-4de7-bc03-98a390b0c007" providerId="ADAL" clId="{44C23D20-CC09-4392-A622-4B49075F18C1}" dt="2023-04-18T15:00:36.485" v="685" actId="20577"/>
          <ac:spMkLst>
            <pc:docMk/>
            <pc:sldMk cId="1651267955" sldId="574"/>
            <ac:spMk id="2" creationId="{1D487D7D-731F-4585-86BA-2B42716F6C8B}"/>
          </ac:spMkLst>
        </pc:spChg>
        <pc:spChg chg="add mod">
          <ac:chgData name="Margot BURIDENT " userId="c281ca76-7ca7-4de7-bc03-98a390b0c007" providerId="ADAL" clId="{44C23D20-CC09-4392-A622-4B49075F18C1}" dt="2023-04-18T12:33:52.432" v="639" actId="207"/>
          <ac:spMkLst>
            <pc:docMk/>
            <pc:sldMk cId="1651267955" sldId="574"/>
            <ac:spMk id="5" creationId="{9B6604F2-29CC-45FB-A83B-F01358C66793}"/>
          </ac:spMkLst>
        </pc:spChg>
      </pc:sldChg>
    </pc:docChg>
  </pc:docChgLst>
  <pc:docChgLst>
    <pc:chgData name="Alexandra TORERO-IBAD" userId="S::alexandra.torero-ibad@collaboratif-dne.fr::25d8c62a-6b0d-4a2b-8b4b-5128e6ae843a" providerId="AD" clId="Web-{B91BE43C-2DFC-7845-74F4-AD992745EA04}"/>
    <pc:docChg chg="modSld">
      <pc:chgData name="Alexandra TORERO-IBAD" userId="S::alexandra.torero-ibad@collaboratif-dne.fr::25d8c62a-6b0d-4a2b-8b4b-5128e6ae843a" providerId="AD" clId="Web-{B91BE43C-2DFC-7845-74F4-AD992745EA04}" dt="2023-09-18T08:43:21.026" v="3" actId="20577"/>
      <pc:docMkLst>
        <pc:docMk/>
      </pc:docMkLst>
      <pc:sldChg chg="modSp">
        <pc:chgData name="Alexandra TORERO-IBAD" userId="S::alexandra.torero-ibad@collaboratif-dne.fr::25d8c62a-6b0d-4a2b-8b4b-5128e6ae843a" providerId="AD" clId="Web-{B91BE43C-2DFC-7845-74F4-AD992745EA04}" dt="2023-09-18T08:43:21.026" v="3" actId="20577"/>
        <pc:sldMkLst>
          <pc:docMk/>
          <pc:sldMk cId="734170280" sldId="601"/>
        </pc:sldMkLst>
        <pc:spChg chg="mod">
          <ac:chgData name="Alexandra TORERO-IBAD" userId="S::alexandra.torero-ibad@collaboratif-dne.fr::25d8c62a-6b0d-4a2b-8b4b-5128e6ae843a" providerId="AD" clId="Web-{B91BE43C-2DFC-7845-74F4-AD992745EA04}" dt="2023-09-18T08:43:21.026" v="3" actId="20577"/>
          <ac:spMkLst>
            <pc:docMk/>
            <pc:sldMk cId="734170280" sldId="601"/>
            <ac:spMk id="3" creationId="{F28112AE-77D3-FBDA-FFB3-7594C1372C09}"/>
          </ac:spMkLst>
        </pc:spChg>
      </pc:sldChg>
    </pc:docChg>
  </pc:docChgLst>
  <pc:docChgLst>
    <pc:chgData name="Florent GOIFFON" userId="b7f31834-e297-4753-a31b-96c29fed42cf" providerId="ADAL" clId="{69C6159D-853F-464C-8351-CCF5CB7F9BB9}"/>
    <pc:docChg chg="undo custSel addSld delSld modSld sldOrd">
      <pc:chgData name="Florent GOIFFON" userId="b7f31834-e297-4753-a31b-96c29fed42cf" providerId="ADAL" clId="{69C6159D-853F-464C-8351-CCF5CB7F9BB9}" dt="2023-10-03T09:54:07.338" v="3013" actId="5793"/>
      <pc:docMkLst>
        <pc:docMk/>
      </pc:docMkLst>
      <pc:sldChg chg="modSp mod modAnim">
        <pc:chgData name="Florent GOIFFON" userId="b7f31834-e297-4753-a31b-96c29fed42cf" providerId="ADAL" clId="{69C6159D-853F-464C-8351-CCF5CB7F9BB9}" dt="2023-10-03T07:56:33.015" v="2306" actId="1076"/>
        <pc:sldMkLst>
          <pc:docMk/>
          <pc:sldMk cId="144928409" sldId="573"/>
        </pc:sldMkLst>
        <pc:spChg chg="mod">
          <ac:chgData name="Florent GOIFFON" userId="b7f31834-e297-4753-a31b-96c29fed42cf" providerId="ADAL" clId="{69C6159D-853F-464C-8351-CCF5CB7F9BB9}" dt="2023-10-03T07:53:00.444" v="2265" actId="20577"/>
          <ac:spMkLst>
            <pc:docMk/>
            <pc:sldMk cId="144928409" sldId="573"/>
            <ac:spMk id="38" creationId="{9D026534-11AF-6E8B-8AD6-D2A659A04D35}"/>
          </ac:spMkLst>
        </pc:spChg>
        <pc:spChg chg="mod">
          <ac:chgData name="Florent GOIFFON" userId="b7f31834-e297-4753-a31b-96c29fed42cf" providerId="ADAL" clId="{69C6159D-853F-464C-8351-CCF5CB7F9BB9}" dt="2023-10-03T07:55:22.839" v="2292" actId="14100"/>
          <ac:spMkLst>
            <pc:docMk/>
            <pc:sldMk cId="144928409" sldId="573"/>
            <ac:spMk id="51" creationId="{18F19CE8-8ECA-8799-6E99-28C6505CAC7A}"/>
          </ac:spMkLst>
        </pc:spChg>
        <pc:spChg chg="mod">
          <ac:chgData name="Florent GOIFFON" userId="b7f31834-e297-4753-a31b-96c29fed42cf" providerId="ADAL" clId="{69C6159D-853F-464C-8351-CCF5CB7F9BB9}" dt="2023-10-03T07:55:34.342" v="2296" actId="14100"/>
          <ac:spMkLst>
            <pc:docMk/>
            <pc:sldMk cId="144928409" sldId="573"/>
            <ac:spMk id="52" creationId="{CA4D47A9-5619-F723-5E90-EF988FF6163E}"/>
          </ac:spMkLst>
        </pc:spChg>
        <pc:spChg chg="mod">
          <ac:chgData name="Florent GOIFFON" userId="b7f31834-e297-4753-a31b-96c29fed42cf" providerId="ADAL" clId="{69C6159D-853F-464C-8351-CCF5CB7F9BB9}" dt="2023-10-03T07:55:29.592" v="2294" actId="14100"/>
          <ac:spMkLst>
            <pc:docMk/>
            <pc:sldMk cId="144928409" sldId="573"/>
            <ac:spMk id="53" creationId="{B5048C51-F1D5-8FD0-41DF-D3ACFFD93DC8}"/>
          </ac:spMkLst>
        </pc:spChg>
        <pc:spChg chg="mod">
          <ac:chgData name="Florent GOIFFON" userId="b7f31834-e297-4753-a31b-96c29fed42cf" providerId="ADAL" clId="{69C6159D-853F-464C-8351-CCF5CB7F9BB9}" dt="2023-10-03T07:55:38.625" v="2297" actId="14100"/>
          <ac:spMkLst>
            <pc:docMk/>
            <pc:sldMk cId="144928409" sldId="573"/>
            <ac:spMk id="54" creationId="{3EF3DC57-FF32-FC10-71C2-4DC24752CDD8}"/>
          </ac:spMkLst>
        </pc:spChg>
        <pc:spChg chg="mod">
          <ac:chgData name="Florent GOIFFON" userId="b7f31834-e297-4753-a31b-96c29fed42cf" providerId="ADAL" clId="{69C6159D-853F-464C-8351-CCF5CB7F9BB9}" dt="2023-10-03T07:55:43.044" v="2298" actId="14100"/>
          <ac:spMkLst>
            <pc:docMk/>
            <pc:sldMk cId="144928409" sldId="573"/>
            <ac:spMk id="55" creationId="{FF5B308C-2269-BA03-F001-8DAC66F51115}"/>
          </ac:spMkLst>
        </pc:spChg>
        <pc:spChg chg="mod">
          <ac:chgData name="Florent GOIFFON" userId="b7f31834-e297-4753-a31b-96c29fed42cf" providerId="ADAL" clId="{69C6159D-853F-464C-8351-CCF5CB7F9BB9}" dt="2023-10-03T07:55:48.202" v="2299" actId="14100"/>
          <ac:spMkLst>
            <pc:docMk/>
            <pc:sldMk cId="144928409" sldId="573"/>
            <ac:spMk id="56" creationId="{ECA3B6DC-6310-711D-1CFC-84077878F54F}"/>
          </ac:spMkLst>
        </pc:spChg>
        <pc:spChg chg="mod">
          <ac:chgData name="Florent GOIFFON" userId="b7f31834-e297-4753-a31b-96c29fed42cf" providerId="ADAL" clId="{69C6159D-853F-464C-8351-CCF5CB7F9BB9}" dt="2023-10-03T07:55:53.138" v="2300" actId="14100"/>
          <ac:spMkLst>
            <pc:docMk/>
            <pc:sldMk cId="144928409" sldId="573"/>
            <ac:spMk id="57" creationId="{F842A81E-E4CA-FA55-55AA-EAAEC6E850AC}"/>
          </ac:spMkLst>
        </pc:spChg>
        <pc:spChg chg="mod">
          <ac:chgData name="Florent GOIFFON" userId="b7f31834-e297-4753-a31b-96c29fed42cf" providerId="ADAL" clId="{69C6159D-853F-464C-8351-CCF5CB7F9BB9}" dt="2023-10-03T07:56:33.015" v="2306" actId="1076"/>
          <ac:spMkLst>
            <pc:docMk/>
            <pc:sldMk cId="144928409" sldId="573"/>
            <ac:spMk id="58" creationId="{A4C9677A-35B7-3AC6-279F-0DDEB04BF9C1}"/>
          </ac:spMkLst>
        </pc:spChg>
        <pc:spChg chg="mod">
          <ac:chgData name="Florent GOIFFON" userId="b7f31834-e297-4753-a31b-96c29fed42cf" providerId="ADAL" clId="{69C6159D-853F-464C-8351-CCF5CB7F9BB9}" dt="2023-10-03T07:56:17.410" v="2303" actId="1076"/>
          <ac:spMkLst>
            <pc:docMk/>
            <pc:sldMk cId="144928409" sldId="573"/>
            <ac:spMk id="59" creationId="{B4FB7707-64BA-8255-06AB-B2F7AA656442}"/>
          </ac:spMkLst>
        </pc:spChg>
        <pc:grpChg chg="mod">
          <ac:chgData name="Florent GOIFFON" userId="b7f31834-e297-4753-a31b-96c29fed42cf" providerId="ADAL" clId="{69C6159D-853F-464C-8351-CCF5CB7F9BB9}" dt="2023-09-26T09:42:50.110" v="2173" actId="1076"/>
          <ac:grpSpMkLst>
            <pc:docMk/>
            <pc:sldMk cId="144928409" sldId="573"/>
            <ac:grpSpMk id="68" creationId="{5A33B7FB-A8F5-2229-076C-5865986447EE}"/>
          </ac:grpSpMkLst>
        </pc:grpChg>
      </pc:sldChg>
      <pc:sldChg chg="addSp modSp mod ord">
        <pc:chgData name="Florent GOIFFON" userId="b7f31834-e297-4753-a31b-96c29fed42cf" providerId="ADAL" clId="{69C6159D-853F-464C-8351-CCF5CB7F9BB9}" dt="2023-10-03T09:41:16.731" v="2966" actId="20577"/>
        <pc:sldMkLst>
          <pc:docMk/>
          <pc:sldMk cId="3573389341" sldId="575"/>
        </pc:sldMkLst>
        <pc:spChg chg="mod">
          <ac:chgData name="Florent GOIFFON" userId="b7f31834-e297-4753-a31b-96c29fed42cf" providerId="ADAL" clId="{69C6159D-853F-464C-8351-CCF5CB7F9BB9}" dt="2023-10-03T09:41:16.731" v="2966" actId="20577"/>
          <ac:spMkLst>
            <pc:docMk/>
            <pc:sldMk cId="3573389341" sldId="575"/>
            <ac:spMk id="3" creationId="{E85A2C40-F77A-F00C-ADDC-1D369BF237F7}"/>
          </ac:spMkLst>
        </pc:spChg>
        <pc:spChg chg="mod">
          <ac:chgData name="Florent GOIFFON" userId="b7f31834-e297-4753-a31b-96c29fed42cf" providerId="ADAL" clId="{69C6159D-853F-464C-8351-CCF5CB7F9BB9}" dt="2023-09-20T08:50:06.812" v="1585" actId="20577"/>
          <ac:spMkLst>
            <pc:docMk/>
            <pc:sldMk cId="3573389341" sldId="575"/>
            <ac:spMk id="7" creationId="{33A0B86C-986F-9FEA-DD7F-1C561C882F5C}"/>
          </ac:spMkLst>
        </pc:spChg>
        <pc:spChg chg="add mod">
          <ac:chgData name="Florent GOIFFON" userId="b7f31834-e297-4753-a31b-96c29fed42cf" providerId="ADAL" clId="{69C6159D-853F-464C-8351-CCF5CB7F9BB9}" dt="2023-09-26T09:27:03.053" v="2171" actId="1076"/>
          <ac:spMkLst>
            <pc:docMk/>
            <pc:sldMk cId="3573389341" sldId="575"/>
            <ac:spMk id="8" creationId="{F7D48728-8F05-FB46-D4AA-4A2AB6B55463}"/>
          </ac:spMkLst>
        </pc:spChg>
        <pc:spChg chg="add mod">
          <ac:chgData name="Florent GOIFFON" userId="b7f31834-e297-4753-a31b-96c29fed42cf" providerId="ADAL" clId="{69C6159D-853F-464C-8351-CCF5CB7F9BB9}" dt="2023-09-26T09:49:44.619" v="2177" actId="1035"/>
          <ac:spMkLst>
            <pc:docMk/>
            <pc:sldMk cId="3573389341" sldId="575"/>
            <ac:spMk id="9" creationId="{B41F5E85-EF8E-1B68-59FB-9A3DA8BABF16}"/>
          </ac:spMkLst>
        </pc:spChg>
      </pc:sldChg>
      <pc:sldChg chg="addSp modSp mod ord">
        <pc:chgData name="Florent GOIFFON" userId="b7f31834-e297-4753-a31b-96c29fed42cf" providerId="ADAL" clId="{69C6159D-853F-464C-8351-CCF5CB7F9BB9}" dt="2023-09-18T20:33:04.467" v="1568" actId="20577"/>
        <pc:sldMkLst>
          <pc:docMk/>
          <pc:sldMk cId="874528600" sldId="576"/>
        </pc:sldMkLst>
        <pc:spChg chg="add mod">
          <ac:chgData name="Florent GOIFFON" userId="b7f31834-e297-4753-a31b-96c29fed42cf" providerId="ADAL" clId="{69C6159D-853F-464C-8351-CCF5CB7F9BB9}" dt="2023-09-18T20:33:04.467" v="1568" actId="20577"/>
          <ac:spMkLst>
            <pc:docMk/>
            <pc:sldMk cId="874528600" sldId="576"/>
            <ac:spMk id="3" creationId="{E80338A8-227C-9C67-92DF-C7F3644E2F21}"/>
          </ac:spMkLst>
        </pc:spChg>
        <pc:spChg chg="add mod">
          <ac:chgData name="Florent GOIFFON" userId="b7f31834-e297-4753-a31b-96c29fed42cf" providerId="ADAL" clId="{69C6159D-853F-464C-8351-CCF5CB7F9BB9}" dt="2023-09-18T20:28:28.465" v="1299" actId="1076"/>
          <ac:spMkLst>
            <pc:docMk/>
            <pc:sldMk cId="874528600" sldId="576"/>
            <ac:spMk id="5" creationId="{EFCB414D-FA6C-7DB9-5EE7-5F2DF098F160}"/>
          </ac:spMkLst>
        </pc:spChg>
      </pc:sldChg>
      <pc:sldChg chg="addSp modSp mod">
        <pc:chgData name="Florent GOIFFON" userId="b7f31834-e297-4753-a31b-96c29fed42cf" providerId="ADAL" clId="{69C6159D-853F-464C-8351-CCF5CB7F9BB9}" dt="2023-10-03T09:46:51.715" v="2996" actId="20577"/>
        <pc:sldMkLst>
          <pc:docMk/>
          <pc:sldMk cId="233201468" sldId="577"/>
        </pc:sldMkLst>
        <pc:spChg chg="add mod">
          <ac:chgData name="Florent GOIFFON" userId="b7f31834-e297-4753-a31b-96c29fed42cf" providerId="ADAL" clId="{69C6159D-853F-464C-8351-CCF5CB7F9BB9}" dt="2023-10-03T09:46:51.715" v="2996" actId="20577"/>
          <ac:spMkLst>
            <pc:docMk/>
            <pc:sldMk cId="233201468" sldId="577"/>
            <ac:spMk id="2" creationId="{C94DC877-45FB-D51C-8B15-D8389349765F}"/>
          </ac:spMkLst>
        </pc:spChg>
        <pc:spChg chg="mod">
          <ac:chgData name="Florent GOIFFON" userId="b7f31834-e297-4753-a31b-96c29fed42cf" providerId="ADAL" clId="{69C6159D-853F-464C-8351-CCF5CB7F9BB9}" dt="2023-09-18T19:33:32.593" v="21" actId="20577"/>
          <ac:spMkLst>
            <pc:docMk/>
            <pc:sldMk cId="233201468" sldId="577"/>
            <ac:spMk id="4" creationId="{A175D196-2158-3465-09F6-B66970CACBED}"/>
          </ac:spMkLst>
        </pc:spChg>
      </pc:sldChg>
      <pc:sldChg chg="modSp mod">
        <pc:chgData name="Florent GOIFFON" userId="b7f31834-e297-4753-a31b-96c29fed42cf" providerId="ADAL" clId="{69C6159D-853F-464C-8351-CCF5CB7F9BB9}" dt="2023-09-18T20:04:38.962" v="729"/>
        <pc:sldMkLst>
          <pc:docMk/>
          <pc:sldMk cId="4026445493" sldId="580"/>
        </pc:sldMkLst>
        <pc:spChg chg="mod">
          <ac:chgData name="Florent GOIFFON" userId="b7f31834-e297-4753-a31b-96c29fed42cf" providerId="ADAL" clId="{69C6159D-853F-464C-8351-CCF5CB7F9BB9}" dt="2023-09-18T20:04:38.962" v="729"/>
          <ac:spMkLst>
            <pc:docMk/>
            <pc:sldMk cId="4026445493" sldId="580"/>
            <ac:spMk id="2" creationId="{93FFEB98-C127-56FD-F406-0149C81F07C3}"/>
          </ac:spMkLst>
        </pc:spChg>
      </pc:sldChg>
      <pc:sldChg chg="delSp mod">
        <pc:chgData name="Florent GOIFFON" userId="b7f31834-e297-4753-a31b-96c29fed42cf" providerId="ADAL" clId="{69C6159D-853F-464C-8351-CCF5CB7F9BB9}" dt="2023-10-03T09:22:44.339" v="2665" actId="478"/>
        <pc:sldMkLst>
          <pc:docMk/>
          <pc:sldMk cId="1502376066" sldId="581"/>
        </pc:sldMkLst>
        <pc:spChg chg="del">
          <ac:chgData name="Florent GOIFFON" userId="b7f31834-e297-4753-a31b-96c29fed42cf" providerId="ADAL" clId="{69C6159D-853F-464C-8351-CCF5CB7F9BB9}" dt="2023-10-03T09:22:44.339" v="2665" actId="478"/>
          <ac:spMkLst>
            <pc:docMk/>
            <pc:sldMk cId="1502376066" sldId="581"/>
            <ac:spMk id="4" creationId="{4D612D87-5599-4B96-BB8D-BA5D2246EC1B}"/>
          </ac:spMkLst>
        </pc:spChg>
      </pc:sldChg>
      <pc:sldChg chg="modSp mod">
        <pc:chgData name="Florent GOIFFON" userId="b7f31834-e297-4753-a31b-96c29fed42cf" providerId="ADAL" clId="{69C6159D-853F-464C-8351-CCF5CB7F9BB9}" dt="2023-10-03T09:24:43.931" v="2715" actId="207"/>
        <pc:sldMkLst>
          <pc:docMk/>
          <pc:sldMk cId="3828628271" sldId="585"/>
        </pc:sldMkLst>
        <pc:spChg chg="mod">
          <ac:chgData name="Florent GOIFFON" userId="b7f31834-e297-4753-a31b-96c29fed42cf" providerId="ADAL" clId="{69C6159D-853F-464C-8351-CCF5CB7F9BB9}" dt="2023-10-03T09:24:43.931" v="2715" actId="207"/>
          <ac:spMkLst>
            <pc:docMk/>
            <pc:sldMk cId="3828628271" sldId="585"/>
            <ac:spMk id="3" creationId="{FB22A63F-6D2C-11E1-38FC-1F1DA5B3A7AE}"/>
          </ac:spMkLst>
        </pc:spChg>
      </pc:sldChg>
      <pc:sldChg chg="addCm delCm modCm">
        <pc:chgData name="Florent GOIFFON" userId="b7f31834-e297-4753-a31b-96c29fed42cf" providerId="ADAL" clId="{69C6159D-853F-464C-8351-CCF5CB7F9BB9}" dt="2023-09-18T19:29:58.110" v="5" actId="1592"/>
        <pc:sldMkLst>
          <pc:docMk/>
          <pc:sldMk cId="3458689017" sldId="587"/>
        </pc:sldMkLst>
      </pc:sldChg>
      <pc:sldChg chg="modSp mod">
        <pc:chgData name="Florent GOIFFON" userId="b7f31834-e297-4753-a31b-96c29fed42cf" providerId="ADAL" clId="{69C6159D-853F-464C-8351-CCF5CB7F9BB9}" dt="2023-10-03T09:34:03.244" v="2947" actId="20577"/>
        <pc:sldMkLst>
          <pc:docMk/>
          <pc:sldMk cId="1286361941" sldId="588"/>
        </pc:sldMkLst>
        <pc:spChg chg="mod">
          <ac:chgData name="Florent GOIFFON" userId="b7f31834-e297-4753-a31b-96c29fed42cf" providerId="ADAL" clId="{69C6159D-853F-464C-8351-CCF5CB7F9BB9}" dt="2023-10-03T09:34:03.244" v="2947" actId="20577"/>
          <ac:spMkLst>
            <pc:docMk/>
            <pc:sldMk cId="1286361941" sldId="588"/>
            <ac:spMk id="3" creationId="{14B316CE-C9E0-CB56-A660-73F1BA3A967C}"/>
          </ac:spMkLst>
        </pc:spChg>
      </pc:sldChg>
      <pc:sldChg chg="addCm modCm">
        <pc:chgData name="Florent GOIFFON" userId="b7f31834-e297-4753-a31b-96c29fed42cf" providerId="ADAL" clId="{69C6159D-853F-464C-8351-CCF5CB7F9BB9}" dt="2023-09-18T19:30:03.345" v="7"/>
        <pc:sldMkLst>
          <pc:docMk/>
          <pc:sldMk cId="3345143810" sldId="589"/>
        </pc:sldMkLst>
      </pc:sldChg>
      <pc:sldChg chg="addCm modCm">
        <pc:chgData name="Florent GOIFFON" userId="b7f31834-e297-4753-a31b-96c29fed42cf" providerId="ADAL" clId="{69C6159D-853F-464C-8351-CCF5CB7F9BB9}" dt="2023-09-18T19:49:36.296" v="403"/>
        <pc:sldMkLst>
          <pc:docMk/>
          <pc:sldMk cId="120734688" sldId="594"/>
        </pc:sldMkLst>
      </pc:sldChg>
      <pc:sldChg chg="addCm modCm">
        <pc:chgData name="Florent GOIFFON" userId="b7f31834-e297-4753-a31b-96c29fed42cf" providerId="ADAL" clId="{69C6159D-853F-464C-8351-CCF5CB7F9BB9}" dt="2023-09-18T19:32:23.423" v="11"/>
        <pc:sldMkLst>
          <pc:docMk/>
          <pc:sldMk cId="311355732" sldId="595"/>
        </pc:sldMkLst>
      </pc:sldChg>
      <pc:sldChg chg="modSp mod">
        <pc:chgData name="Florent GOIFFON" userId="b7f31834-e297-4753-a31b-96c29fed42cf" providerId="ADAL" clId="{69C6159D-853F-464C-8351-CCF5CB7F9BB9}" dt="2023-10-03T09:34:28.792" v="2962" actId="14100"/>
        <pc:sldMkLst>
          <pc:docMk/>
          <pc:sldMk cId="521792656" sldId="596"/>
        </pc:sldMkLst>
        <pc:picChg chg="mod">
          <ac:chgData name="Florent GOIFFON" userId="b7f31834-e297-4753-a31b-96c29fed42cf" providerId="ADAL" clId="{69C6159D-853F-464C-8351-CCF5CB7F9BB9}" dt="2023-10-03T09:34:28.792" v="2962" actId="14100"/>
          <ac:picMkLst>
            <pc:docMk/>
            <pc:sldMk cId="521792656" sldId="596"/>
            <ac:picMk id="7" creationId="{F1AD6171-7308-A6E5-5C0E-71CB30387A00}"/>
          </ac:picMkLst>
        </pc:picChg>
      </pc:sldChg>
      <pc:sldChg chg="modSp mod addCm modCm">
        <pc:chgData name="Florent GOIFFON" userId="b7f31834-e297-4753-a31b-96c29fed42cf" providerId="ADAL" clId="{69C6159D-853F-464C-8351-CCF5CB7F9BB9}" dt="2023-10-03T09:54:07.338" v="3013" actId="5793"/>
        <pc:sldMkLst>
          <pc:docMk/>
          <pc:sldMk cId="1413141346" sldId="597"/>
        </pc:sldMkLst>
        <pc:spChg chg="mod">
          <ac:chgData name="Florent GOIFFON" userId="b7f31834-e297-4753-a31b-96c29fed42cf" providerId="ADAL" clId="{69C6159D-853F-464C-8351-CCF5CB7F9BB9}" dt="2023-10-03T09:53:44.483" v="3009" actId="14100"/>
          <ac:spMkLst>
            <pc:docMk/>
            <pc:sldMk cId="1413141346" sldId="597"/>
            <ac:spMk id="2" creationId="{7C8990F9-46C6-DEC0-0862-254AA2404448}"/>
          </ac:spMkLst>
        </pc:spChg>
        <pc:spChg chg="mod">
          <ac:chgData name="Florent GOIFFON" userId="b7f31834-e297-4753-a31b-96c29fed42cf" providerId="ADAL" clId="{69C6159D-853F-464C-8351-CCF5CB7F9BB9}" dt="2023-10-03T09:54:07.338" v="3013" actId="5793"/>
          <ac:spMkLst>
            <pc:docMk/>
            <pc:sldMk cId="1413141346" sldId="597"/>
            <ac:spMk id="3" creationId="{B8530B59-7FFE-D350-3223-C40B3EB1E723}"/>
          </ac:spMkLst>
        </pc:spChg>
      </pc:sldChg>
      <pc:sldChg chg="delSp modSp mod">
        <pc:chgData name="Florent GOIFFON" userId="b7f31834-e297-4753-a31b-96c29fed42cf" providerId="ADAL" clId="{69C6159D-853F-464C-8351-CCF5CB7F9BB9}" dt="2023-09-26T10:00:17.670" v="2246" actId="113"/>
        <pc:sldMkLst>
          <pc:docMk/>
          <pc:sldMk cId="734170280" sldId="601"/>
        </pc:sldMkLst>
        <pc:spChg chg="mod">
          <ac:chgData name="Florent GOIFFON" userId="b7f31834-e297-4753-a31b-96c29fed42cf" providerId="ADAL" clId="{69C6159D-853F-464C-8351-CCF5CB7F9BB9}" dt="2023-09-26T10:00:17.670" v="2246" actId="113"/>
          <ac:spMkLst>
            <pc:docMk/>
            <pc:sldMk cId="734170280" sldId="601"/>
            <ac:spMk id="3" creationId="{F28112AE-77D3-FBDA-FFB3-7594C1372C09}"/>
          </ac:spMkLst>
        </pc:spChg>
        <pc:spChg chg="del">
          <ac:chgData name="Florent GOIFFON" userId="b7f31834-e297-4753-a31b-96c29fed42cf" providerId="ADAL" clId="{69C6159D-853F-464C-8351-CCF5CB7F9BB9}" dt="2023-09-20T07:36:20.106" v="1569" actId="478"/>
          <ac:spMkLst>
            <pc:docMk/>
            <pc:sldMk cId="734170280" sldId="601"/>
            <ac:spMk id="4" creationId="{650B2A2E-7378-BA69-2744-5DF5C8857F38}"/>
          </ac:spMkLst>
        </pc:spChg>
      </pc:sldChg>
      <pc:sldChg chg="modSp mod">
        <pc:chgData name="Florent GOIFFON" userId="b7f31834-e297-4753-a31b-96c29fed42cf" providerId="ADAL" clId="{69C6159D-853F-464C-8351-CCF5CB7F9BB9}" dt="2023-10-03T09:28:20.418" v="2781" actId="1035"/>
        <pc:sldMkLst>
          <pc:docMk/>
          <pc:sldMk cId="3796638932" sldId="602"/>
        </pc:sldMkLst>
        <pc:spChg chg="mod">
          <ac:chgData name="Florent GOIFFON" userId="b7f31834-e297-4753-a31b-96c29fed42cf" providerId="ADAL" clId="{69C6159D-853F-464C-8351-CCF5CB7F9BB9}" dt="2023-10-03T09:28:20.418" v="2781" actId="1035"/>
          <ac:spMkLst>
            <pc:docMk/>
            <pc:sldMk cId="3796638932" sldId="602"/>
            <ac:spMk id="5" creationId="{3F3778A9-EEB3-633E-AA8B-A5631EDB06CA}"/>
          </ac:spMkLst>
        </pc:spChg>
        <pc:picChg chg="mod modCrop">
          <ac:chgData name="Florent GOIFFON" userId="b7f31834-e297-4753-a31b-96c29fed42cf" providerId="ADAL" clId="{69C6159D-853F-464C-8351-CCF5CB7F9BB9}" dt="2023-10-03T09:28:03.922" v="2760" actId="1076"/>
          <ac:picMkLst>
            <pc:docMk/>
            <pc:sldMk cId="3796638932" sldId="602"/>
            <ac:picMk id="4" creationId="{FEDB75B7-A610-8B2F-35F6-7B393ECD5635}"/>
          </ac:picMkLst>
        </pc:picChg>
      </pc:sldChg>
      <pc:sldChg chg="modSp add mod">
        <pc:chgData name="Florent GOIFFON" userId="b7f31834-e297-4753-a31b-96c29fed42cf" providerId="ADAL" clId="{69C6159D-853F-464C-8351-CCF5CB7F9BB9}" dt="2023-10-03T09:45:23.597" v="2995" actId="20577"/>
        <pc:sldMkLst>
          <pc:docMk/>
          <pc:sldMk cId="2256039527" sldId="603"/>
        </pc:sldMkLst>
        <pc:spChg chg="mod">
          <ac:chgData name="Florent GOIFFON" userId="b7f31834-e297-4753-a31b-96c29fed42cf" providerId="ADAL" clId="{69C6159D-853F-464C-8351-CCF5CB7F9BB9}" dt="2023-09-18T20:02:10.323" v="696"/>
          <ac:spMkLst>
            <pc:docMk/>
            <pc:sldMk cId="2256039527" sldId="603"/>
            <ac:spMk id="2" creationId="{C94DC877-45FB-D51C-8B15-D8389349765F}"/>
          </ac:spMkLst>
        </pc:spChg>
        <pc:spChg chg="mod">
          <ac:chgData name="Florent GOIFFON" userId="b7f31834-e297-4753-a31b-96c29fed42cf" providerId="ADAL" clId="{69C6159D-853F-464C-8351-CCF5CB7F9BB9}" dt="2023-10-03T09:45:23.597" v="2995" actId="20577"/>
          <ac:spMkLst>
            <pc:docMk/>
            <pc:sldMk cId="2256039527" sldId="603"/>
            <ac:spMk id="5" creationId="{74671AE3-D8E0-1883-97CF-94888E499D05}"/>
          </ac:spMkLst>
        </pc:spChg>
      </pc:sldChg>
      <pc:sldChg chg="addSp delSp modSp add mod ord">
        <pc:chgData name="Florent GOIFFON" userId="b7f31834-e297-4753-a31b-96c29fed42cf" providerId="ADAL" clId="{69C6159D-853F-464C-8351-CCF5CB7F9BB9}" dt="2023-09-18T20:32:09.663" v="1521" actId="20577"/>
        <pc:sldMkLst>
          <pc:docMk/>
          <pc:sldMk cId="420683513" sldId="604"/>
        </pc:sldMkLst>
        <pc:spChg chg="add del mod">
          <ac:chgData name="Florent GOIFFON" userId="b7f31834-e297-4753-a31b-96c29fed42cf" providerId="ADAL" clId="{69C6159D-853F-464C-8351-CCF5CB7F9BB9}" dt="2023-09-18T20:28:24.573" v="1297" actId="21"/>
          <ac:spMkLst>
            <pc:docMk/>
            <pc:sldMk cId="420683513" sldId="604"/>
            <ac:spMk id="2" creationId="{E1CC5B58-684B-3764-DAB5-D2832505277E}"/>
          </ac:spMkLst>
        </pc:spChg>
        <pc:spChg chg="mod">
          <ac:chgData name="Florent GOIFFON" userId="b7f31834-e297-4753-a31b-96c29fed42cf" providerId="ADAL" clId="{69C6159D-853F-464C-8351-CCF5CB7F9BB9}" dt="2023-09-18T20:32:09.663" v="1521" actId="20577"/>
          <ac:spMkLst>
            <pc:docMk/>
            <pc:sldMk cId="420683513" sldId="604"/>
            <ac:spMk id="3" creationId="{E80338A8-227C-9C67-92DF-C7F3644E2F21}"/>
          </ac:spMkLst>
        </pc:spChg>
      </pc:sldChg>
      <pc:sldChg chg="modSp add mod ord">
        <pc:chgData name="Florent GOIFFON" userId="b7f31834-e297-4753-a31b-96c29fed42cf" providerId="ADAL" clId="{69C6159D-853F-464C-8351-CCF5CB7F9BB9}" dt="2023-09-20T09:04:33.380" v="1598" actId="20577"/>
        <pc:sldMkLst>
          <pc:docMk/>
          <pc:sldMk cId="2461421833" sldId="605"/>
        </pc:sldMkLst>
        <pc:spChg chg="mod">
          <ac:chgData name="Florent GOIFFON" userId="b7f31834-e297-4753-a31b-96c29fed42cf" providerId="ADAL" clId="{69C6159D-853F-464C-8351-CCF5CB7F9BB9}" dt="2023-09-20T09:04:33.380" v="1598" actId="20577"/>
          <ac:spMkLst>
            <pc:docMk/>
            <pc:sldMk cId="2461421833" sldId="605"/>
            <ac:spMk id="3" creationId="{1B20E895-E297-79B1-6E9D-9383641B57CF}"/>
          </ac:spMkLst>
        </pc:spChg>
      </pc:sldChg>
      <pc:sldChg chg="addSp delSp modSp add mod ord">
        <pc:chgData name="Florent GOIFFON" userId="b7f31834-e297-4753-a31b-96c29fed42cf" providerId="ADAL" clId="{69C6159D-853F-464C-8351-CCF5CB7F9BB9}" dt="2023-09-20T09:11:46.106" v="2153" actId="948"/>
        <pc:sldMkLst>
          <pc:docMk/>
          <pc:sldMk cId="1359794778" sldId="606"/>
        </pc:sldMkLst>
        <pc:spChg chg="del mod">
          <ac:chgData name="Florent GOIFFON" userId="b7f31834-e297-4753-a31b-96c29fed42cf" providerId="ADAL" clId="{69C6159D-853F-464C-8351-CCF5CB7F9BB9}" dt="2023-09-20T09:04:52.209" v="1606"/>
          <ac:spMkLst>
            <pc:docMk/>
            <pc:sldMk cId="1359794778" sldId="606"/>
            <ac:spMk id="2" creationId="{C94DC877-45FB-D51C-8B15-D8389349765F}"/>
          </ac:spMkLst>
        </pc:spChg>
        <pc:spChg chg="add mod">
          <ac:chgData name="Florent GOIFFON" userId="b7f31834-e297-4753-a31b-96c29fed42cf" providerId="ADAL" clId="{69C6159D-853F-464C-8351-CCF5CB7F9BB9}" dt="2023-09-20T09:11:46.106" v="2153" actId="948"/>
          <ac:spMkLst>
            <pc:docMk/>
            <pc:sldMk cId="1359794778" sldId="606"/>
            <ac:spMk id="3" creationId="{5B024F65-CB76-F88F-7E61-52BC8A5B79D7}"/>
          </ac:spMkLst>
        </pc:spChg>
        <pc:spChg chg="del">
          <ac:chgData name="Florent GOIFFON" userId="b7f31834-e297-4753-a31b-96c29fed42cf" providerId="ADAL" clId="{69C6159D-853F-464C-8351-CCF5CB7F9BB9}" dt="2023-09-20T09:04:51.625" v="1604" actId="478"/>
          <ac:spMkLst>
            <pc:docMk/>
            <pc:sldMk cId="1359794778" sldId="606"/>
            <ac:spMk id="4" creationId="{A175D196-2158-3465-09F6-B66970CACBED}"/>
          </ac:spMkLst>
        </pc:spChg>
      </pc:sldChg>
      <pc:sldChg chg="new del">
        <pc:chgData name="Florent GOIFFON" userId="b7f31834-e297-4753-a31b-96c29fed42cf" providerId="ADAL" clId="{69C6159D-853F-464C-8351-CCF5CB7F9BB9}" dt="2023-09-20T09:04:40.458" v="1600" actId="2696"/>
        <pc:sldMkLst>
          <pc:docMk/>
          <pc:sldMk cId="2027715435" sldId="606"/>
        </pc:sldMkLst>
      </pc:sldChg>
      <pc:sldChg chg="delSp mod">
        <pc:chgData name="Florent GOIFFON" userId="b7f31834-e297-4753-a31b-96c29fed42cf" providerId="ADAL" clId="{69C6159D-853F-464C-8351-CCF5CB7F9BB9}" dt="2023-09-26T09:48:49.379" v="2174" actId="478"/>
        <pc:sldMkLst>
          <pc:docMk/>
          <pc:sldMk cId="1379400279" sldId="607"/>
        </pc:sldMkLst>
        <pc:spChg chg="del">
          <ac:chgData name="Florent GOIFFON" userId="b7f31834-e297-4753-a31b-96c29fed42cf" providerId="ADAL" clId="{69C6159D-853F-464C-8351-CCF5CB7F9BB9}" dt="2023-09-26T09:48:49.379" v="2174" actId="478"/>
          <ac:spMkLst>
            <pc:docMk/>
            <pc:sldMk cId="1379400279" sldId="607"/>
            <ac:spMk id="4" creationId="{54B292B9-A52C-778D-A9A5-1B8D029CE59B}"/>
          </ac:spMkLst>
        </pc:spChg>
      </pc:sldChg>
      <pc:sldChg chg="delSp modSp mod">
        <pc:chgData name="Florent GOIFFON" userId="b7f31834-e297-4753-a31b-96c29fed42cf" providerId="ADAL" clId="{69C6159D-853F-464C-8351-CCF5CB7F9BB9}" dt="2023-10-03T09:32:11.150" v="2846" actId="1076"/>
        <pc:sldMkLst>
          <pc:docMk/>
          <pc:sldMk cId="1795411215" sldId="608"/>
        </pc:sldMkLst>
        <pc:picChg chg="mod">
          <ac:chgData name="Florent GOIFFON" userId="b7f31834-e297-4753-a31b-96c29fed42cf" providerId="ADAL" clId="{69C6159D-853F-464C-8351-CCF5CB7F9BB9}" dt="2023-10-03T09:31:54.676" v="2837" actId="1076"/>
          <ac:picMkLst>
            <pc:docMk/>
            <pc:sldMk cId="1795411215" sldId="608"/>
            <ac:picMk id="8" creationId="{A52E1A46-76CE-E133-3505-D39F4BFCC612}"/>
          </ac:picMkLst>
        </pc:picChg>
        <pc:picChg chg="del">
          <ac:chgData name="Florent GOIFFON" userId="b7f31834-e297-4753-a31b-96c29fed42cf" providerId="ADAL" clId="{69C6159D-853F-464C-8351-CCF5CB7F9BB9}" dt="2023-10-03T09:31:39.163" v="2784" actId="478"/>
          <ac:picMkLst>
            <pc:docMk/>
            <pc:sldMk cId="1795411215" sldId="608"/>
            <ac:picMk id="10" creationId="{751FFA77-02CA-DCB0-7B55-2ED6790FB112}"/>
          </ac:picMkLst>
        </pc:picChg>
        <pc:picChg chg="mod">
          <ac:chgData name="Florent GOIFFON" userId="b7f31834-e297-4753-a31b-96c29fed42cf" providerId="ADAL" clId="{69C6159D-853F-464C-8351-CCF5CB7F9BB9}" dt="2023-10-03T09:32:11.150" v="2846" actId="1076"/>
          <ac:picMkLst>
            <pc:docMk/>
            <pc:sldMk cId="1795411215" sldId="608"/>
            <ac:picMk id="12" creationId="{06C439DF-2623-8E20-3F1B-15E61558DB72}"/>
          </ac:picMkLst>
        </pc:picChg>
        <pc:picChg chg="del">
          <ac:chgData name="Florent GOIFFON" userId="b7f31834-e297-4753-a31b-96c29fed42cf" providerId="ADAL" clId="{69C6159D-853F-464C-8351-CCF5CB7F9BB9}" dt="2023-10-03T09:31:32.819" v="2783" actId="478"/>
          <ac:picMkLst>
            <pc:docMk/>
            <pc:sldMk cId="1795411215" sldId="608"/>
            <ac:picMk id="1026" creationId="{56CD0FF0-6FDA-C423-FB1C-BDCB4DF896A2}"/>
          </ac:picMkLst>
        </pc:picChg>
      </pc:sldChg>
      <pc:sldChg chg="modSp">
        <pc:chgData name="Florent GOIFFON" userId="b7f31834-e297-4753-a31b-96c29fed42cf" providerId="ADAL" clId="{69C6159D-853F-464C-8351-CCF5CB7F9BB9}" dt="2023-10-03T09:49:46.185" v="3005" actId="20577"/>
        <pc:sldMkLst>
          <pc:docMk/>
          <pc:sldMk cId="813844103" sldId="613"/>
        </pc:sldMkLst>
        <pc:graphicFrameChg chg="mod">
          <ac:chgData name="Florent GOIFFON" userId="b7f31834-e297-4753-a31b-96c29fed42cf" providerId="ADAL" clId="{69C6159D-853F-464C-8351-CCF5CB7F9BB9}" dt="2023-10-03T09:49:46.185" v="3005" actId="20577"/>
          <ac:graphicFrameMkLst>
            <pc:docMk/>
            <pc:sldMk cId="813844103" sldId="613"/>
            <ac:graphicFrameMk id="6" creationId="{82F1E37D-1951-FBFA-8BD5-4BA358C14EB3}"/>
          </ac:graphicFrameMkLst>
        </pc:graphicFrameChg>
      </pc:sldChg>
      <pc:sldChg chg="modSp mod">
        <pc:chgData name="Florent GOIFFON" userId="b7f31834-e297-4753-a31b-96c29fed42cf" providerId="ADAL" clId="{69C6159D-853F-464C-8351-CCF5CB7F9BB9}" dt="2023-10-03T09:42:34.546" v="2991" actId="20577"/>
        <pc:sldMkLst>
          <pc:docMk/>
          <pc:sldMk cId="980317637" sldId="616"/>
        </pc:sldMkLst>
        <pc:spChg chg="mod">
          <ac:chgData name="Florent GOIFFON" userId="b7f31834-e297-4753-a31b-96c29fed42cf" providerId="ADAL" clId="{69C6159D-853F-464C-8351-CCF5CB7F9BB9}" dt="2023-10-03T09:42:34.546" v="2991" actId="20577"/>
          <ac:spMkLst>
            <pc:docMk/>
            <pc:sldMk cId="980317637" sldId="616"/>
            <ac:spMk id="3" creationId="{B8530B59-7FFE-D350-3223-C40B3EB1E723}"/>
          </ac:spMkLst>
        </pc:spChg>
      </pc:sldChg>
      <pc:sldChg chg="ord">
        <pc:chgData name="Florent GOIFFON" userId="b7f31834-e297-4753-a31b-96c29fed42cf" providerId="ADAL" clId="{69C6159D-853F-464C-8351-CCF5CB7F9BB9}" dt="2023-10-03T09:53:05.910" v="3007" actId="20578"/>
        <pc:sldMkLst>
          <pc:docMk/>
          <pc:sldMk cId="1489195459" sldId="619"/>
        </pc:sldMkLst>
      </pc:sldChg>
      <pc:sldChg chg="addSp delSp modSp new mod">
        <pc:chgData name="Florent GOIFFON" userId="b7f31834-e297-4753-a31b-96c29fed42cf" providerId="ADAL" clId="{69C6159D-853F-464C-8351-CCF5CB7F9BB9}" dt="2023-10-03T09:17:51.120" v="2664" actId="122"/>
        <pc:sldMkLst>
          <pc:docMk/>
          <pc:sldMk cId="197232038" sldId="653"/>
        </pc:sldMkLst>
        <pc:spChg chg="del">
          <ac:chgData name="Florent GOIFFON" userId="b7f31834-e297-4753-a31b-96c29fed42cf" providerId="ADAL" clId="{69C6159D-853F-464C-8351-CCF5CB7F9BB9}" dt="2023-10-03T09:12:35.033" v="2309" actId="478"/>
          <ac:spMkLst>
            <pc:docMk/>
            <pc:sldMk cId="197232038" sldId="653"/>
            <ac:spMk id="2" creationId="{8D01E0BF-C855-A0E5-6CE1-B6145F738051}"/>
          </ac:spMkLst>
        </pc:spChg>
        <pc:spChg chg="del">
          <ac:chgData name="Florent GOIFFON" userId="b7f31834-e297-4753-a31b-96c29fed42cf" providerId="ADAL" clId="{69C6159D-853F-464C-8351-CCF5CB7F9BB9}" dt="2023-10-03T09:12:34.047" v="2308" actId="478"/>
          <ac:spMkLst>
            <pc:docMk/>
            <pc:sldMk cId="197232038" sldId="653"/>
            <ac:spMk id="3" creationId="{F08F2BC5-4A05-F806-60AC-92E79BB195C9}"/>
          </ac:spMkLst>
        </pc:spChg>
        <pc:spChg chg="del">
          <ac:chgData name="Florent GOIFFON" userId="b7f31834-e297-4753-a31b-96c29fed42cf" providerId="ADAL" clId="{69C6159D-853F-464C-8351-CCF5CB7F9BB9}" dt="2023-10-03T09:17:11.658" v="2651" actId="478"/>
          <ac:spMkLst>
            <pc:docMk/>
            <pc:sldMk cId="197232038" sldId="653"/>
            <ac:spMk id="4" creationId="{C5D08400-D8C8-3491-50BE-D1F96CB101FE}"/>
          </ac:spMkLst>
        </pc:spChg>
        <pc:graphicFrameChg chg="add mod modGraphic">
          <ac:chgData name="Florent GOIFFON" userId="b7f31834-e297-4753-a31b-96c29fed42cf" providerId="ADAL" clId="{69C6159D-853F-464C-8351-CCF5CB7F9BB9}" dt="2023-10-03T09:17:51.120" v="2664" actId="122"/>
          <ac:graphicFrameMkLst>
            <pc:docMk/>
            <pc:sldMk cId="197232038" sldId="653"/>
            <ac:graphicFrameMk id="6" creationId="{9B1CC90F-8D01-3F2E-F507-2364E99E07EB}"/>
          </ac:graphicFrameMkLst>
        </pc:graphicFrameChg>
      </pc:sldChg>
      <pc:sldChg chg="del">
        <pc:chgData name="Florent GOIFFON" userId="b7f31834-e297-4753-a31b-96c29fed42cf" providerId="ADAL" clId="{69C6159D-853F-464C-8351-CCF5CB7F9BB9}" dt="2023-10-03T09:25:40.093" v="2716" actId="2696"/>
        <pc:sldMkLst>
          <pc:docMk/>
          <pc:sldMk cId="2618226757" sldId="653"/>
        </pc:sldMkLst>
      </pc:sldChg>
      <pc:sldChg chg="addSp delSp modSp mod">
        <pc:chgData name="Florent GOIFFON" userId="b7f31834-e297-4753-a31b-96c29fed42cf" providerId="ADAL" clId="{69C6159D-853F-464C-8351-CCF5CB7F9BB9}" dt="2023-10-03T09:26:10.684" v="2720"/>
        <pc:sldMkLst>
          <pc:docMk/>
          <pc:sldMk cId="197232038" sldId="654"/>
        </pc:sldMkLst>
        <pc:spChg chg="add del mod">
          <ac:chgData name="Florent GOIFFON" userId="b7f31834-e297-4753-a31b-96c29fed42cf" providerId="ADAL" clId="{69C6159D-853F-464C-8351-CCF5CB7F9BB9}" dt="2023-10-03T09:26:10.684" v="2720"/>
          <ac:spMkLst>
            <pc:docMk/>
            <pc:sldMk cId="197232038" sldId="654"/>
            <ac:spMk id="7" creationId="{7B2A1557-7D1B-D660-BA38-93C69AD75D1F}"/>
          </ac:spMkLst>
        </pc:spChg>
        <pc:graphicFrameChg chg="modGraphic">
          <ac:chgData name="Florent GOIFFON" userId="b7f31834-e297-4753-a31b-96c29fed42cf" providerId="ADAL" clId="{69C6159D-853F-464C-8351-CCF5CB7F9BB9}" dt="2023-10-03T09:25:48.588" v="2717" actId="12385"/>
          <ac:graphicFrameMkLst>
            <pc:docMk/>
            <pc:sldMk cId="197232038" sldId="654"/>
            <ac:graphicFrameMk id="6" creationId="{9B1CC90F-8D01-3F2E-F507-2364E99E07EB}"/>
          </ac:graphicFrameMkLst>
        </pc:graphicFrameChg>
      </pc:sldChg>
      <pc:sldChg chg="delSp modSp add mod">
        <pc:chgData name="Florent GOIFFON" userId="b7f31834-e297-4753-a31b-96c29fed42cf" providerId="ADAL" clId="{69C6159D-853F-464C-8351-CCF5CB7F9BB9}" dt="2023-10-03T09:33:00.638" v="2918" actId="1076"/>
        <pc:sldMkLst>
          <pc:docMk/>
          <pc:sldMk cId="494785679" sldId="655"/>
        </pc:sldMkLst>
        <pc:picChg chg="del">
          <ac:chgData name="Florent GOIFFON" userId="b7f31834-e297-4753-a31b-96c29fed42cf" providerId="ADAL" clId="{69C6159D-853F-464C-8351-CCF5CB7F9BB9}" dt="2023-10-03T09:32:13.720" v="2847" actId="478"/>
          <ac:picMkLst>
            <pc:docMk/>
            <pc:sldMk cId="494785679" sldId="655"/>
            <ac:picMk id="8" creationId="{A52E1A46-76CE-E133-3505-D39F4BFCC612}"/>
          </ac:picMkLst>
        </pc:picChg>
        <pc:picChg chg="mod">
          <ac:chgData name="Florent GOIFFON" userId="b7f31834-e297-4753-a31b-96c29fed42cf" providerId="ADAL" clId="{69C6159D-853F-464C-8351-CCF5CB7F9BB9}" dt="2023-10-03T09:33:00.638" v="2918" actId="1076"/>
          <ac:picMkLst>
            <pc:docMk/>
            <pc:sldMk cId="494785679" sldId="655"/>
            <ac:picMk id="10" creationId="{751FFA77-02CA-DCB0-7B55-2ED6790FB112}"/>
          </ac:picMkLst>
        </pc:picChg>
        <pc:picChg chg="del">
          <ac:chgData name="Florent GOIFFON" userId="b7f31834-e297-4753-a31b-96c29fed42cf" providerId="ADAL" clId="{69C6159D-853F-464C-8351-CCF5CB7F9BB9}" dt="2023-10-03T09:32:15.856" v="2848" actId="478"/>
          <ac:picMkLst>
            <pc:docMk/>
            <pc:sldMk cId="494785679" sldId="655"/>
            <ac:picMk id="12" creationId="{06C439DF-2623-8E20-3F1B-15E61558DB72}"/>
          </ac:picMkLst>
        </pc:picChg>
        <pc:picChg chg="mod">
          <ac:chgData name="Florent GOIFFON" userId="b7f31834-e297-4753-a31b-96c29fed42cf" providerId="ADAL" clId="{69C6159D-853F-464C-8351-CCF5CB7F9BB9}" dt="2023-10-03T09:32:55.152" v="2917" actId="1038"/>
          <ac:picMkLst>
            <pc:docMk/>
            <pc:sldMk cId="494785679" sldId="655"/>
            <ac:picMk id="1026" creationId="{56CD0FF0-6FDA-C423-FB1C-BDCB4DF896A2}"/>
          </ac:picMkLst>
        </pc:picChg>
      </pc:sldChg>
    </pc:docChg>
  </pc:docChgLst>
  <pc:docChgLst>
    <pc:chgData name="Margot BURIDENT" userId="S::margot.burident@collaboratif-dne.fr::c281ca76-7ca7-4de7-bc03-98a390b0c007" providerId="AD" clId="Web-{EDEA4816-B835-505A-B894-FE607FBEA24E}"/>
    <pc:docChg chg="addSld delSld sldOrd">
      <pc:chgData name="Margot BURIDENT" userId="S::margot.burident@collaboratif-dne.fr::c281ca76-7ca7-4de7-bc03-98a390b0c007" providerId="AD" clId="Web-{EDEA4816-B835-505A-B894-FE607FBEA24E}" dt="2023-04-18T12:14:13.203" v="3"/>
      <pc:docMkLst>
        <pc:docMk/>
      </pc:docMkLst>
      <pc:sldChg chg="new ord">
        <pc:chgData name="Margot BURIDENT" userId="S::margot.burident@collaboratif-dne.fr::c281ca76-7ca7-4de7-bc03-98a390b0c007" providerId="AD" clId="Web-{EDEA4816-B835-505A-B894-FE607FBEA24E}" dt="2023-04-18T12:14:13.203" v="3"/>
        <pc:sldMkLst>
          <pc:docMk/>
          <pc:sldMk cId="581319288" sldId="571"/>
        </pc:sldMkLst>
      </pc:sldChg>
      <pc:sldChg chg="new del">
        <pc:chgData name="Margot BURIDENT" userId="S::margot.burident@collaboratif-dne.fr::c281ca76-7ca7-4de7-bc03-98a390b0c007" providerId="AD" clId="Web-{EDEA4816-B835-505A-B894-FE607FBEA24E}" dt="2023-04-18T12:14:05.469" v="1"/>
        <pc:sldMkLst>
          <pc:docMk/>
          <pc:sldMk cId="1013165310" sldId="571"/>
        </pc:sldMkLst>
      </pc:sldChg>
    </pc:docChg>
  </pc:docChgLst>
  <pc:docChgLst>
    <pc:chgData name="Alexandra TORERO-IBAD" userId="25d8c62a-6b0d-4a2b-8b4b-5128e6ae843a" providerId="ADAL" clId="{008BF852-9265-4910-914D-4C55CEFC5084}"/>
    <pc:docChg chg="undo custSel addSld delSld modSld">
      <pc:chgData name="Alexandra TORERO-IBAD" userId="25d8c62a-6b0d-4a2b-8b4b-5128e6ae843a" providerId="ADAL" clId="{008BF852-9265-4910-914D-4C55CEFC5084}" dt="2023-10-05T07:41:33.715" v="1727" actId="47"/>
      <pc:docMkLst>
        <pc:docMk/>
      </pc:docMkLst>
      <pc:sldChg chg="add del">
        <pc:chgData name="Alexandra TORERO-IBAD" userId="25d8c62a-6b0d-4a2b-8b4b-5128e6ae843a" providerId="ADAL" clId="{008BF852-9265-4910-914D-4C55CEFC5084}" dt="2023-10-02T16:55:14.850" v="1546"/>
        <pc:sldMkLst>
          <pc:docMk/>
          <pc:sldMk cId="581319288" sldId="571"/>
        </pc:sldMkLst>
      </pc:sldChg>
      <pc:sldChg chg="modSp add del mod modAnim modShow">
        <pc:chgData name="Alexandra TORERO-IBAD" userId="25d8c62a-6b0d-4a2b-8b4b-5128e6ae843a" providerId="ADAL" clId="{008BF852-9265-4910-914D-4C55CEFC5084}" dt="2023-10-02T17:24:12.653" v="1674"/>
        <pc:sldMkLst>
          <pc:docMk/>
          <pc:sldMk cId="144928409" sldId="573"/>
        </pc:sldMkLst>
        <pc:grpChg chg="mod">
          <ac:chgData name="Alexandra TORERO-IBAD" userId="25d8c62a-6b0d-4a2b-8b4b-5128e6ae843a" providerId="ADAL" clId="{008BF852-9265-4910-914D-4C55CEFC5084}" dt="2023-10-02T17:23:11.806" v="1670" actId="14100"/>
          <ac:grpSpMkLst>
            <pc:docMk/>
            <pc:sldMk cId="144928409" sldId="573"/>
            <ac:grpSpMk id="61" creationId="{4196E3A1-BAC4-46EC-78AD-0404D72E057C}"/>
          </ac:grpSpMkLst>
        </pc:grpChg>
        <pc:grpChg chg="mod">
          <ac:chgData name="Alexandra TORERO-IBAD" userId="25d8c62a-6b0d-4a2b-8b4b-5128e6ae843a" providerId="ADAL" clId="{008BF852-9265-4910-914D-4C55CEFC5084}" dt="2023-10-02T17:23:11.806" v="1670" actId="14100"/>
          <ac:grpSpMkLst>
            <pc:docMk/>
            <pc:sldMk cId="144928409" sldId="573"/>
            <ac:grpSpMk id="62" creationId="{C4A7DA72-E528-8767-A7ED-1B99CF37CF19}"/>
          </ac:grpSpMkLst>
        </pc:grpChg>
        <pc:grpChg chg="mod">
          <ac:chgData name="Alexandra TORERO-IBAD" userId="25d8c62a-6b0d-4a2b-8b4b-5128e6ae843a" providerId="ADAL" clId="{008BF852-9265-4910-914D-4C55CEFC5084}" dt="2023-10-02T17:23:11.806" v="1670" actId="14100"/>
          <ac:grpSpMkLst>
            <pc:docMk/>
            <pc:sldMk cId="144928409" sldId="573"/>
            <ac:grpSpMk id="63" creationId="{D6B54FBC-2BBB-D877-DDB8-0811FD735338}"/>
          </ac:grpSpMkLst>
        </pc:grpChg>
      </pc:sldChg>
      <pc:sldChg chg="add del">
        <pc:chgData name="Alexandra TORERO-IBAD" userId="25d8c62a-6b0d-4a2b-8b4b-5128e6ae843a" providerId="ADAL" clId="{008BF852-9265-4910-914D-4C55CEFC5084}" dt="2023-10-05T07:41:18.744" v="1723" actId="47"/>
        <pc:sldMkLst>
          <pc:docMk/>
          <pc:sldMk cId="3573389341" sldId="575"/>
        </pc:sldMkLst>
      </pc:sldChg>
      <pc:sldChg chg="add del">
        <pc:chgData name="Alexandra TORERO-IBAD" userId="25d8c62a-6b0d-4a2b-8b4b-5128e6ae843a" providerId="ADAL" clId="{008BF852-9265-4910-914D-4C55CEFC5084}" dt="2023-10-05T07:41:15.507" v="1720" actId="47"/>
        <pc:sldMkLst>
          <pc:docMk/>
          <pc:sldMk cId="874528600" sldId="576"/>
        </pc:sldMkLst>
      </pc:sldChg>
      <pc:sldChg chg="add del">
        <pc:chgData name="Alexandra TORERO-IBAD" userId="25d8c62a-6b0d-4a2b-8b4b-5128e6ae843a" providerId="ADAL" clId="{008BF852-9265-4910-914D-4C55CEFC5084}" dt="2023-10-05T07:41:14.807" v="1719" actId="47"/>
        <pc:sldMkLst>
          <pc:docMk/>
          <pc:sldMk cId="233201468" sldId="577"/>
        </pc:sldMkLst>
      </pc:sldChg>
      <pc:sldChg chg="add del">
        <pc:chgData name="Alexandra TORERO-IBAD" userId="25d8c62a-6b0d-4a2b-8b4b-5128e6ae843a" providerId="ADAL" clId="{008BF852-9265-4910-914D-4C55CEFC5084}" dt="2023-10-05T07:41:20.374" v="1725" actId="47"/>
        <pc:sldMkLst>
          <pc:docMk/>
          <pc:sldMk cId="4026445493" sldId="580"/>
        </pc:sldMkLst>
      </pc:sldChg>
      <pc:sldChg chg="modSp mod">
        <pc:chgData name="Alexandra TORERO-IBAD" userId="25d8c62a-6b0d-4a2b-8b4b-5128e6ae843a" providerId="ADAL" clId="{008BF852-9265-4910-914D-4C55CEFC5084}" dt="2023-09-29T16:25:47.579" v="1" actId="207"/>
        <pc:sldMkLst>
          <pc:docMk/>
          <pc:sldMk cId="509872858" sldId="583"/>
        </pc:sldMkLst>
        <pc:spChg chg="mod">
          <ac:chgData name="Alexandra TORERO-IBAD" userId="25d8c62a-6b0d-4a2b-8b4b-5128e6ae843a" providerId="ADAL" clId="{008BF852-9265-4910-914D-4C55CEFC5084}" dt="2023-09-29T16:25:47.579" v="1" actId="207"/>
          <ac:spMkLst>
            <pc:docMk/>
            <pc:sldMk cId="509872858" sldId="583"/>
            <ac:spMk id="3" creationId="{C80D7C44-CB2E-B667-A4A4-C4773C8CB0A6}"/>
          </ac:spMkLst>
        </pc:spChg>
      </pc:sldChg>
      <pc:sldChg chg="addSp delSp modSp mod">
        <pc:chgData name="Alexandra TORERO-IBAD" userId="25d8c62a-6b0d-4a2b-8b4b-5128e6ae843a" providerId="ADAL" clId="{008BF852-9265-4910-914D-4C55CEFC5084}" dt="2023-09-29T16:56:51.617" v="1124" actId="20577"/>
        <pc:sldMkLst>
          <pc:docMk/>
          <pc:sldMk cId="1879226008" sldId="584"/>
        </pc:sldMkLst>
        <pc:spChg chg="mod">
          <ac:chgData name="Alexandra TORERO-IBAD" userId="25d8c62a-6b0d-4a2b-8b4b-5128e6ae843a" providerId="ADAL" clId="{008BF852-9265-4910-914D-4C55CEFC5084}" dt="2023-09-29T16:56:51.617" v="1124" actId="20577"/>
          <ac:spMkLst>
            <pc:docMk/>
            <pc:sldMk cId="1879226008" sldId="584"/>
            <ac:spMk id="3" creationId="{586562FF-B845-8ACC-8AB9-5F9F03F48415}"/>
          </ac:spMkLst>
        </pc:spChg>
        <pc:picChg chg="add del mod">
          <ac:chgData name="Alexandra TORERO-IBAD" userId="25d8c62a-6b0d-4a2b-8b4b-5128e6ae843a" providerId="ADAL" clId="{008BF852-9265-4910-914D-4C55CEFC5084}" dt="2023-09-29T16:28:54.878" v="75" actId="21"/>
          <ac:picMkLst>
            <pc:docMk/>
            <pc:sldMk cId="1879226008" sldId="584"/>
            <ac:picMk id="7" creationId="{24F96144-BEFB-7CCE-757A-EF96B1EE5E97}"/>
          </ac:picMkLst>
        </pc:picChg>
      </pc:sldChg>
      <pc:sldChg chg="addSp delSp modSp mod delCm">
        <pc:chgData name="Alexandra TORERO-IBAD" userId="25d8c62a-6b0d-4a2b-8b4b-5128e6ae843a" providerId="ADAL" clId="{008BF852-9265-4910-914D-4C55CEFC5084}" dt="2023-10-05T07:39:51.217" v="1688" actId="1592"/>
        <pc:sldMkLst>
          <pc:docMk/>
          <pc:sldMk cId="3458689017" sldId="587"/>
        </pc:sldMkLst>
        <pc:spChg chg="del">
          <ac:chgData name="Alexandra TORERO-IBAD" userId="25d8c62a-6b0d-4a2b-8b4b-5128e6ae843a" providerId="ADAL" clId="{008BF852-9265-4910-914D-4C55CEFC5084}" dt="2023-09-29T16:28:03.109" v="4" actId="478"/>
          <ac:spMkLst>
            <pc:docMk/>
            <pc:sldMk cId="3458689017" sldId="587"/>
            <ac:spMk id="4" creationId="{982E5504-53BC-046B-3A2C-906A58B5EB54}"/>
          </ac:spMkLst>
        </pc:spChg>
        <pc:picChg chg="add del mod">
          <ac:chgData name="Alexandra TORERO-IBAD" userId="25d8c62a-6b0d-4a2b-8b4b-5128e6ae843a" providerId="ADAL" clId="{008BF852-9265-4910-914D-4C55CEFC5084}" dt="2023-09-29T16:28:16.707" v="6" actId="478"/>
          <ac:picMkLst>
            <pc:docMk/>
            <pc:sldMk cId="3458689017" sldId="587"/>
            <ac:picMk id="3" creationId="{6373E99D-1E8E-B45C-AB4C-F3015F8A0F4E}"/>
          </ac:picMkLst>
        </pc:picChg>
        <pc:picChg chg="add mod">
          <ac:chgData name="Alexandra TORERO-IBAD" userId="25d8c62a-6b0d-4a2b-8b4b-5128e6ae843a" providerId="ADAL" clId="{008BF852-9265-4910-914D-4C55CEFC5084}" dt="2023-09-29T16:29:15.373" v="97" actId="1076"/>
          <ac:picMkLst>
            <pc:docMk/>
            <pc:sldMk cId="3458689017" sldId="587"/>
            <ac:picMk id="6" creationId="{AE83D382-10A1-2276-AA3A-9F706A51782E}"/>
          </ac:picMkLst>
        </pc:picChg>
      </pc:sldChg>
      <pc:sldChg chg="addSp delSp modSp mod delCm">
        <pc:chgData name="Alexandra TORERO-IBAD" userId="25d8c62a-6b0d-4a2b-8b4b-5128e6ae843a" providerId="ADAL" clId="{008BF852-9265-4910-914D-4C55CEFC5084}" dt="2023-09-29T16:40:51.617" v="529" actId="1592"/>
        <pc:sldMkLst>
          <pc:docMk/>
          <pc:sldMk cId="3345143810" sldId="589"/>
        </pc:sldMkLst>
        <pc:spChg chg="del">
          <ac:chgData name="Alexandra TORERO-IBAD" userId="25d8c62a-6b0d-4a2b-8b4b-5128e6ae843a" providerId="ADAL" clId="{008BF852-9265-4910-914D-4C55CEFC5084}" dt="2023-09-29T16:40:26.528" v="525" actId="478"/>
          <ac:spMkLst>
            <pc:docMk/>
            <pc:sldMk cId="3345143810" sldId="589"/>
            <ac:spMk id="6" creationId="{08A517EA-59BE-3329-E698-FB1381DC497C}"/>
          </ac:spMkLst>
        </pc:spChg>
        <pc:picChg chg="add mod">
          <ac:chgData name="Alexandra TORERO-IBAD" userId="25d8c62a-6b0d-4a2b-8b4b-5128e6ae843a" providerId="ADAL" clId="{008BF852-9265-4910-914D-4C55CEFC5084}" dt="2023-09-29T16:40:26.925" v="526"/>
          <ac:picMkLst>
            <pc:docMk/>
            <pc:sldMk cId="3345143810" sldId="589"/>
            <ac:picMk id="2" creationId="{E28A2EE2-D7B5-136D-D3B6-181044DF996D}"/>
          </ac:picMkLst>
        </pc:picChg>
      </pc:sldChg>
      <pc:sldChg chg="modSp mod delCm">
        <pc:chgData name="Alexandra TORERO-IBAD" userId="25d8c62a-6b0d-4a2b-8b4b-5128e6ae843a" providerId="ADAL" clId="{008BF852-9265-4910-914D-4C55CEFC5084}" dt="2023-09-29T16:56:29.673" v="1084" actId="113"/>
        <pc:sldMkLst>
          <pc:docMk/>
          <pc:sldMk cId="120734688" sldId="594"/>
        </pc:sldMkLst>
        <pc:spChg chg="mod">
          <ac:chgData name="Alexandra TORERO-IBAD" userId="25d8c62a-6b0d-4a2b-8b4b-5128e6ae843a" providerId="ADAL" clId="{008BF852-9265-4910-914D-4C55CEFC5084}" dt="2023-09-29T16:56:29.673" v="1084" actId="113"/>
          <ac:spMkLst>
            <pc:docMk/>
            <pc:sldMk cId="120734688" sldId="594"/>
            <ac:spMk id="3" creationId="{1C735990-2617-E5D4-A02E-7290390C473D}"/>
          </ac:spMkLst>
        </pc:spChg>
      </pc:sldChg>
      <pc:sldChg chg="delCm">
        <pc:chgData name="Alexandra TORERO-IBAD" userId="25d8c62a-6b0d-4a2b-8b4b-5128e6ae843a" providerId="ADAL" clId="{008BF852-9265-4910-914D-4C55CEFC5084}" dt="2023-10-05T07:39:47.088" v="1687" actId="1592"/>
        <pc:sldMkLst>
          <pc:docMk/>
          <pc:sldMk cId="311355732" sldId="595"/>
        </pc:sldMkLst>
      </pc:sldChg>
      <pc:sldChg chg="addSp delSp modSp mod">
        <pc:chgData name="Alexandra TORERO-IBAD" userId="25d8c62a-6b0d-4a2b-8b4b-5128e6ae843a" providerId="ADAL" clId="{008BF852-9265-4910-914D-4C55CEFC5084}" dt="2023-09-29T16:40:36.065" v="528"/>
        <pc:sldMkLst>
          <pc:docMk/>
          <pc:sldMk cId="521792656" sldId="596"/>
        </pc:sldMkLst>
        <pc:spChg chg="del">
          <ac:chgData name="Alexandra TORERO-IBAD" userId="25d8c62a-6b0d-4a2b-8b4b-5128e6ae843a" providerId="ADAL" clId="{008BF852-9265-4910-914D-4C55CEFC5084}" dt="2023-09-29T16:40:34.851" v="527" actId="478"/>
          <ac:spMkLst>
            <pc:docMk/>
            <pc:sldMk cId="521792656" sldId="596"/>
            <ac:spMk id="4" creationId="{E96EACEE-F282-08B0-A9A4-5D9A01102623}"/>
          </ac:spMkLst>
        </pc:spChg>
        <pc:picChg chg="add mod">
          <ac:chgData name="Alexandra TORERO-IBAD" userId="25d8c62a-6b0d-4a2b-8b4b-5128e6ae843a" providerId="ADAL" clId="{008BF852-9265-4910-914D-4C55CEFC5084}" dt="2023-09-29T16:40:36.065" v="528"/>
          <ac:picMkLst>
            <pc:docMk/>
            <pc:sldMk cId="521792656" sldId="596"/>
            <ac:picMk id="2" creationId="{3E431889-C5A9-8CB3-F0FD-7B412D997AEF}"/>
          </ac:picMkLst>
        </pc:picChg>
      </pc:sldChg>
      <pc:sldChg chg="modSp mod delCm">
        <pc:chgData name="Alexandra TORERO-IBAD" userId="25d8c62a-6b0d-4a2b-8b4b-5128e6ae843a" providerId="ADAL" clId="{008BF852-9265-4910-914D-4C55CEFC5084}" dt="2023-09-29T16:57:38.256" v="1127" actId="114"/>
        <pc:sldMkLst>
          <pc:docMk/>
          <pc:sldMk cId="1413141346" sldId="597"/>
        </pc:sldMkLst>
        <pc:spChg chg="mod">
          <ac:chgData name="Alexandra TORERO-IBAD" userId="25d8c62a-6b0d-4a2b-8b4b-5128e6ae843a" providerId="ADAL" clId="{008BF852-9265-4910-914D-4C55CEFC5084}" dt="2023-09-29T16:57:38.256" v="1127" actId="114"/>
          <ac:spMkLst>
            <pc:docMk/>
            <pc:sldMk cId="1413141346" sldId="597"/>
            <ac:spMk id="3" creationId="{B8530B59-7FFE-D350-3223-C40B3EB1E723}"/>
          </ac:spMkLst>
        </pc:spChg>
      </pc:sldChg>
      <pc:sldChg chg="modSp mod">
        <pc:chgData name="Alexandra TORERO-IBAD" userId="25d8c62a-6b0d-4a2b-8b4b-5128e6ae843a" providerId="ADAL" clId="{008BF852-9265-4910-914D-4C55CEFC5084}" dt="2023-10-02T17:08:37.526" v="1659" actId="20577"/>
        <pc:sldMkLst>
          <pc:docMk/>
          <pc:sldMk cId="734170280" sldId="601"/>
        </pc:sldMkLst>
        <pc:spChg chg="mod">
          <ac:chgData name="Alexandra TORERO-IBAD" userId="25d8c62a-6b0d-4a2b-8b4b-5128e6ae843a" providerId="ADAL" clId="{008BF852-9265-4910-914D-4C55CEFC5084}" dt="2023-10-02T17:08:37.526" v="1659" actId="20577"/>
          <ac:spMkLst>
            <pc:docMk/>
            <pc:sldMk cId="734170280" sldId="601"/>
            <ac:spMk id="3" creationId="{F28112AE-77D3-FBDA-FFB3-7594C1372C09}"/>
          </ac:spMkLst>
        </pc:spChg>
      </pc:sldChg>
      <pc:sldChg chg="add del">
        <pc:chgData name="Alexandra TORERO-IBAD" userId="25d8c62a-6b0d-4a2b-8b4b-5128e6ae843a" providerId="ADAL" clId="{008BF852-9265-4910-914D-4C55CEFC5084}" dt="2023-10-05T07:41:16.209" v="1721" actId="47"/>
        <pc:sldMkLst>
          <pc:docMk/>
          <pc:sldMk cId="2256039527" sldId="603"/>
        </pc:sldMkLst>
      </pc:sldChg>
      <pc:sldChg chg="add del">
        <pc:chgData name="Alexandra TORERO-IBAD" userId="25d8c62a-6b0d-4a2b-8b4b-5128e6ae843a" providerId="ADAL" clId="{008BF852-9265-4910-914D-4C55CEFC5084}" dt="2023-10-05T07:41:19.656" v="1724" actId="47"/>
        <pc:sldMkLst>
          <pc:docMk/>
          <pc:sldMk cId="420683513" sldId="604"/>
        </pc:sldMkLst>
      </pc:sldChg>
      <pc:sldChg chg="addSp delSp modSp new mod modClrScheme chgLayout">
        <pc:chgData name="Alexandra TORERO-IBAD" userId="25d8c62a-6b0d-4a2b-8b4b-5128e6ae843a" providerId="ADAL" clId="{008BF852-9265-4910-914D-4C55CEFC5084}" dt="2023-10-05T07:40:07.278" v="1702" actId="6549"/>
        <pc:sldMkLst>
          <pc:docMk/>
          <pc:sldMk cId="1795411215" sldId="608"/>
        </pc:sldMkLst>
        <pc:spChg chg="del">
          <ac:chgData name="Alexandra TORERO-IBAD" userId="25d8c62a-6b0d-4a2b-8b4b-5128e6ae843a" providerId="ADAL" clId="{008BF852-9265-4910-914D-4C55CEFC5084}" dt="2023-09-29T16:29:41.755" v="99" actId="478"/>
          <ac:spMkLst>
            <pc:docMk/>
            <pc:sldMk cId="1795411215" sldId="608"/>
            <ac:spMk id="2" creationId="{96468E29-9A4F-1ECF-5381-5FC3764587E5}"/>
          </ac:spMkLst>
        </pc:spChg>
        <pc:spChg chg="add mod">
          <ac:chgData name="Alexandra TORERO-IBAD" userId="25d8c62a-6b0d-4a2b-8b4b-5128e6ae843a" providerId="ADAL" clId="{008BF852-9265-4910-914D-4C55CEFC5084}" dt="2023-10-05T07:40:07.278" v="1702" actId="6549"/>
          <ac:spMkLst>
            <pc:docMk/>
            <pc:sldMk cId="1795411215" sldId="608"/>
            <ac:spMk id="3" creationId="{E3484387-44C2-25D6-6B58-DE076EA19261}"/>
          </ac:spMkLst>
        </pc:spChg>
        <pc:spChg chg="add mod">
          <ac:chgData name="Alexandra TORERO-IBAD" userId="25d8c62a-6b0d-4a2b-8b4b-5128e6ae843a" providerId="ADAL" clId="{008BF852-9265-4910-914D-4C55CEFC5084}" dt="2023-09-29T16:30:42.563" v="100" actId="700"/>
          <ac:spMkLst>
            <pc:docMk/>
            <pc:sldMk cId="1795411215" sldId="608"/>
            <ac:spMk id="4" creationId="{E3B9EA9D-4504-49E8-32E6-32B8E73E8211}"/>
          </ac:spMkLst>
        </pc:spChg>
        <pc:spChg chg="add del mod">
          <ac:chgData name="Alexandra TORERO-IBAD" userId="25d8c62a-6b0d-4a2b-8b4b-5128e6ae843a" providerId="ADAL" clId="{008BF852-9265-4910-914D-4C55CEFC5084}" dt="2023-09-29T16:33:31.964" v="190" actId="478"/>
          <ac:spMkLst>
            <pc:docMk/>
            <pc:sldMk cId="1795411215" sldId="608"/>
            <ac:spMk id="5" creationId="{8A8B455F-45DB-7918-FDAC-58625047CE20}"/>
          </ac:spMkLst>
        </pc:spChg>
        <pc:spChg chg="add del mod">
          <ac:chgData name="Alexandra TORERO-IBAD" userId="25d8c62a-6b0d-4a2b-8b4b-5128e6ae843a" providerId="ADAL" clId="{008BF852-9265-4910-914D-4C55CEFC5084}" dt="2023-10-05T07:40:00.453" v="1689" actId="478"/>
          <ac:spMkLst>
            <pc:docMk/>
            <pc:sldMk cId="1795411215" sldId="608"/>
            <ac:spMk id="6" creationId="{753422EC-AAE3-95F6-6C56-0B6BC30E6CB3}"/>
          </ac:spMkLst>
        </pc:spChg>
        <pc:picChg chg="add mod">
          <ac:chgData name="Alexandra TORERO-IBAD" userId="25d8c62a-6b0d-4a2b-8b4b-5128e6ae843a" providerId="ADAL" clId="{008BF852-9265-4910-914D-4C55CEFC5084}" dt="2023-09-29T16:37:01.673" v="333" actId="1076"/>
          <ac:picMkLst>
            <pc:docMk/>
            <pc:sldMk cId="1795411215" sldId="608"/>
            <ac:picMk id="8" creationId="{A52E1A46-76CE-E133-3505-D39F4BFCC612}"/>
          </ac:picMkLst>
        </pc:picChg>
        <pc:picChg chg="add mod ord">
          <ac:chgData name="Alexandra TORERO-IBAD" userId="25d8c62a-6b0d-4a2b-8b4b-5128e6ae843a" providerId="ADAL" clId="{008BF852-9265-4910-914D-4C55CEFC5084}" dt="2023-10-02T20:37:04.094" v="1675" actId="166"/>
          <ac:picMkLst>
            <pc:docMk/>
            <pc:sldMk cId="1795411215" sldId="608"/>
            <ac:picMk id="10" creationId="{751FFA77-02CA-DCB0-7B55-2ED6790FB112}"/>
          </ac:picMkLst>
        </pc:picChg>
        <pc:picChg chg="add mod">
          <ac:chgData name="Alexandra TORERO-IBAD" userId="25d8c62a-6b0d-4a2b-8b4b-5128e6ae843a" providerId="ADAL" clId="{008BF852-9265-4910-914D-4C55CEFC5084}" dt="2023-09-29T16:39:01.725" v="471" actId="1076"/>
          <ac:picMkLst>
            <pc:docMk/>
            <pc:sldMk cId="1795411215" sldId="608"/>
            <ac:picMk id="12" creationId="{06C439DF-2623-8E20-3F1B-15E61558DB72}"/>
          </ac:picMkLst>
        </pc:picChg>
        <pc:picChg chg="add mod">
          <ac:chgData name="Alexandra TORERO-IBAD" userId="25d8c62a-6b0d-4a2b-8b4b-5128e6ae843a" providerId="ADAL" clId="{008BF852-9265-4910-914D-4C55CEFC5084}" dt="2023-09-29T16:36:56.107" v="330" actId="1076"/>
          <ac:picMkLst>
            <pc:docMk/>
            <pc:sldMk cId="1795411215" sldId="608"/>
            <ac:picMk id="1026" creationId="{56CD0FF0-6FDA-C423-FB1C-BDCB4DF896A2}"/>
          </ac:picMkLst>
        </pc:picChg>
      </pc:sldChg>
      <pc:sldChg chg="modSp new del mod">
        <pc:chgData name="Alexandra TORERO-IBAD" userId="25d8c62a-6b0d-4a2b-8b4b-5128e6ae843a" providerId="ADAL" clId="{008BF852-9265-4910-914D-4C55CEFC5084}" dt="2023-10-02T16:57:06.793" v="1558" actId="47"/>
        <pc:sldMkLst>
          <pc:docMk/>
          <pc:sldMk cId="2975999759" sldId="609"/>
        </pc:sldMkLst>
        <pc:spChg chg="mod">
          <ac:chgData name="Alexandra TORERO-IBAD" userId="25d8c62a-6b0d-4a2b-8b4b-5128e6ae843a" providerId="ADAL" clId="{008BF852-9265-4910-914D-4C55CEFC5084}" dt="2023-10-02T08:10:07.723" v="1310" actId="20577"/>
          <ac:spMkLst>
            <pc:docMk/>
            <pc:sldMk cId="2975999759" sldId="609"/>
            <ac:spMk id="3" creationId="{C452BB43-333A-2071-2740-2C23F5786FAB}"/>
          </ac:spMkLst>
        </pc:spChg>
      </pc:sldChg>
      <pc:sldChg chg="addSp delSp modSp new del mod modClrScheme chgLayout">
        <pc:chgData name="Alexandra TORERO-IBAD" userId="25d8c62a-6b0d-4a2b-8b4b-5128e6ae843a" providerId="ADAL" clId="{008BF852-9265-4910-914D-4C55CEFC5084}" dt="2023-10-02T16:57:08.303" v="1559" actId="47"/>
        <pc:sldMkLst>
          <pc:docMk/>
          <pc:sldMk cId="1188666520" sldId="610"/>
        </pc:sldMkLst>
        <pc:spChg chg="del mod ord">
          <ac:chgData name="Alexandra TORERO-IBAD" userId="25d8c62a-6b0d-4a2b-8b4b-5128e6ae843a" providerId="ADAL" clId="{008BF852-9265-4910-914D-4C55CEFC5084}" dt="2023-10-02T08:10:50.370" v="1312" actId="700"/>
          <ac:spMkLst>
            <pc:docMk/>
            <pc:sldMk cId="1188666520" sldId="610"/>
            <ac:spMk id="2" creationId="{FC845FE3-AC8A-605E-C18F-8D66200243FF}"/>
          </ac:spMkLst>
        </pc:spChg>
        <pc:spChg chg="del mod ord">
          <ac:chgData name="Alexandra TORERO-IBAD" userId="25d8c62a-6b0d-4a2b-8b4b-5128e6ae843a" providerId="ADAL" clId="{008BF852-9265-4910-914D-4C55CEFC5084}" dt="2023-10-02T08:10:50.370" v="1312" actId="700"/>
          <ac:spMkLst>
            <pc:docMk/>
            <pc:sldMk cId="1188666520" sldId="610"/>
            <ac:spMk id="3" creationId="{66919A59-2A0D-46B9-71BC-22047610590C}"/>
          </ac:spMkLst>
        </pc:spChg>
        <pc:spChg chg="del mod ord">
          <ac:chgData name="Alexandra TORERO-IBAD" userId="25d8c62a-6b0d-4a2b-8b4b-5128e6ae843a" providerId="ADAL" clId="{008BF852-9265-4910-914D-4C55CEFC5084}" dt="2023-10-02T08:10:50.370" v="1312" actId="700"/>
          <ac:spMkLst>
            <pc:docMk/>
            <pc:sldMk cId="1188666520" sldId="610"/>
            <ac:spMk id="4" creationId="{DCBC0BA7-9F30-857D-AFC5-BB80B690BBFC}"/>
          </ac:spMkLst>
        </pc:spChg>
        <pc:spChg chg="del">
          <ac:chgData name="Alexandra TORERO-IBAD" userId="25d8c62a-6b0d-4a2b-8b4b-5128e6ae843a" providerId="ADAL" clId="{008BF852-9265-4910-914D-4C55CEFC5084}" dt="2023-10-02T08:10:50.370" v="1312" actId="700"/>
          <ac:spMkLst>
            <pc:docMk/>
            <pc:sldMk cId="1188666520" sldId="610"/>
            <ac:spMk id="5" creationId="{791F56E5-1DD5-AC51-7D39-E868A3138C01}"/>
          </ac:spMkLst>
        </pc:spChg>
        <pc:spChg chg="del">
          <ac:chgData name="Alexandra TORERO-IBAD" userId="25d8c62a-6b0d-4a2b-8b4b-5128e6ae843a" providerId="ADAL" clId="{008BF852-9265-4910-914D-4C55CEFC5084}" dt="2023-10-02T08:10:50.370" v="1312" actId="700"/>
          <ac:spMkLst>
            <pc:docMk/>
            <pc:sldMk cId="1188666520" sldId="610"/>
            <ac:spMk id="6" creationId="{D66EBFA1-16C0-3A62-01C2-A588E6D15778}"/>
          </ac:spMkLst>
        </pc:spChg>
        <pc:spChg chg="mod ord">
          <ac:chgData name="Alexandra TORERO-IBAD" userId="25d8c62a-6b0d-4a2b-8b4b-5128e6ae843a" providerId="ADAL" clId="{008BF852-9265-4910-914D-4C55CEFC5084}" dt="2023-10-02T08:16:38.332" v="1385" actId="700"/>
          <ac:spMkLst>
            <pc:docMk/>
            <pc:sldMk cId="1188666520" sldId="610"/>
            <ac:spMk id="7" creationId="{C3BC5680-97BE-6E9B-D30D-C71E3C132C4E}"/>
          </ac:spMkLst>
        </pc:spChg>
        <pc:spChg chg="add mod ord">
          <ac:chgData name="Alexandra TORERO-IBAD" userId="25d8c62a-6b0d-4a2b-8b4b-5128e6ae843a" providerId="ADAL" clId="{008BF852-9265-4910-914D-4C55CEFC5084}" dt="2023-10-02T08:22:36.968" v="1514" actId="20577"/>
          <ac:spMkLst>
            <pc:docMk/>
            <pc:sldMk cId="1188666520" sldId="610"/>
            <ac:spMk id="8" creationId="{25831B07-6D7C-E114-01E4-2C92E85B13A4}"/>
          </ac:spMkLst>
        </pc:spChg>
        <pc:spChg chg="add del mod ord">
          <ac:chgData name="Alexandra TORERO-IBAD" userId="25d8c62a-6b0d-4a2b-8b4b-5128e6ae843a" providerId="ADAL" clId="{008BF852-9265-4910-914D-4C55CEFC5084}" dt="2023-10-02T08:16:38.332" v="1385" actId="700"/>
          <ac:spMkLst>
            <pc:docMk/>
            <pc:sldMk cId="1188666520" sldId="610"/>
            <ac:spMk id="9" creationId="{23914CF7-80B5-5558-7649-1ED5B816B477}"/>
          </ac:spMkLst>
        </pc:spChg>
        <pc:spChg chg="add mod ord">
          <ac:chgData name="Alexandra TORERO-IBAD" userId="25d8c62a-6b0d-4a2b-8b4b-5128e6ae843a" providerId="ADAL" clId="{008BF852-9265-4910-914D-4C55CEFC5084}" dt="2023-10-02T08:58:24.631" v="1542" actId="20577"/>
          <ac:spMkLst>
            <pc:docMk/>
            <pc:sldMk cId="1188666520" sldId="610"/>
            <ac:spMk id="10" creationId="{A5A25E43-E2B3-58C7-04DA-F12B71E3CEDA}"/>
          </ac:spMkLst>
        </pc:spChg>
        <pc:spChg chg="add mod ord">
          <ac:chgData name="Alexandra TORERO-IBAD" userId="25d8c62a-6b0d-4a2b-8b4b-5128e6ae843a" providerId="ADAL" clId="{008BF852-9265-4910-914D-4C55CEFC5084}" dt="2023-10-02T08:16:38.332" v="1385" actId="700"/>
          <ac:spMkLst>
            <pc:docMk/>
            <pc:sldMk cId="1188666520" sldId="610"/>
            <ac:spMk id="11" creationId="{B268C856-E293-9F03-6809-4FCB69D181AC}"/>
          </ac:spMkLst>
        </pc:spChg>
      </pc:sldChg>
      <pc:sldChg chg="modSp add del mod">
        <pc:chgData name="Alexandra TORERO-IBAD" userId="25d8c62a-6b0d-4a2b-8b4b-5128e6ae843a" providerId="ADAL" clId="{008BF852-9265-4910-914D-4C55CEFC5084}" dt="2023-10-02T16:57:38.363" v="1561" actId="47"/>
        <pc:sldMkLst>
          <pc:docMk/>
          <pc:sldMk cId="3338477565" sldId="611"/>
        </pc:sldMkLst>
        <pc:spChg chg="mod">
          <ac:chgData name="Alexandra TORERO-IBAD" userId="25d8c62a-6b0d-4a2b-8b4b-5128e6ae843a" providerId="ADAL" clId="{008BF852-9265-4910-914D-4C55CEFC5084}" dt="2023-10-02T08:22:42.538" v="1518" actId="20577"/>
          <ac:spMkLst>
            <pc:docMk/>
            <pc:sldMk cId="3338477565" sldId="611"/>
            <ac:spMk id="8" creationId="{25831B07-6D7C-E114-01E4-2C92E85B13A4}"/>
          </ac:spMkLst>
        </pc:spChg>
        <pc:spChg chg="mod">
          <ac:chgData name="Alexandra TORERO-IBAD" userId="25d8c62a-6b0d-4a2b-8b4b-5128e6ae843a" providerId="ADAL" clId="{008BF852-9265-4910-914D-4C55CEFC5084}" dt="2023-10-02T08:22:27.375" v="1510" actId="20577"/>
          <ac:spMkLst>
            <pc:docMk/>
            <pc:sldMk cId="3338477565" sldId="611"/>
            <ac:spMk id="10" creationId="{A5A25E43-E2B3-58C7-04DA-F12B71E3CEDA}"/>
          </ac:spMkLst>
        </pc:spChg>
      </pc:sldChg>
      <pc:sldChg chg="addSp new del mod">
        <pc:chgData name="Alexandra TORERO-IBAD" userId="25d8c62a-6b0d-4a2b-8b4b-5128e6ae843a" providerId="ADAL" clId="{008BF852-9265-4910-914D-4C55CEFC5084}" dt="2023-10-02T16:57:32.054" v="1560" actId="47"/>
        <pc:sldMkLst>
          <pc:docMk/>
          <pc:sldMk cId="3618219335" sldId="612"/>
        </pc:sldMkLst>
        <pc:picChg chg="add">
          <ac:chgData name="Alexandra TORERO-IBAD" userId="25d8c62a-6b0d-4a2b-8b4b-5128e6ae843a" providerId="ADAL" clId="{008BF852-9265-4910-914D-4C55CEFC5084}" dt="2023-10-02T08:49:29.181" v="1520" actId="22"/>
          <ac:picMkLst>
            <pc:docMk/>
            <pc:sldMk cId="3618219335" sldId="612"/>
            <ac:picMk id="7" creationId="{5C724490-E7F5-BB23-1BC1-87D2291E8AF9}"/>
          </ac:picMkLst>
        </pc:picChg>
      </pc:sldChg>
      <pc:sldChg chg="new del">
        <pc:chgData name="Alexandra TORERO-IBAD" userId="25d8c62a-6b0d-4a2b-8b4b-5128e6ae843a" providerId="ADAL" clId="{008BF852-9265-4910-914D-4C55CEFC5084}" dt="2023-10-02T16:55:17.471" v="1547" actId="47"/>
        <pc:sldMkLst>
          <pc:docMk/>
          <pc:sldMk cId="450086815" sldId="613"/>
        </pc:sldMkLst>
      </pc:sldChg>
      <pc:sldChg chg="add del">
        <pc:chgData name="Alexandra TORERO-IBAD" userId="25d8c62a-6b0d-4a2b-8b4b-5128e6ae843a" providerId="ADAL" clId="{008BF852-9265-4910-914D-4C55CEFC5084}" dt="2023-10-05T07:41:14.041" v="1718" actId="47"/>
        <pc:sldMkLst>
          <pc:docMk/>
          <pc:sldMk cId="813844103" sldId="613"/>
        </pc:sldMkLst>
      </pc:sldChg>
      <pc:sldChg chg="add">
        <pc:chgData name="Alexandra TORERO-IBAD" userId="25d8c62a-6b0d-4a2b-8b4b-5128e6ae843a" providerId="ADAL" clId="{008BF852-9265-4910-914D-4C55CEFC5084}" dt="2023-10-02T16:55:14.850" v="1546"/>
        <pc:sldMkLst>
          <pc:docMk/>
          <pc:sldMk cId="1134914637" sldId="614"/>
        </pc:sldMkLst>
      </pc:sldChg>
      <pc:sldChg chg="new del">
        <pc:chgData name="Alexandra TORERO-IBAD" userId="25d8c62a-6b0d-4a2b-8b4b-5128e6ae843a" providerId="ADAL" clId="{008BF852-9265-4910-914D-4C55CEFC5084}" dt="2023-10-02T16:56:24.738" v="1557" actId="47"/>
        <pc:sldMkLst>
          <pc:docMk/>
          <pc:sldMk cId="3183174587" sldId="615"/>
        </pc:sldMkLst>
      </pc:sldChg>
      <pc:sldChg chg="modSp add del mod">
        <pc:chgData name="Alexandra TORERO-IBAD" userId="25d8c62a-6b0d-4a2b-8b4b-5128e6ae843a" providerId="ADAL" clId="{008BF852-9265-4910-914D-4C55CEFC5084}" dt="2023-10-05T07:41:17.625" v="1722" actId="47"/>
        <pc:sldMkLst>
          <pc:docMk/>
          <pc:sldMk cId="980317637" sldId="616"/>
        </pc:sldMkLst>
        <pc:spChg chg="mod">
          <ac:chgData name="Alexandra TORERO-IBAD" userId="25d8c62a-6b0d-4a2b-8b4b-5128e6ae843a" providerId="ADAL" clId="{008BF852-9265-4910-914D-4C55CEFC5084}" dt="2023-10-02T17:09:06.186" v="1661" actId="20577"/>
          <ac:spMkLst>
            <pc:docMk/>
            <pc:sldMk cId="980317637" sldId="616"/>
            <ac:spMk id="3" creationId="{B8530B59-7FFE-D350-3223-C40B3EB1E723}"/>
          </ac:spMkLst>
        </pc:spChg>
      </pc:sldChg>
      <pc:sldChg chg="add del">
        <pc:chgData name="Alexandra TORERO-IBAD" userId="25d8c62a-6b0d-4a2b-8b4b-5128e6ae843a" providerId="ADAL" clId="{008BF852-9265-4910-914D-4C55CEFC5084}" dt="2023-10-05T07:41:13.106" v="1717" actId="47"/>
        <pc:sldMkLst>
          <pc:docMk/>
          <pc:sldMk cId="3207426993" sldId="617"/>
        </pc:sldMkLst>
      </pc:sldChg>
      <pc:sldChg chg="add del">
        <pc:chgData name="Alexandra TORERO-IBAD" userId="25d8c62a-6b0d-4a2b-8b4b-5128e6ae843a" providerId="ADAL" clId="{008BF852-9265-4910-914D-4C55CEFC5084}" dt="2023-10-05T07:41:11.523" v="1716" actId="47"/>
        <pc:sldMkLst>
          <pc:docMk/>
          <pc:sldMk cId="539244103" sldId="618"/>
        </pc:sldMkLst>
      </pc:sldChg>
      <pc:sldChg chg="add del">
        <pc:chgData name="Alexandra TORERO-IBAD" userId="25d8c62a-6b0d-4a2b-8b4b-5128e6ae843a" providerId="ADAL" clId="{008BF852-9265-4910-914D-4C55CEFC5084}" dt="2023-10-05T07:41:02.045" v="1715" actId="47"/>
        <pc:sldMkLst>
          <pc:docMk/>
          <pc:sldMk cId="1489195459" sldId="619"/>
        </pc:sldMkLst>
      </pc:sldChg>
      <pc:sldChg chg="modSp new del mod">
        <pc:chgData name="Alexandra TORERO-IBAD" userId="25d8c62a-6b0d-4a2b-8b4b-5128e6ae843a" providerId="ADAL" clId="{008BF852-9265-4910-914D-4C55CEFC5084}" dt="2023-10-02T17:03:38.258" v="1608" actId="47"/>
        <pc:sldMkLst>
          <pc:docMk/>
          <pc:sldMk cId="1056234811" sldId="620"/>
        </pc:sldMkLst>
        <pc:spChg chg="mod">
          <ac:chgData name="Alexandra TORERO-IBAD" userId="25d8c62a-6b0d-4a2b-8b4b-5128e6ae843a" providerId="ADAL" clId="{008BF852-9265-4910-914D-4C55CEFC5084}" dt="2023-10-02T17:02:37.211" v="1605" actId="20577"/>
          <ac:spMkLst>
            <pc:docMk/>
            <pc:sldMk cId="1056234811" sldId="620"/>
            <ac:spMk id="4" creationId="{3684C885-ECCC-7D64-E32D-B2CC862EBFBE}"/>
          </ac:spMkLst>
        </pc:spChg>
      </pc:sldChg>
      <pc:sldChg chg="add del">
        <pc:chgData name="Alexandra TORERO-IBAD" userId="25d8c62a-6b0d-4a2b-8b4b-5128e6ae843a" providerId="ADAL" clId="{008BF852-9265-4910-914D-4C55CEFC5084}" dt="2023-10-02T17:03:41.471" v="1609" actId="47"/>
        <pc:sldMkLst>
          <pc:docMk/>
          <pc:sldMk cId="2706819711" sldId="651"/>
        </pc:sldMkLst>
      </pc:sldChg>
      <pc:sldChg chg="add">
        <pc:chgData name="Alexandra TORERO-IBAD" userId="25d8c62a-6b0d-4a2b-8b4b-5128e6ae843a" providerId="ADAL" clId="{008BF852-9265-4910-914D-4C55CEFC5084}" dt="2023-10-02T17:03:36.003" v="1607"/>
        <pc:sldMkLst>
          <pc:docMk/>
          <pc:sldMk cId="1577396604" sldId="652"/>
        </pc:sldMkLst>
      </pc:sldChg>
      <pc:sldChg chg="add del">
        <pc:chgData name="Alexandra TORERO-IBAD" userId="25d8c62a-6b0d-4a2b-8b4b-5128e6ae843a" providerId="ADAL" clId="{008BF852-9265-4910-914D-4C55CEFC5084}" dt="2023-10-05T07:41:33.715" v="1727" actId="47"/>
        <pc:sldMkLst>
          <pc:docMk/>
          <pc:sldMk cId="494785679" sldId="655"/>
        </pc:sldMkLst>
      </pc:sldChg>
      <pc:sldChg chg="delSp modSp add mod">
        <pc:chgData name="Alexandra TORERO-IBAD" userId="25d8c62a-6b0d-4a2b-8b4b-5128e6ae843a" providerId="ADAL" clId="{008BF852-9265-4910-914D-4C55CEFC5084}" dt="2023-10-05T07:39:28.854" v="1686" actId="6549"/>
        <pc:sldMkLst>
          <pc:docMk/>
          <pc:sldMk cId="395053376" sldId="656"/>
        </pc:sldMkLst>
        <pc:spChg chg="mod">
          <ac:chgData name="Alexandra TORERO-IBAD" userId="25d8c62a-6b0d-4a2b-8b4b-5128e6ae843a" providerId="ADAL" clId="{008BF852-9265-4910-914D-4C55CEFC5084}" dt="2023-10-05T07:39:28.854" v="1686" actId="6549"/>
          <ac:spMkLst>
            <pc:docMk/>
            <pc:sldMk cId="395053376" sldId="656"/>
            <ac:spMk id="3" creationId="{E3484387-44C2-25D6-6B58-DE076EA19261}"/>
          </ac:spMkLst>
        </pc:spChg>
        <pc:spChg chg="del mod">
          <ac:chgData name="Alexandra TORERO-IBAD" userId="25d8c62a-6b0d-4a2b-8b4b-5128e6ae843a" providerId="ADAL" clId="{008BF852-9265-4910-914D-4C55CEFC5084}" dt="2023-10-05T07:39:21.596" v="1678" actId="478"/>
          <ac:spMkLst>
            <pc:docMk/>
            <pc:sldMk cId="395053376" sldId="656"/>
            <ac:spMk id="6" creationId="{753422EC-AAE3-95F6-6C56-0B6BC30E6CB3}"/>
          </ac:spMkLst>
        </pc:spChg>
      </pc:sldChg>
      <pc:sldMasterChg chg="addSldLayout delSldLayout">
        <pc:chgData name="Alexandra TORERO-IBAD" userId="25d8c62a-6b0d-4a2b-8b4b-5128e6ae843a" providerId="ADAL" clId="{008BF852-9265-4910-914D-4C55CEFC5084}" dt="2023-10-05T07:41:17.625" v="1722" actId="47"/>
        <pc:sldMasterMkLst>
          <pc:docMk/>
          <pc:sldMasterMk cId="0" sldId="2147483648"/>
        </pc:sldMasterMkLst>
        <pc:sldLayoutChg chg="add del">
          <pc:chgData name="Alexandra TORERO-IBAD" userId="25d8c62a-6b0d-4a2b-8b4b-5128e6ae843a" providerId="ADAL" clId="{008BF852-9265-4910-914D-4C55CEFC5084}" dt="2023-10-05T07:41:02.045" v="1715" actId="4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Alexandra TORERO-IBAD" userId="25d8c62a-6b0d-4a2b-8b4b-5128e6ae843a" providerId="ADAL" clId="{008BF852-9265-4910-914D-4C55CEFC5084}" dt="2023-10-05T07:41:17.625" v="1722" actId="47"/>
          <pc:sldLayoutMkLst>
            <pc:docMk/>
            <pc:sldMasterMk cId="0" sldId="2147483648"/>
            <pc:sldLayoutMk cId="172427767" sldId="21474836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3F004-43A6-4079-9B84-4A6F84EB907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6FEFDEAE-5C3B-47AA-A905-C2DF7ECCC0EF}">
      <dgm:prSet phldrT="[Texte]" custT="1"/>
      <dgm:spPr/>
      <dgm:t>
        <a:bodyPr/>
        <a:lstStyle/>
        <a:p>
          <a:r>
            <a:rPr lang="fr-FR" sz="1200" b="1">
              <a:solidFill>
                <a:schemeClr val="bg2"/>
              </a:solidFill>
            </a:rPr>
            <a:t>(1) Le consortium : </a:t>
          </a:r>
          <a:r>
            <a:rPr lang="fr-FR" sz="1200">
              <a:solidFill>
                <a:schemeClr val="bg2"/>
              </a:solidFill>
            </a:rPr>
            <a:t>bénéficiaires de la subvention qui réalisent le projet.</a:t>
          </a:r>
        </a:p>
      </dgm:t>
    </dgm:pt>
    <dgm:pt modelId="{BDA093B9-39AB-4771-8C7D-04CF26BE9CF1}" type="parTrans" cxnId="{E3435E0A-6FA6-4E23-92F7-FE39BE0DB4A1}">
      <dgm:prSet/>
      <dgm:spPr/>
      <dgm:t>
        <a:bodyPr/>
        <a:lstStyle/>
        <a:p>
          <a:endParaRPr lang="fr-FR"/>
        </a:p>
      </dgm:t>
    </dgm:pt>
    <dgm:pt modelId="{315470A3-5542-4810-A4FB-1552CB6E365F}" type="sibTrans" cxnId="{E3435E0A-6FA6-4E23-92F7-FE39BE0DB4A1}">
      <dgm:prSet/>
      <dgm:spPr/>
      <dgm:t>
        <a:bodyPr/>
        <a:lstStyle/>
        <a:p>
          <a:endParaRPr lang="fr-FR"/>
        </a:p>
      </dgm:t>
    </dgm:pt>
    <dgm:pt modelId="{70615800-1EC0-4399-93EF-CBC1D4146B4D}">
      <dgm:prSet phldrT="[Texte]" custT="1"/>
      <dgm:spPr/>
      <dgm:t>
        <a:bodyPr/>
        <a:lstStyle/>
        <a:p>
          <a:r>
            <a:rPr lang="fr-FR" sz="1200" b="1">
              <a:solidFill>
                <a:schemeClr val="accent3"/>
              </a:solidFill>
            </a:rPr>
            <a:t>(2) Les partenaires associés : </a:t>
          </a:r>
          <a:r>
            <a:rPr lang="fr-FR" sz="1200" b="0">
              <a:solidFill>
                <a:schemeClr val="accent3"/>
              </a:solidFill>
            </a:rPr>
            <a:t>contribuent à la réalisation du projet sans fonds européens</a:t>
          </a:r>
        </a:p>
      </dgm:t>
    </dgm:pt>
    <dgm:pt modelId="{C3736FEF-9D12-4A57-BF1F-BBE0948A15AC}" type="parTrans" cxnId="{E596BD6C-969B-4603-BCDE-D2D2A32397FE}">
      <dgm:prSet/>
      <dgm:spPr/>
      <dgm:t>
        <a:bodyPr/>
        <a:lstStyle/>
        <a:p>
          <a:endParaRPr lang="fr-FR"/>
        </a:p>
      </dgm:t>
    </dgm:pt>
    <dgm:pt modelId="{3815E4BB-DF9E-4516-9873-39B7D434E356}" type="sibTrans" cxnId="{E596BD6C-969B-4603-BCDE-D2D2A32397FE}">
      <dgm:prSet/>
      <dgm:spPr/>
      <dgm:t>
        <a:bodyPr/>
        <a:lstStyle/>
        <a:p>
          <a:endParaRPr lang="fr-FR"/>
        </a:p>
      </dgm:t>
    </dgm:pt>
    <dgm:pt modelId="{0EEA2D14-EFCB-468F-B02D-5BFF4A8BA4CB}">
      <dgm:prSet phldrT="[Texte]" custT="1"/>
      <dgm:spPr/>
      <dgm:t>
        <a:bodyPr/>
        <a:lstStyle/>
        <a:p>
          <a:r>
            <a:rPr lang="fr-FR" sz="1200" b="1">
              <a:solidFill>
                <a:schemeClr val="tx2"/>
              </a:solidFill>
            </a:rPr>
            <a:t>(3) Autres entités </a:t>
          </a:r>
          <a:r>
            <a:rPr lang="fr-FR" sz="1200">
              <a:solidFill>
                <a:schemeClr val="tx2"/>
              </a:solidFill>
            </a:rPr>
            <a:t>impliquées dans la mise en œuvre du projet  </a:t>
          </a:r>
          <a:endParaRPr lang="fr-FR" sz="1200" dirty="0">
            <a:solidFill>
              <a:schemeClr val="tx2"/>
            </a:solidFill>
          </a:endParaRPr>
        </a:p>
      </dgm:t>
    </dgm:pt>
    <dgm:pt modelId="{83A55F05-8625-4946-935D-534C48433D4A}" type="sibTrans" cxnId="{8901349A-711D-4AE5-B566-FD917DF1557D}">
      <dgm:prSet/>
      <dgm:spPr/>
      <dgm:t>
        <a:bodyPr/>
        <a:lstStyle/>
        <a:p>
          <a:endParaRPr lang="fr-FR"/>
        </a:p>
      </dgm:t>
    </dgm:pt>
    <dgm:pt modelId="{AB073F05-D6FA-410B-9FCF-CD1BB3FAF4F1}" type="parTrans" cxnId="{8901349A-711D-4AE5-B566-FD917DF1557D}">
      <dgm:prSet/>
      <dgm:spPr/>
      <dgm:t>
        <a:bodyPr/>
        <a:lstStyle/>
        <a:p>
          <a:endParaRPr lang="fr-FR"/>
        </a:p>
      </dgm:t>
    </dgm:pt>
    <dgm:pt modelId="{E89E38C1-6541-8444-BB78-33E75398FD64}">
      <dgm:prSet custT="1"/>
      <dgm:spPr/>
      <dgm:t>
        <a:bodyPr/>
        <a:lstStyle/>
        <a:p>
          <a:r>
            <a:rPr lang="fr-FR" sz="1200" b="1">
              <a:solidFill>
                <a:schemeClr val="accent5"/>
              </a:solidFill>
            </a:rPr>
            <a:t>(4) Membres (individus)</a:t>
          </a:r>
          <a:r>
            <a:rPr lang="fr-FR" sz="1200">
              <a:solidFill>
                <a:schemeClr val="accent5"/>
              </a:solidFill>
            </a:rPr>
            <a:t> de l’</a:t>
          </a:r>
          <a:r>
            <a:rPr lang="fr-FR" sz="1200" i="1">
              <a:solidFill>
                <a:schemeClr val="accent5"/>
              </a:solidFill>
            </a:rPr>
            <a:t>advisory board </a:t>
          </a:r>
          <a:r>
            <a:rPr lang="fr-FR" sz="1200">
              <a:solidFill>
                <a:schemeClr val="accent5"/>
              </a:solidFill>
            </a:rPr>
            <a:t>ou d’un panel de consultation/orientation du projet</a:t>
          </a:r>
          <a:endParaRPr lang="fr-FR" sz="1200" dirty="0">
            <a:solidFill>
              <a:schemeClr val="accent5"/>
            </a:solidFill>
          </a:endParaRPr>
        </a:p>
      </dgm:t>
    </dgm:pt>
    <dgm:pt modelId="{291EB0FE-FAAF-7A4C-A2ED-534AFC68A33A}" type="sibTrans" cxnId="{90DF7048-A6FA-BF4E-AA51-29C1EEEFC9B7}">
      <dgm:prSet/>
      <dgm:spPr/>
      <dgm:t>
        <a:bodyPr/>
        <a:lstStyle/>
        <a:p>
          <a:endParaRPr lang="fr-FR"/>
        </a:p>
      </dgm:t>
    </dgm:pt>
    <dgm:pt modelId="{9F3B22D5-7AD8-1E4F-9BDB-F34FF1EB7BBA}" type="parTrans" cxnId="{90DF7048-A6FA-BF4E-AA51-29C1EEEFC9B7}">
      <dgm:prSet/>
      <dgm:spPr/>
      <dgm:t>
        <a:bodyPr/>
        <a:lstStyle/>
        <a:p>
          <a:endParaRPr lang="fr-FR"/>
        </a:p>
      </dgm:t>
    </dgm:pt>
    <dgm:pt modelId="{57841D6B-659A-48CF-88BB-C29849EA4F4A}" type="pres">
      <dgm:prSet presAssocID="{61F3F004-43A6-4079-9B84-4A6F84EB907C}" presName="composite" presStyleCnt="0">
        <dgm:presLayoutVars>
          <dgm:chMax val="5"/>
          <dgm:dir/>
          <dgm:resizeHandles val="exact"/>
        </dgm:presLayoutVars>
      </dgm:prSet>
      <dgm:spPr/>
    </dgm:pt>
    <dgm:pt modelId="{E7422959-AC5C-41A1-85F0-ED2678DE6BC1}" type="pres">
      <dgm:prSet presAssocID="{6FEFDEAE-5C3B-47AA-A905-C2DF7ECCC0EF}" presName="circle1" presStyleLbl="lnNode1" presStyleIdx="0" presStyleCnt="4" custScaleX="277834" custScaleY="274032" custLinFactNeighborX="3237" custLinFactNeighborY="-15762"/>
      <dgm:spPr/>
    </dgm:pt>
    <dgm:pt modelId="{F762B7E0-9D43-41C3-A9EC-3BF22F5ED9AC}" type="pres">
      <dgm:prSet presAssocID="{6FEFDEAE-5C3B-47AA-A905-C2DF7ECCC0EF}" presName="text1" presStyleLbl="revTx" presStyleIdx="0" presStyleCnt="4" custScaleX="202655" custLinFactNeighborX="74853" custLinFactNeighborY="27720">
        <dgm:presLayoutVars>
          <dgm:bulletEnabled val="1"/>
        </dgm:presLayoutVars>
      </dgm:prSet>
      <dgm:spPr/>
    </dgm:pt>
    <dgm:pt modelId="{DF76E884-F195-4893-9DE0-4076090B5E80}" type="pres">
      <dgm:prSet presAssocID="{6FEFDEAE-5C3B-47AA-A905-C2DF7ECCC0EF}" presName="line1" presStyleLbl="callout" presStyleIdx="0" presStyleCnt="8" custLinFactX="22670" custLinFactY="100000" custLinFactNeighborX="100000" custLinFactNeighborY="128976"/>
      <dgm:spPr/>
    </dgm:pt>
    <dgm:pt modelId="{EA780392-60D5-4C47-956E-66A95C35D38E}" type="pres">
      <dgm:prSet presAssocID="{6FEFDEAE-5C3B-47AA-A905-C2DF7ECCC0EF}" presName="d1" presStyleLbl="callout" presStyleIdx="1" presStyleCnt="8" custScaleX="115075" custScaleY="95512" custLinFactNeighborX="21164" custLinFactNeighborY="2435"/>
      <dgm:spPr/>
    </dgm:pt>
    <dgm:pt modelId="{BE15C24A-F0A4-4551-9B4D-B0BB59512CBB}" type="pres">
      <dgm:prSet presAssocID="{70615800-1EC0-4399-93EF-CBC1D4146B4D}" presName="circle2" presStyleLbl="lnNode1" presStyleIdx="1" presStyleCnt="4" custScaleX="174575" custScaleY="166375" custLinFactNeighborX="394" custLinFactNeighborY="-4776"/>
      <dgm:spPr>
        <a:solidFill>
          <a:schemeClr val="accent3"/>
        </a:solidFill>
      </dgm:spPr>
    </dgm:pt>
    <dgm:pt modelId="{6140FB7D-7833-4E44-83F2-63134BB076E3}" type="pres">
      <dgm:prSet presAssocID="{70615800-1EC0-4399-93EF-CBC1D4146B4D}" presName="text2" presStyleLbl="revTx" presStyleIdx="1" presStyleCnt="4" custScaleX="206243" custScaleY="135548" custLinFactNeighborX="79853" custLinFactNeighborY="40571">
        <dgm:presLayoutVars>
          <dgm:bulletEnabled val="1"/>
        </dgm:presLayoutVars>
      </dgm:prSet>
      <dgm:spPr/>
    </dgm:pt>
    <dgm:pt modelId="{20C20EFE-8398-4002-91FC-378AF985D629}" type="pres">
      <dgm:prSet presAssocID="{70615800-1EC0-4399-93EF-CBC1D4146B4D}" presName="line2" presStyleLbl="callout" presStyleIdx="2" presStyleCnt="8" custLinFactX="32972" custLinFactY="197463" custLinFactNeighborX="100000" custLinFactNeighborY="200000"/>
      <dgm:spPr/>
    </dgm:pt>
    <dgm:pt modelId="{9634C2F2-26BC-4183-97B6-9CB6B58D17B5}" type="pres">
      <dgm:prSet presAssocID="{70615800-1EC0-4399-93EF-CBC1D4146B4D}" presName="d2" presStyleLbl="callout" presStyleIdx="3" presStyleCnt="8" custScaleX="115619" custScaleY="95963" custLinFactNeighborX="31145" custLinFactNeighborY="7592"/>
      <dgm:spPr/>
    </dgm:pt>
    <dgm:pt modelId="{73DBE6EA-37C2-469E-B7A1-6B8A1868E14B}" type="pres">
      <dgm:prSet presAssocID="{0EEA2D14-EFCB-468F-B02D-5BFF4A8BA4CB}" presName="circle3" presStyleLbl="lnNode1" presStyleIdx="2" presStyleCnt="4" custScaleX="141840" custScaleY="133333" custLinFactNeighborX="-482" custLinFactNeighborY="-3175"/>
      <dgm:spPr/>
    </dgm:pt>
    <dgm:pt modelId="{A85F824A-7804-492C-A9A7-1E772986169E}" type="pres">
      <dgm:prSet presAssocID="{0EEA2D14-EFCB-468F-B02D-5BFF4A8BA4CB}" presName="text3" presStyleLbl="revTx" presStyleIdx="2" presStyleCnt="4" custScaleX="223565" custLinFactNeighborX="83553" custLinFactNeighborY="65472">
        <dgm:presLayoutVars>
          <dgm:bulletEnabled val="1"/>
        </dgm:presLayoutVars>
      </dgm:prSet>
      <dgm:spPr/>
    </dgm:pt>
    <dgm:pt modelId="{39F82F03-9B24-4879-B1B9-3475837FCF0A}" type="pres">
      <dgm:prSet presAssocID="{0EEA2D14-EFCB-468F-B02D-5BFF4A8BA4CB}" presName="line3" presStyleLbl="callout" presStyleIdx="4" presStyleCnt="8" custLinFactX="4518" custLinFactY="1400000" custLinFactNeighborX="100000" custLinFactNeighborY="1442503"/>
      <dgm:spPr/>
    </dgm:pt>
    <dgm:pt modelId="{D25855D4-EFB8-4F4F-8B7E-26837F796AB8}" type="pres">
      <dgm:prSet presAssocID="{0EEA2D14-EFCB-468F-B02D-5BFF4A8BA4CB}" presName="d3" presStyleLbl="callout" presStyleIdx="5" presStyleCnt="8" custScaleX="102859" custScaleY="40808" custLinFactNeighborX="38285" custLinFactNeighborY="63762"/>
      <dgm:spPr/>
    </dgm:pt>
    <dgm:pt modelId="{39EE4A56-378E-C64F-BB40-B15F377590CE}" type="pres">
      <dgm:prSet presAssocID="{E89E38C1-6541-8444-BB78-33E75398FD64}" presName="circle4" presStyleLbl="lnNode1" presStyleIdx="3" presStyleCnt="4"/>
      <dgm:spPr/>
    </dgm:pt>
    <dgm:pt modelId="{EE14FA10-D6B4-1645-AA5D-26E2C670FFE0}" type="pres">
      <dgm:prSet presAssocID="{E89E38C1-6541-8444-BB78-33E75398FD64}" presName="text4" presStyleLbl="revTx" presStyleIdx="3" presStyleCnt="4" custScaleX="218840" custLinFactNeighborX="79596" custLinFactNeighborY="87563">
        <dgm:presLayoutVars>
          <dgm:bulletEnabled val="1"/>
        </dgm:presLayoutVars>
      </dgm:prSet>
      <dgm:spPr/>
    </dgm:pt>
    <dgm:pt modelId="{2035CE3D-8DC9-CE41-9896-0FA71D9A55F0}" type="pres">
      <dgm:prSet presAssocID="{E89E38C1-6541-8444-BB78-33E75398FD64}" presName="line4" presStyleLbl="callout" presStyleIdx="6" presStyleCnt="8" custLinFactX="12912" custLinFactY="-297647" custLinFactNeighborX="100000" custLinFactNeighborY="-300000"/>
      <dgm:spPr/>
    </dgm:pt>
    <dgm:pt modelId="{44B134D5-6915-A342-961B-EAAA2E7991AE}" type="pres">
      <dgm:prSet presAssocID="{E89E38C1-6541-8444-BB78-33E75398FD64}" presName="d4" presStyleLbl="callout" presStyleIdx="7" presStyleCnt="8" custScaleX="140938" custScaleY="99928" custLinFactNeighborX="45172" custLinFactNeighborY="-29735"/>
      <dgm:spPr/>
    </dgm:pt>
  </dgm:ptLst>
  <dgm:cxnLst>
    <dgm:cxn modelId="{E3435E0A-6FA6-4E23-92F7-FE39BE0DB4A1}" srcId="{61F3F004-43A6-4079-9B84-4A6F84EB907C}" destId="{6FEFDEAE-5C3B-47AA-A905-C2DF7ECCC0EF}" srcOrd="0" destOrd="0" parTransId="{BDA093B9-39AB-4771-8C7D-04CF26BE9CF1}" sibTransId="{315470A3-5542-4810-A4FB-1552CB6E365F}"/>
    <dgm:cxn modelId="{522C982B-24C4-488D-B87E-F6AAEC0E09AF}" type="presOf" srcId="{70615800-1EC0-4399-93EF-CBC1D4146B4D}" destId="{6140FB7D-7833-4E44-83F2-63134BB076E3}" srcOrd="0" destOrd="0" presId="urn:microsoft.com/office/officeart/2005/8/layout/target1"/>
    <dgm:cxn modelId="{90DF7048-A6FA-BF4E-AA51-29C1EEEFC9B7}" srcId="{61F3F004-43A6-4079-9B84-4A6F84EB907C}" destId="{E89E38C1-6541-8444-BB78-33E75398FD64}" srcOrd="3" destOrd="0" parTransId="{9F3B22D5-7AD8-1E4F-9BDB-F34FF1EB7BBA}" sibTransId="{291EB0FE-FAAF-7A4C-A2ED-534AFC68A33A}"/>
    <dgm:cxn modelId="{E596BD6C-969B-4603-BCDE-D2D2A32397FE}" srcId="{61F3F004-43A6-4079-9B84-4A6F84EB907C}" destId="{70615800-1EC0-4399-93EF-CBC1D4146B4D}" srcOrd="1" destOrd="0" parTransId="{C3736FEF-9D12-4A57-BF1F-BBE0948A15AC}" sibTransId="{3815E4BB-DF9E-4516-9873-39B7D434E356}"/>
    <dgm:cxn modelId="{8901349A-711D-4AE5-B566-FD917DF1557D}" srcId="{61F3F004-43A6-4079-9B84-4A6F84EB907C}" destId="{0EEA2D14-EFCB-468F-B02D-5BFF4A8BA4CB}" srcOrd="2" destOrd="0" parTransId="{AB073F05-D6FA-410B-9FCF-CD1BB3FAF4F1}" sibTransId="{83A55F05-8625-4946-935D-534C48433D4A}"/>
    <dgm:cxn modelId="{6BAC3CBD-EF92-4685-B43F-627A6EDC48D5}" type="presOf" srcId="{61F3F004-43A6-4079-9B84-4A6F84EB907C}" destId="{57841D6B-659A-48CF-88BB-C29849EA4F4A}" srcOrd="0" destOrd="0" presId="urn:microsoft.com/office/officeart/2005/8/layout/target1"/>
    <dgm:cxn modelId="{8E5BC0C7-5AB7-A345-BA90-498F5E4CE8E5}" type="presOf" srcId="{E89E38C1-6541-8444-BB78-33E75398FD64}" destId="{EE14FA10-D6B4-1645-AA5D-26E2C670FFE0}" srcOrd="0" destOrd="0" presId="urn:microsoft.com/office/officeart/2005/8/layout/target1"/>
    <dgm:cxn modelId="{2FD8A5F2-04A6-4636-B38C-1999F0C2E6FE}" type="presOf" srcId="{6FEFDEAE-5C3B-47AA-A905-C2DF7ECCC0EF}" destId="{F762B7E0-9D43-41C3-A9EC-3BF22F5ED9AC}" srcOrd="0" destOrd="0" presId="urn:microsoft.com/office/officeart/2005/8/layout/target1"/>
    <dgm:cxn modelId="{718DCEF9-A281-4FBD-9FE7-32CE6BC9453F}" type="presOf" srcId="{0EEA2D14-EFCB-468F-B02D-5BFF4A8BA4CB}" destId="{A85F824A-7804-492C-A9A7-1E772986169E}" srcOrd="0" destOrd="0" presId="urn:microsoft.com/office/officeart/2005/8/layout/target1"/>
    <dgm:cxn modelId="{9F7E2521-188E-4A26-8621-7689B440E8C3}" type="presParOf" srcId="{57841D6B-659A-48CF-88BB-C29849EA4F4A}" destId="{E7422959-AC5C-41A1-85F0-ED2678DE6BC1}" srcOrd="0" destOrd="0" presId="urn:microsoft.com/office/officeart/2005/8/layout/target1"/>
    <dgm:cxn modelId="{5688B480-11AE-4DA1-A2BF-B693EF7E611A}" type="presParOf" srcId="{57841D6B-659A-48CF-88BB-C29849EA4F4A}" destId="{F762B7E0-9D43-41C3-A9EC-3BF22F5ED9AC}" srcOrd="1" destOrd="0" presId="urn:microsoft.com/office/officeart/2005/8/layout/target1"/>
    <dgm:cxn modelId="{7943ECA7-F024-44F3-9813-5F17262BA8A9}" type="presParOf" srcId="{57841D6B-659A-48CF-88BB-C29849EA4F4A}" destId="{DF76E884-F195-4893-9DE0-4076090B5E80}" srcOrd="2" destOrd="0" presId="urn:microsoft.com/office/officeart/2005/8/layout/target1"/>
    <dgm:cxn modelId="{A780CD06-3E00-4411-BADA-6545E2504B52}" type="presParOf" srcId="{57841D6B-659A-48CF-88BB-C29849EA4F4A}" destId="{EA780392-60D5-4C47-956E-66A95C35D38E}" srcOrd="3" destOrd="0" presId="urn:microsoft.com/office/officeart/2005/8/layout/target1"/>
    <dgm:cxn modelId="{704F222F-460E-47C1-A081-5C56530DB4CE}" type="presParOf" srcId="{57841D6B-659A-48CF-88BB-C29849EA4F4A}" destId="{BE15C24A-F0A4-4551-9B4D-B0BB59512CBB}" srcOrd="4" destOrd="0" presId="urn:microsoft.com/office/officeart/2005/8/layout/target1"/>
    <dgm:cxn modelId="{9D540270-9A9D-4590-A8AA-B3E648438942}" type="presParOf" srcId="{57841D6B-659A-48CF-88BB-C29849EA4F4A}" destId="{6140FB7D-7833-4E44-83F2-63134BB076E3}" srcOrd="5" destOrd="0" presId="urn:microsoft.com/office/officeart/2005/8/layout/target1"/>
    <dgm:cxn modelId="{2E21727B-3080-44C0-9552-86C1D10EAA32}" type="presParOf" srcId="{57841D6B-659A-48CF-88BB-C29849EA4F4A}" destId="{20C20EFE-8398-4002-91FC-378AF985D629}" srcOrd="6" destOrd="0" presId="urn:microsoft.com/office/officeart/2005/8/layout/target1"/>
    <dgm:cxn modelId="{550B169F-268A-45B4-B92F-9C3E66405B4A}" type="presParOf" srcId="{57841D6B-659A-48CF-88BB-C29849EA4F4A}" destId="{9634C2F2-26BC-4183-97B6-9CB6B58D17B5}" srcOrd="7" destOrd="0" presId="urn:microsoft.com/office/officeart/2005/8/layout/target1"/>
    <dgm:cxn modelId="{9A1D0023-05CA-443D-B5F7-3454874D77A4}" type="presParOf" srcId="{57841D6B-659A-48CF-88BB-C29849EA4F4A}" destId="{73DBE6EA-37C2-469E-B7A1-6B8A1868E14B}" srcOrd="8" destOrd="0" presId="urn:microsoft.com/office/officeart/2005/8/layout/target1"/>
    <dgm:cxn modelId="{2BB3FC27-97D9-49E8-8F31-F2BE8F9E3B0C}" type="presParOf" srcId="{57841D6B-659A-48CF-88BB-C29849EA4F4A}" destId="{A85F824A-7804-492C-A9A7-1E772986169E}" srcOrd="9" destOrd="0" presId="urn:microsoft.com/office/officeart/2005/8/layout/target1"/>
    <dgm:cxn modelId="{4F124A8C-AE2A-4650-9561-CFCD3D67BF56}" type="presParOf" srcId="{57841D6B-659A-48CF-88BB-C29849EA4F4A}" destId="{39F82F03-9B24-4879-B1B9-3475837FCF0A}" srcOrd="10" destOrd="0" presId="urn:microsoft.com/office/officeart/2005/8/layout/target1"/>
    <dgm:cxn modelId="{B3E73630-B5AE-41E3-B77B-290B022AF4D6}" type="presParOf" srcId="{57841D6B-659A-48CF-88BB-C29849EA4F4A}" destId="{D25855D4-EFB8-4F4F-8B7E-26837F796AB8}" srcOrd="11" destOrd="0" presId="urn:microsoft.com/office/officeart/2005/8/layout/target1"/>
    <dgm:cxn modelId="{03C6EC1B-D1E9-F646-85F9-E376A75B2768}" type="presParOf" srcId="{57841D6B-659A-48CF-88BB-C29849EA4F4A}" destId="{39EE4A56-378E-C64F-BB40-B15F377590CE}" srcOrd="12" destOrd="0" presId="urn:microsoft.com/office/officeart/2005/8/layout/target1"/>
    <dgm:cxn modelId="{9C0DF998-B39C-0948-8E60-06443F5B46EF}" type="presParOf" srcId="{57841D6B-659A-48CF-88BB-C29849EA4F4A}" destId="{EE14FA10-D6B4-1645-AA5D-26E2C670FFE0}" srcOrd="13" destOrd="0" presId="urn:microsoft.com/office/officeart/2005/8/layout/target1"/>
    <dgm:cxn modelId="{891ABAFE-C838-684A-8927-AD6AD4227893}" type="presParOf" srcId="{57841D6B-659A-48CF-88BB-C29849EA4F4A}" destId="{2035CE3D-8DC9-CE41-9896-0FA71D9A55F0}" srcOrd="14" destOrd="0" presId="urn:microsoft.com/office/officeart/2005/8/layout/target1"/>
    <dgm:cxn modelId="{F1E29189-E404-D244-8987-7E4EE2562C47}" type="presParOf" srcId="{57841D6B-659A-48CF-88BB-C29849EA4F4A}" destId="{44B134D5-6915-A342-961B-EAAA2E7991AE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E4A56-378E-C64F-BB40-B15F377590CE}">
      <dsp:nvSpPr>
        <dsp:cNvPr id="0" name=""/>
        <dsp:cNvSpPr/>
      </dsp:nvSpPr>
      <dsp:spPr>
        <a:xfrm>
          <a:off x="1198675" y="825716"/>
          <a:ext cx="2477148" cy="24771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BE6EA-37C2-469E-B7A1-6B8A1868E14B}">
      <dsp:nvSpPr>
        <dsp:cNvPr id="0" name=""/>
        <dsp:cNvSpPr/>
      </dsp:nvSpPr>
      <dsp:spPr>
        <a:xfrm>
          <a:off x="1174079" y="828726"/>
          <a:ext cx="2509287" cy="23587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5C24A-F0A4-4551-9B4D-B0BB59512CBB}">
      <dsp:nvSpPr>
        <dsp:cNvPr id="0" name=""/>
        <dsp:cNvSpPr/>
      </dsp:nvSpPr>
      <dsp:spPr>
        <a:xfrm>
          <a:off x="1514911" y="1130594"/>
          <a:ext cx="1853040" cy="17660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22959-AC5C-41A1-85F0-ED2678DE6BC1}">
      <dsp:nvSpPr>
        <dsp:cNvPr id="0" name=""/>
        <dsp:cNvSpPr/>
      </dsp:nvSpPr>
      <dsp:spPr>
        <a:xfrm>
          <a:off x="1957187" y="1523732"/>
          <a:ext cx="983030" cy="969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2B7E0-9D43-41C3-A9EC-3BF22F5ED9AC}">
      <dsp:nvSpPr>
        <dsp:cNvPr id="0" name=""/>
        <dsp:cNvSpPr/>
      </dsp:nvSpPr>
      <dsp:spPr>
        <a:xfrm>
          <a:off x="4380063" y="164227"/>
          <a:ext cx="2510032" cy="59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bg2"/>
              </a:solidFill>
            </a:rPr>
            <a:t>(1) Le consortium : </a:t>
          </a:r>
          <a:r>
            <a:rPr lang="fr-FR" sz="1200" kern="1200">
              <a:solidFill>
                <a:schemeClr val="bg2"/>
              </a:solidFill>
            </a:rPr>
            <a:t>bénéficiaires de la subvention qui réalisent le projet.</a:t>
          </a:r>
        </a:p>
      </dsp:txBody>
      <dsp:txXfrm>
        <a:off x="4380063" y="164227"/>
        <a:ext cx="2510032" cy="592451"/>
      </dsp:txXfrm>
    </dsp:sp>
    <dsp:sp modelId="{DF76E884-F195-4893-9DE0-4076090B5E80}">
      <dsp:nvSpPr>
        <dsp:cNvPr id="0" name=""/>
        <dsp:cNvSpPr/>
      </dsp:nvSpPr>
      <dsp:spPr>
        <a:xfrm>
          <a:off x="4158878" y="378657"/>
          <a:ext cx="3096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80392-60D5-4C47-956E-66A95C35D38E}">
      <dsp:nvSpPr>
        <dsp:cNvPr id="0" name=""/>
        <dsp:cNvSpPr/>
      </dsp:nvSpPr>
      <dsp:spPr>
        <a:xfrm rot="5400000">
          <a:off x="2550190" y="431232"/>
          <a:ext cx="1671955" cy="156781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FB7D-7833-4E44-83F2-63134BB076E3}">
      <dsp:nvSpPr>
        <dsp:cNvPr id="0" name=""/>
        <dsp:cNvSpPr/>
      </dsp:nvSpPr>
      <dsp:spPr>
        <a:xfrm>
          <a:off x="4419771" y="727512"/>
          <a:ext cx="2554472" cy="80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accent3"/>
              </a:solidFill>
            </a:rPr>
            <a:t>(2) Les partenaires associés : </a:t>
          </a:r>
          <a:r>
            <a:rPr lang="fr-FR" sz="1200" b="0" kern="1200">
              <a:solidFill>
                <a:schemeClr val="accent3"/>
              </a:solidFill>
            </a:rPr>
            <a:t>contribuent à la réalisation du projet sans fonds européens</a:t>
          </a:r>
        </a:p>
      </dsp:txBody>
      <dsp:txXfrm>
        <a:off x="4419771" y="727512"/>
        <a:ext cx="2554472" cy="803056"/>
      </dsp:txXfrm>
    </dsp:sp>
    <dsp:sp modelId="{20C20EFE-8398-4002-91FC-378AF985D629}">
      <dsp:nvSpPr>
        <dsp:cNvPr id="0" name=""/>
        <dsp:cNvSpPr/>
      </dsp:nvSpPr>
      <dsp:spPr>
        <a:xfrm>
          <a:off x="4190777" y="1031763"/>
          <a:ext cx="3096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4C2F2-26BC-4183-97B6-9CB6B58D17B5}">
      <dsp:nvSpPr>
        <dsp:cNvPr id="0" name=""/>
        <dsp:cNvSpPr/>
      </dsp:nvSpPr>
      <dsp:spPr>
        <a:xfrm rot="5400000">
          <a:off x="2887010" y="1099844"/>
          <a:ext cx="1379537" cy="12339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824A-7804-492C-A9A7-1E772986169E}">
      <dsp:nvSpPr>
        <dsp:cNvPr id="0" name=""/>
        <dsp:cNvSpPr/>
      </dsp:nvSpPr>
      <dsp:spPr>
        <a:xfrm>
          <a:off x="4358326" y="1572792"/>
          <a:ext cx="2769018" cy="59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tx2"/>
              </a:solidFill>
            </a:rPr>
            <a:t>(3) Autres entités </a:t>
          </a:r>
          <a:r>
            <a:rPr lang="fr-FR" sz="1200" kern="1200">
              <a:solidFill>
                <a:schemeClr val="tx2"/>
              </a:solidFill>
            </a:rPr>
            <a:t>impliquées dans la mise en œuvre du projet  </a:t>
          </a:r>
          <a:endParaRPr lang="fr-FR" sz="1200" kern="1200" dirty="0">
            <a:solidFill>
              <a:schemeClr val="tx2"/>
            </a:solidFill>
          </a:endParaRPr>
        </a:p>
      </dsp:txBody>
      <dsp:txXfrm>
        <a:off x="4358326" y="1572792"/>
        <a:ext cx="2769018" cy="592451"/>
      </dsp:txXfrm>
    </dsp:sp>
    <dsp:sp modelId="{39F82F03-9B24-4879-B1B9-3475837FCF0A}">
      <dsp:nvSpPr>
        <dsp:cNvPr id="0" name=""/>
        <dsp:cNvSpPr/>
      </dsp:nvSpPr>
      <dsp:spPr>
        <a:xfrm>
          <a:off x="4102671" y="2504429"/>
          <a:ext cx="3096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855D4-EFB8-4F4F-8B7E-26837F796AB8}">
      <dsp:nvSpPr>
        <dsp:cNvPr id="0" name=""/>
        <dsp:cNvSpPr/>
      </dsp:nvSpPr>
      <dsp:spPr>
        <a:xfrm rot="5400000">
          <a:off x="3458807" y="2304574"/>
          <a:ext cx="447480" cy="84720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4FA10-D6B4-1645-AA5D-26E2C670FFE0}">
      <dsp:nvSpPr>
        <dsp:cNvPr id="0" name=""/>
        <dsp:cNvSpPr/>
      </dsp:nvSpPr>
      <dsp:spPr>
        <a:xfrm>
          <a:off x="4338577" y="2296122"/>
          <a:ext cx="2710496" cy="59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solidFill>
                <a:schemeClr val="accent5"/>
              </a:solidFill>
            </a:rPr>
            <a:t>(4) Membres (individus)</a:t>
          </a:r>
          <a:r>
            <a:rPr lang="fr-FR" sz="1200" kern="1200">
              <a:solidFill>
                <a:schemeClr val="accent5"/>
              </a:solidFill>
            </a:rPr>
            <a:t> de l’</a:t>
          </a:r>
          <a:r>
            <a:rPr lang="fr-FR" sz="1200" i="1" kern="1200">
              <a:solidFill>
                <a:schemeClr val="accent5"/>
              </a:solidFill>
            </a:rPr>
            <a:t>advisory board </a:t>
          </a:r>
          <a:r>
            <a:rPr lang="fr-FR" sz="1200" kern="1200">
              <a:solidFill>
                <a:schemeClr val="accent5"/>
              </a:solidFill>
            </a:rPr>
            <a:t>ou d’un panel de consultation/orientation du projet</a:t>
          </a:r>
          <a:endParaRPr lang="fr-FR" sz="1200" kern="1200" dirty="0">
            <a:solidFill>
              <a:schemeClr val="accent5"/>
            </a:solidFill>
          </a:endParaRPr>
        </a:p>
      </dsp:txBody>
      <dsp:txXfrm>
        <a:off x="4338577" y="2296122"/>
        <a:ext cx="2710496" cy="592451"/>
      </dsp:txXfrm>
    </dsp:sp>
    <dsp:sp modelId="{2035CE3D-8DC9-CE41-9896-0FA71D9A55F0}">
      <dsp:nvSpPr>
        <dsp:cNvPr id="0" name=""/>
        <dsp:cNvSpPr/>
      </dsp:nvSpPr>
      <dsp:spPr>
        <a:xfrm>
          <a:off x="4128663" y="1858427"/>
          <a:ext cx="3096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134D5-6915-A342-961B-EAAA2E7991AE}">
      <dsp:nvSpPr>
        <dsp:cNvPr id="0" name=""/>
        <dsp:cNvSpPr/>
      </dsp:nvSpPr>
      <dsp:spPr>
        <a:xfrm rot="5400000">
          <a:off x="3373221" y="1820506"/>
          <a:ext cx="753171" cy="81113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73A9C0-40D5-9847-B686-C66A09238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26EBFD-41AA-FE46-B1E9-C524C1EE1C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9BB1-10A8-5240-88E7-0FE7C0588E6C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C2F47A-3A28-744F-A442-D85A462A8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83E5F2-EC50-704E-8A99-BF3B6E9A8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FB11-2BF4-3A48-A408-19C827CD8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0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66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05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fr-F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41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7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30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71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32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65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23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34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18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492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37</a:t>
            </a:fld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04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720000" y="3919897"/>
            <a:ext cx="32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60" y="0"/>
            <a:ext cx="9152690" cy="51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865E084-80CB-4B2A-F76E-F8CDAA31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22"/>
            <a:ext cx="1609381" cy="11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9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86063-3BFC-A943-9901-A4ED18C7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040"/>
            <a:ext cx="7886700" cy="3439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rianne" charset="0"/>
                <a:ea typeface="Marianne" charset="0"/>
                <a:cs typeface="Marianne" charset="0"/>
              </a:defRPr>
            </a:lvl1pPr>
            <a:lvl2pPr>
              <a:defRPr b="0" i="0">
                <a:latin typeface="Marianne" charset="0"/>
                <a:ea typeface="Marianne" charset="0"/>
                <a:cs typeface="Marianne" charset="0"/>
              </a:defRPr>
            </a:lvl2pPr>
            <a:lvl3pPr>
              <a:defRPr b="0" i="0">
                <a:latin typeface="Marianne" charset="0"/>
                <a:ea typeface="Marianne" charset="0"/>
                <a:cs typeface="Marianne" charset="0"/>
              </a:defRPr>
            </a:lvl3pPr>
            <a:lvl4pPr>
              <a:defRPr b="0" i="0">
                <a:latin typeface="Marianne" charset="0"/>
                <a:ea typeface="Marianne" charset="0"/>
                <a:cs typeface="Marianne" charset="0"/>
              </a:defRPr>
            </a:lvl4pPr>
            <a:lvl5pPr>
              <a:defRPr b="0" i="0">
                <a:latin typeface="Marianne" charset="0"/>
                <a:ea typeface="Marianne" charset="0"/>
                <a:cs typeface="Marianne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927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15366" y="842448"/>
            <a:ext cx="8313267" cy="95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744592" y="999267"/>
            <a:ext cx="420878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98D432-2FF9-F68E-CDC0-F5C6D94FF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15366" y="842448"/>
            <a:ext cx="8313267" cy="95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744592" y="999267"/>
            <a:ext cx="420878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50" b="1" i="0">
                <a:solidFill>
                  <a:srgbClr val="0D4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198D432-2FF9-F68E-CDC0-F5C6D94FF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07EEC8-AD50-97D9-078A-B8CB6E0C24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3" y="192511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733122C9-A0B9-462F-8757-0847AD287B6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‹N°›</a:t>
            </a:fld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E1000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2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-99465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D560CD-4142-EF50-8792-FF2BC2C2EF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5" y="200312"/>
            <a:ext cx="1609381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F0104A-2BDF-0473-4E3E-586CE61B25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1613-8B3E-53E1-985F-2246B28E9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8B72440-0B03-51EE-4D6F-232992BE3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69D425-CE90-195C-8338-F2B16A5D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9" y="6773"/>
            <a:ext cx="9152690" cy="515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359999" y="113159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359999" y="1995686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642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759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72A83E-6465-7BE0-9DC0-A2D9A53BF8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8B47E6-7C3B-5E8E-33E9-146B8D1409F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c.europa.eu/info/funding-tenders/opportunities/portal/screen/opportunities/topic-details/horizon-cl2-2021-heritage-01-02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c.europa.eu/info/funding-tenders/opportunities/portal/screen/opportunities/topic-details/horizon-cl2-2021-heritage-01-02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deterred.hypothese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qualstrength.eu/about/" TargetMode="External"/><Relationship Id="rId4" Type="http://schemas.openxmlformats.org/officeDocument/2006/relationships/hyperlink" Target="https://raise-horizon.eu/partnert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trategy/strategy-2020-2024/europe-world/international-cooperation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horizon-europe.gouv.fr/comment-impliquer-des-tiers-dans-un-projet-horizon-europe-29408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s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rizoneuropencpportal.eu/ncp-networks/cluster-2/partner-search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6B1EB-F707-8543-A6EF-5F13D889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B067EF-6338-C34E-8BD8-AE93FAC38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808" y="1247548"/>
            <a:ext cx="7668384" cy="2077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/>
              <a:t>Les projets collaboratifs en sciences humaines </a:t>
            </a:r>
            <a:br>
              <a:rPr lang="fr-FR" sz="2400"/>
            </a:br>
            <a:r>
              <a:rPr lang="fr-FR" sz="2400"/>
              <a:t>et sociales dans Horizon Europe : </a:t>
            </a:r>
            <a:br>
              <a:rPr lang="fr-FR" sz="2400"/>
            </a:br>
            <a:r>
              <a:rPr lang="fr-FR" sz="2400"/>
              <a:t>spécificités et clés de la réussite</a:t>
            </a:r>
            <a:endParaRPr lang="fr-FR" sz="2400" b="0"/>
          </a:p>
          <a:p>
            <a:pPr algn="ctr"/>
            <a:endParaRPr lang="fr-FR" sz="1600"/>
          </a:p>
          <a:p>
            <a:pPr algn="ctr"/>
            <a:r>
              <a:rPr lang="fr-FR" sz="1600"/>
              <a:t>Action nationale de formation du PCN SHS </a:t>
            </a:r>
            <a:br>
              <a:rPr lang="fr-FR" sz="1600"/>
            </a:br>
            <a:r>
              <a:rPr lang="fr-FR" sz="1600"/>
              <a:t>—      Amiens, du 2 au 4 octobre 2023      —</a:t>
            </a:r>
            <a:endParaRPr lang="fr-FR"/>
          </a:p>
          <a:p>
            <a:pPr algn="ctr"/>
            <a:endParaRPr lang="fr-FR" sz="1600"/>
          </a:p>
          <a:p>
            <a:pPr algn="ctr"/>
            <a:endParaRPr lang="fr-FR" sz="1600"/>
          </a:p>
          <a:p>
            <a:pPr algn="ctr"/>
            <a:r>
              <a:rPr lang="fr-FR" sz="3600"/>
              <a:t>Atelier MISE EN OEUVRE 1</a:t>
            </a:r>
            <a:endParaRPr lang="fr-FR" sz="3600" b="0"/>
          </a:p>
        </p:txBody>
      </p:sp>
    </p:spTree>
    <p:extLst>
      <p:ext uri="{BB962C8B-B14F-4D97-AF65-F5344CB8AC3E}">
        <p14:creationId xmlns:p14="http://schemas.microsoft.com/office/powerpoint/2010/main" val="12337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CA62D-3FFD-02BD-E76E-0AE2D367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 qui est attendu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2A63F-6D2C-11E1-38FC-1F1DA5B3A7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000" b="1" dirty="0">
                <a:solidFill>
                  <a:schemeClr val="accent4"/>
                </a:solidFill>
              </a:rPr>
              <a:t>Comment</a:t>
            </a:r>
            <a:r>
              <a:rPr lang="fr-FR" sz="2000"/>
              <a:t> vous allez </a:t>
            </a:r>
            <a:r>
              <a:rPr lang="fr-FR" sz="2000" b="1"/>
              <a:t>mettre en œuvre concrètement </a:t>
            </a:r>
            <a:r>
              <a:rPr lang="fr-FR" sz="2000"/>
              <a:t>tout ce que vous avez proposé dans les sections précédentes</a:t>
            </a:r>
          </a:p>
          <a:p>
            <a:r>
              <a:rPr lang="fr-FR" sz="2000"/>
              <a:t> &gt; </a:t>
            </a:r>
            <a:r>
              <a:rPr lang="fr-FR" sz="2000" b="1"/>
              <a:t>Qui</a:t>
            </a:r>
            <a:r>
              <a:rPr lang="fr-FR" sz="2000" b="1" dirty="0"/>
              <a:t> fait </a:t>
            </a:r>
            <a:r>
              <a:rPr lang="fr-FR" sz="2000" b="1"/>
              <a:t>quoi</a:t>
            </a:r>
            <a:r>
              <a:rPr lang="fr-FR" sz="2000" b="1" dirty="0"/>
              <a:t>, quand et qu’est-ce qui est produit</a:t>
            </a:r>
            <a:endParaRPr lang="fr-FR" sz="2000" b="1"/>
          </a:p>
          <a:p>
            <a:endParaRPr lang="fr-FR" sz="2000" b="1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2BC44-8487-8BB7-2482-EC8097F3A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E163AA-AEFE-DAF8-4772-5152E873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62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CA62D-3FFD-02BD-E76E-0AE2D367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Ce qui est attendu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2A63F-6D2C-11E1-38FC-1F1DA5B3A7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817314"/>
            <a:ext cx="8424000" cy="2995071"/>
          </a:xfrm>
        </p:spPr>
        <p:txBody>
          <a:bodyPr/>
          <a:lstStyle/>
          <a:p>
            <a:r>
              <a:rPr lang="fr-FR" sz="2000" b="1"/>
              <a:t>Structuration</a:t>
            </a:r>
            <a:r>
              <a:rPr lang="fr-FR" sz="2000"/>
              <a:t> d’ensemble</a:t>
            </a:r>
          </a:p>
          <a:p>
            <a:r>
              <a:rPr lang="fr-FR" sz="2000"/>
              <a:t>Représentation </a:t>
            </a:r>
            <a:r>
              <a:rPr lang="fr-FR" sz="2000" b="1"/>
              <a:t>graphique</a:t>
            </a:r>
            <a:r>
              <a:rPr lang="fr-FR" sz="2000"/>
              <a:t> : PERT et GANTT</a:t>
            </a:r>
          </a:p>
          <a:p>
            <a:r>
              <a:rPr lang="fr-FR" sz="2000" b="1"/>
              <a:t>Description détaillée </a:t>
            </a:r>
            <a:r>
              <a:rPr lang="fr-FR" sz="2000"/>
              <a:t>de chaque WP</a:t>
            </a:r>
          </a:p>
          <a:p>
            <a:r>
              <a:rPr lang="fr-FR" sz="2000"/>
              <a:t>Liste des </a:t>
            </a:r>
            <a:r>
              <a:rPr lang="fr-FR" sz="2000" b="1"/>
              <a:t>livrables</a:t>
            </a:r>
          </a:p>
          <a:p>
            <a:r>
              <a:rPr lang="fr-FR" sz="2000"/>
              <a:t>Liste des </a:t>
            </a:r>
            <a:r>
              <a:rPr lang="fr-FR" sz="2000" b="1"/>
              <a:t>jalons</a:t>
            </a:r>
            <a:r>
              <a:rPr lang="fr-FR" sz="2000"/>
              <a:t> (</a:t>
            </a:r>
            <a:r>
              <a:rPr lang="fr-FR" sz="2000" err="1"/>
              <a:t>milestones</a:t>
            </a:r>
            <a:r>
              <a:rPr lang="fr-FR" sz="2000"/>
              <a:t>)</a:t>
            </a:r>
          </a:p>
          <a:p>
            <a:r>
              <a:rPr lang="fr-FR" sz="2000"/>
              <a:t>Analyse des </a:t>
            </a:r>
            <a:r>
              <a:rPr lang="fr-FR" sz="2000" b="1"/>
              <a:t>risques</a:t>
            </a:r>
          </a:p>
          <a:p>
            <a:r>
              <a:rPr lang="fr-FR" sz="20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Tableaux</a:t>
            </a:r>
            <a:r>
              <a:rPr lang="fr-FR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 concernant l’effort (temps d’implication) et les ressources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>
                <a:solidFill>
                  <a:schemeClr val="accent2">
                    <a:lumMod val="20000"/>
                    <a:lumOff val="80000"/>
                  </a:schemeClr>
                </a:solidFill>
              </a:rPr>
              <a:t>voir </a:t>
            </a:r>
            <a:r>
              <a:rPr lang="fr-FR" sz="20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atelier « mise en œuvre 2 »</a:t>
            </a:r>
          </a:p>
          <a:p>
            <a:endParaRPr lang="fr-FR" sz="2000" b="1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2BC44-8487-8BB7-2482-EC8097F3A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E163AA-AEFE-DAF8-4772-5152E873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1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52B8C-3688-FE94-F91F-258EB2CC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Structuration en </a:t>
            </a:r>
            <a:r>
              <a:rPr lang="fr-FR" err="1"/>
              <a:t>work</a:t>
            </a:r>
            <a:r>
              <a:rPr lang="fr-FR"/>
              <a:t>-packages (WP)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0B769-B503-3A74-B881-3D2057F461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702864"/>
            <a:ext cx="8424000" cy="3027923"/>
          </a:xfrm>
        </p:spPr>
        <p:txBody>
          <a:bodyPr/>
          <a:lstStyle/>
          <a:p>
            <a:r>
              <a:rPr lang="fr-FR" sz="1500"/>
              <a:t>Un WP est une "</a:t>
            </a:r>
            <a:r>
              <a:rPr lang="fr-FR" sz="1500" b="1"/>
              <a:t>partie</a:t>
            </a:r>
            <a:r>
              <a:rPr lang="fr-FR" sz="1500"/>
              <a:t>" du projet.</a:t>
            </a:r>
          </a:p>
          <a:p>
            <a:r>
              <a:rPr lang="fr-FR" sz="1500"/>
              <a:t>Un WP peut avoir plusieurs sous-</a:t>
            </a:r>
            <a:r>
              <a:rPr lang="fr-FR" sz="1500" b="1" u="sng"/>
              <a:t>objectifs</a:t>
            </a:r>
            <a:r>
              <a:rPr lang="fr-FR" sz="1500"/>
              <a:t>, </a:t>
            </a:r>
            <a:r>
              <a:rPr lang="fr-FR" sz="1500" b="1" u="sng"/>
              <a:t>tâches</a:t>
            </a:r>
            <a:r>
              <a:rPr lang="fr-FR" sz="1500"/>
              <a:t> et </a:t>
            </a:r>
            <a:r>
              <a:rPr lang="fr-FR" sz="1500" b="1" u="sng"/>
              <a:t>livrables</a:t>
            </a:r>
            <a:r>
              <a:rPr lang="fr-FR" sz="1500"/>
              <a:t>.</a:t>
            </a:r>
          </a:p>
          <a:p>
            <a:r>
              <a:rPr lang="fr-FR" sz="1500"/>
              <a:t>Pour chaque sous-objectif, une </a:t>
            </a:r>
            <a:r>
              <a:rPr lang="fr-FR" sz="1500" b="1"/>
              <a:t>tâche</a:t>
            </a:r>
            <a:r>
              <a:rPr lang="fr-FR" sz="1500"/>
              <a:t> est définie.</a:t>
            </a:r>
          </a:p>
          <a:p>
            <a:r>
              <a:rPr lang="fr-FR" sz="1500"/>
              <a:t>Le </a:t>
            </a:r>
            <a:r>
              <a:rPr lang="fr-FR" sz="1500" b="1"/>
              <a:t>livrable</a:t>
            </a:r>
            <a:r>
              <a:rPr lang="fr-FR" sz="1500"/>
              <a:t> est la réalisation concrète qui permet d'affirmer qu'une tâche est achevée.</a:t>
            </a:r>
          </a:p>
          <a:p>
            <a:endParaRPr lang="fr-FR" sz="1500"/>
          </a:p>
          <a:p>
            <a:r>
              <a:rPr lang="fr-FR" sz="1500"/>
              <a:t>Il existe </a:t>
            </a:r>
            <a:r>
              <a:rPr lang="fr-FR" sz="1500" b="1"/>
              <a:t>deux grands types de WP</a:t>
            </a:r>
            <a:r>
              <a:rPr lang="fr-FR" sz="150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/>
              <a:t>WP </a:t>
            </a:r>
            <a:r>
              <a:rPr lang="fr-FR" sz="1500" b="1"/>
              <a:t>scientifiques</a:t>
            </a:r>
            <a:r>
              <a:rPr lang="fr-FR" sz="1500"/>
              <a:t> : généralement 3 à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/>
              <a:t>WP </a:t>
            </a:r>
            <a:r>
              <a:rPr lang="fr-FR" sz="1500" b="1"/>
              <a:t>transversaux</a:t>
            </a:r>
            <a:r>
              <a:rPr lang="fr-FR" sz="1500"/>
              <a:t> :</a:t>
            </a:r>
          </a:p>
          <a:p>
            <a:pPr marL="537750" lvl="1" indent="-285750"/>
            <a:r>
              <a:rPr lang="fr-FR" sz="1400">
                <a:solidFill>
                  <a:schemeClr val="tx2"/>
                </a:solidFill>
              </a:rPr>
              <a:t>dissémination, communication, exploitation</a:t>
            </a:r>
          </a:p>
          <a:p>
            <a:pPr marL="537750" lvl="1" indent="-285750"/>
            <a:r>
              <a:rPr lang="fr-FR" sz="1400">
                <a:solidFill>
                  <a:schemeClr val="tx2"/>
                </a:solidFill>
              </a:rPr>
              <a:t>management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72930E-5B68-02AF-90F1-2C524891B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D5387C-DC09-C0BA-E208-3F1608D6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285E40-4868-0932-008F-8B74BE7B37C8}"/>
              </a:ext>
            </a:extLst>
          </p:cNvPr>
          <p:cNvSpPr/>
          <p:nvPr/>
        </p:nvSpPr>
        <p:spPr>
          <a:xfrm>
            <a:off x="4666221" y="3077237"/>
            <a:ext cx="2223920" cy="743039"/>
          </a:xfrm>
          <a:prstGeom prst="wedgeRectCallout">
            <a:avLst>
              <a:gd name="adj1" fmla="val -24114"/>
              <a:gd name="adj2" fmla="val -82334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defRPr/>
            </a:pPr>
            <a:r>
              <a:rPr lang="fr-FR" sz="1600">
                <a:solidFill>
                  <a:schemeClr val="tx1"/>
                </a:solidFill>
                <a:latin typeface="Marianne" panose="02000000000000000000" pitchFamily="50" charset="0"/>
              </a:rPr>
              <a:t>Résultat tangible: un rapport, un produit…</a:t>
            </a:r>
          </a:p>
        </p:txBody>
      </p:sp>
    </p:spTree>
    <p:extLst>
      <p:ext uri="{BB962C8B-B14F-4D97-AF65-F5344CB8AC3E}">
        <p14:creationId xmlns:p14="http://schemas.microsoft.com/office/powerpoint/2010/main" val="204299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carré, Caractère coloré">
            <a:extLst>
              <a:ext uri="{FF2B5EF4-FFF2-40B4-BE49-F238E27FC236}">
                <a16:creationId xmlns:a16="http://schemas.microsoft.com/office/drawing/2014/main" id="{C83B8C3A-E0CE-88D3-8BF5-9D30E3F4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920" y="950775"/>
            <a:ext cx="7444286" cy="38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7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484387-44C2-25D6-6B58-DE076EA1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48" y="923397"/>
            <a:ext cx="8424000" cy="497842"/>
          </a:xfrm>
        </p:spPr>
        <p:txBody>
          <a:bodyPr/>
          <a:lstStyle/>
          <a:p>
            <a:r>
              <a:rPr lang="fr-FR" sz="1500" dirty="0"/>
              <a:t>Exemple d’un projet en réponse au </a:t>
            </a:r>
            <a:r>
              <a:rPr lang="en-US" sz="1500" dirty="0"/>
              <a:t>topic « </a:t>
            </a: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ways of participatory management and sustainable financing of museums and other cultural institutions </a:t>
            </a:r>
            <a:r>
              <a:rPr lang="en-US" sz="1500" dirty="0"/>
              <a:t>»</a:t>
            </a:r>
            <a:br>
              <a:rPr lang="en-US" sz="1500" dirty="0"/>
            </a:br>
            <a:endParaRPr lang="fr-FR" sz="15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B9EA9D-4504-49E8-32E6-32B8E73E8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CD0FF0-6FDA-C423-FB1C-BDCB4DF8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97" y="1421239"/>
            <a:ext cx="5688000" cy="35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51FFA77-02CA-DCB0-7B55-2ED6790F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165" y="1480636"/>
            <a:ext cx="165272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3A944-6710-8807-2CD8-6BD5C298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Livrables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735990-2617-E5D4-A02E-7290390C47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704588"/>
            <a:ext cx="8424000" cy="3089109"/>
          </a:xfrm>
        </p:spPr>
        <p:txBody>
          <a:bodyPr/>
          <a:lstStyle/>
          <a:p>
            <a:r>
              <a:rPr lang="fr-FR" sz="1500"/>
              <a:t>Les livrables sont des </a:t>
            </a:r>
            <a:r>
              <a:rPr lang="fr-FR" sz="1500" b="1"/>
              <a:t>résultats importants </a:t>
            </a:r>
            <a:r>
              <a:rPr lang="fr-FR" sz="1500"/>
              <a:t>de votre </a:t>
            </a:r>
            <a:r>
              <a:rPr lang="fr-FR" sz="1500" err="1"/>
              <a:t>work</a:t>
            </a:r>
            <a:r>
              <a:rPr lang="fr-FR" sz="1500"/>
              <a:t> plan (résultats du WP).</a:t>
            </a:r>
          </a:p>
          <a:p>
            <a:endParaRPr lang="fr-FR" sz="1500"/>
          </a:p>
          <a:p>
            <a:r>
              <a:rPr lang="fr-FR" sz="1500"/>
              <a:t>Un livrable est </a:t>
            </a:r>
            <a:r>
              <a:rPr lang="fr-FR" sz="1500" b="1"/>
              <a:t>tangible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/>
              <a:t>Quand</a:t>
            </a:r>
            <a:r>
              <a:rPr lang="fr-FR" sz="1400"/>
              <a:t> sera-t-il livré ? Indiquez la </a:t>
            </a:r>
            <a:r>
              <a:rPr lang="fr-FR" sz="1400" b="1"/>
              <a:t>date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/>
              <a:t>Qui en sera responsable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/>
              <a:t>Attribuez un </a:t>
            </a:r>
            <a:r>
              <a:rPr lang="fr-FR" sz="1400" b="1"/>
              <a:t>numéro</a:t>
            </a:r>
            <a:r>
              <a:rPr lang="fr-FR" sz="1400"/>
              <a:t> à chaque livrable</a:t>
            </a:r>
          </a:p>
          <a:p>
            <a:endParaRPr lang="fr-FR" sz="1500"/>
          </a:p>
          <a:p>
            <a:r>
              <a:rPr lang="fr-FR" sz="1500"/>
              <a:t>Ne pas inclure trop de livrables, mais </a:t>
            </a:r>
            <a:r>
              <a:rPr lang="fr-FR" sz="1500" b="1"/>
              <a:t>au moins 1 livrable par tâche</a:t>
            </a:r>
            <a:r>
              <a:rPr lang="fr-FR" sz="1500"/>
              <a:t>.</a:t>
            </a:r>
          </a:p>
          <a:p>
            <a:endParaRPr lang="fr-FR" sz="1500"/>
          </a:p>
          <a:p>
            <a:r>
              <a:rPr lang="fr-FR" sz="1500"/>
              <a:t>Attention, la production des livrables sera suivie par le </a:t>
            </a:r>
            <a:r>
              <a:rPr lang="fr-FR" sz="1500" i="1" err="1"/>
              <a:t>project</a:t>
            </a:r>
            <a:r>
              <a:rPr lang="fr-FR" sz="1500" i="1"/>
              <a:t> </a:t>
            </a:r>
            <a:r>
              <a:rPr lang="fr-FR" sz="1500" i="1" err="1"/>
              <a:t>officer</a:t>
            </a:r>
            <a:r>
              <a:rPr lang="fr-FR" sz="1500" i="1"/>
              <a:t> </a:t>
            </a:r>
            <a:r>
              <a:rPr lang="fr-FR" sz="1500"/>
              <a:t>de la CE pendant la mise en œuvre du projet : c’est un </a:t>
            </a:r>
            <a:r>
              <a:rPr lang="fr-FR" sz="1500" b="1"/>
              <a:t>élément contractuel</a:t>
            </a:r>
            <a:r>
              <a:rPr lang="fr-FR" sz="1500"/>
              <a:t>.</a:t>
            </a:r>
          </a:p>
          <a:p>
            <a:endParaRPr lang="fr-FR" sz="1500"/>
          </a:p>
          <a:p>
            <a:endParaRPr lang="fr-FR" sz="15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F51667-E94A-280A-7033-8BB72F3F8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B097EC-DC34-9B3D-80E3-4E9B6BB9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95961B-43BB-4272-ED1F-4090E460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B1CC90F-8D01-3F2E-F507-2364E99E0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38047"/>
              </p:ext>
            </p:extLst>
          </p:nvPr>
        </p:nvGraphicFramePr>
        <p:xfrm>
          <a:off x="385482" y="1149350"/>
          <a:ext cx="8398518" cy="264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7530">
                  <a:extLst>
                    <a:ext uri="{9D8B030D-6E8A-4147-A177-3AD203B41FA5}">
                      <a16:colId xmlns:a16="http://schemas.microsoft.com/office/drawing/2014/main" val="3938297316"/>
                    </a:ext>
                  </a:extLst>
                </a:gridCol>
                <a:gridCol w="2026023">
                  <a:extLst>
                    <a:ext uri="{9D8B030D-6E8A-4147-A177-3AD203B41FA5}">
                      <a16:colId xmlns:a16="http://schemas.microsoft.com/office/drawing/2014/main" val="1572252623"/>
                    </a:ext>
                  </a:extLst>
                </a:gridCol>
                <a:gridCol w="1934965">
                  <a:extLst>
                    <a:ext uri="{9D8B030D-6E8A-4147-A177-3AD203B41FA5}">
                      <a16:colId xmlns:a16="http://schemas.microsoft.com/office/drawing/2014/main" val="4232070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N° </a:t>
                      </a:r>
                      <a:r>
                        <a:rPr lang="fr-FR" dirty="0" err="1"/>
                        <a:t>Tasks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N° </a:t>
                      </a:r>
                      <a:r>
                        <a:rPr lang="fr-FR" dirty="0" err="1"/>
                        <a:t>Deliverables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/>
                        <a:t>WP1. </a:t>
                      </a:r>
                      <a:r>
                        <a:rPr lang="fr-FR" sz="1600" dirty="0" err="1"/>
                        <a:t>Map</a:t>
                      </a:r>
                      <a:r>
                        <a:rPr lang="fr-FR" sz="1600" dirty="0"/>
                        <a:t> and data </a:t>
                      </a:r>
                      <a:r>
                        <a:rPr lang="fr-FR" sz="1600" dirty="0" err="1"/>
                        <a:t>collect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8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/>
                        <a:t>WP2. </a:t>
                      </a:r>
                      <a:r>
                        <a:rPr lang="fr-FR" sz="1600" dirty="0" err="1"/>
                        <a:t>Enhance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knowledge</a:t>
                      </a:r>
                      <a:r>
                        <a:rPr lang="fr-FR" sz="1600" dirty="0"/>
                        <a:t> on </a:t>
                      </a:r>
                      <a:r>
                        <a:rPr lang="fr-FR" sz="1600" dirty="0" err="1"/>
                        <a:t>systemic</a:t>
                      </a:r>
                      <a:r>
                        <a:rPr lang="fr-FR" sz="1600" dirty="0"/>
                        <a:t> 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2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/>
                        <a:t>WP3. </a:t>
                      </a:r>
                      <a:r>
                        <a:rPr lang="fr-FR" sz="1600" b="0" dirty="0" err="1"/>
                        <a:t>Experiment</a:t>
                      </a:r>
                      <a:r>
                        <a:rPr lang="fr-FR" sz="1600" b="0" dirty="0"/>
                        <a:t>, </a:t>
                      </a:r>
                      <a:r>
                        <a:rPr lang="fr-FR" sz="1600" b="0" dirty="0" err="1"/>
                        <a:t>validate</a:t>
                      </a:r>
                      <a:r>
                        <a:rPr lang="fr-FR" sz="1600" b="0" dirty="0"/>
                        <a:t> and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4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/>
                        <a:t>WP4. </a:t>
                      </a:r>
                      <a:r>
                        <a:rPr lang="fr-FR" sz="1600" dirty="0" err="1"/>
                        <a:t>Disseminate</a:t>
                      </a:r>
                      <a:r>
                        <a:rPr lang="fr-FR" sz="1600" dirty="0"/>
                        <a:t> and </a:t>
                      </a:r>
                      <a:r>
                        <a:rPr lang="fr-FR" sz="1600" dirty="0" err="1"/>
                        <a:t>promote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results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/>
                        <a:t>WP5. </a:t>
                      </a:r>
                      <a:r>
                        <a:rPr lang="fr-FR" sz="1600" dirty="0"/>
                        <a:t>Project management and data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8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398E2-9BB6-095A-32ED-B293B02F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Jalons - </a:t>
            </a:r>
            <a:r>
              <a:rPr lang="fr-FR" err="1"/>
              <a:t>Milestones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99F4A1-6CC5-E62D-01D7-44017F5AF6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4292" y="1688370"/>
            <a:ext cx="8424000" cy="2987663"/>
          </a:xfrm>
        </p:spPr>
        <p:txBody>
          <a:bodyPr/>
          <a:lstStyle/>
          <a:p>
            <a:r>
              <a:rPr lang="fr-FR" sz="1500" b="1"/>
              <a:t>Points de contrôle </a:t>
            </a:r>
            <a:r>
              <a:rPr lang="fr-FR" sz="1500"/>
              <a:t>du projet, qui permettent de </a:t>
            </a:r>
            <a:r>
              <a:rPr lang="fr-FR" sz="1500" b="1"/>
              <a:t>suivre l’avancement </a:t>
            </a:r>
            <a:r>
              <a:rPr lang="fr-FR" sz="1500"/>
              <a:t>du projet.</a:t>
            </a:r>
          </a:p>
          <a:p>
            <a:endParaRPr lang="fr-FR" sz="1500"/>
          </a:p>
          <a:p>
            <a:r>
              <a:rPr lang="fr-FR" sz="1500" b="1"/>
              <a:t>Plusieurs types </a:t>
            </a:r>
            <a:r>
              <a:rPr lang="fr-FR" sz="1500"/>
              <a:t>de jalons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/>
              <a:t>Les jalons peuvent correspondre à </a:t>
            </a:r>
            <a:r>
              <a:rPr lang="fr-FR" sz="1300" b="1"/>
              <a:t>l'obtention d'un résultat-clé</a:t>
            </a:r>
            <a:r>
              <a:rPr lang="fr-FR" sz="1300"/>
              <a:t>, permettant de passer à la phase suivante du travail.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/>
              <a:t>Ils peuvent également être nécessaires à des </a:t>
            </a:r>
            <a:r>
              <a:rPr lang="fr-FR" sz="1300" b="1"/>
              <a:t>moments intermédiaires</a:t>
            </a:r>
            <a:r>
              <a:rPr lang="fr-FR" sz="1300"/>
              <a:t>,</a:t>
            </a:r>
            <a:r>
              <a:rPr lang="fr-FR" sz="1300" b="1"/>
              <a:t> </a:t>
            </a:r>
            <a:r>
              <a:rPr lang="fr-FR" sz="1300"/>
              <a:t>pour prendre des </a:t>
            </a:r>
            <a:r>
              <a:rPr lang="fr-FR" sz="1300" b="1"/>
              <a:t>mesures correctives </a:t>
            </a:r>
            <a:r>
              <a:rPr lang="fr-FR" sz="1300"/>
              <a:t>en cas de problème.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300"/>
              <a:t>Un jalon peut être un </a:t>
            </a:r>
            <a:r>
              <a:rPr lang="fr-FR" sz="1300" b="1"/>
              <a:t>moment critique de décision </a:t>
            </a:r>
            <a:r>
              <a:rPr lang="fr-FR" sz="1300"/>
              <a:t>entre plusieurs options.</a:t>
            </a:r>
          </a:p>
          <a:p>
            <a:endParaRPr lang="fr-FR" sz="1500"/>
          </a:p>
          <a:p>
            <a:r>
              <a:rPr lang="fr-FR" sz="1500"/>
              <a:t>La réalisation d’un jalon doit être </a:t>
            </a:r>
            <a:r>
              <a:rPr lang="fr-FR" sz="1500" b="1"/>
              <a:t>vérifiable</a:t>
            </a:r>
            <a:r>
              <a:rPr lang="fr-FR" sz="1500"/>
              <a:t>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0D3A0C-EAAB-EE9D-67E8-441B63EB1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CA6B9F-1BFB-2604-8C24-924422B7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778A9-EEB3-633E-AA8B-A5631EDB06CA}"/>
              </a:ext>
            </a:extLst>
          </p:cNvPr>
          <p:cNvSpPr/>
          <p:nvPr/>
        </p:nvSpPr>
        <p:spPr>
          <a:xfrm>
            <a:off x="0" y="983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DB75B7-A610-8B2F-35F6-7B393ECD5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49"/>
          <a:stretch/>
        </p:blipFill>
        <p:spPr>
          <a:xfrm>
            <a:off x="1736850" y="108155"/>
            <a:ext cx="5436000" cy="49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0392-DD2C-20D1-5303-8ABAE69C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PERT </a:t>
            </a:r>
            <a:r>
              <a:rPr lang="fr-FR" err="1"/>
              <a:t>diagram</a:t>
            </a:r>
            <a:endParaRPr lang="fr-FR" b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562FF-B845-8ACC-8AB9-5F9F03F484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i="1"/>
              <a:t>Program evaluation and review technique</a:t>
            </a:r>
            <a:endParaRPr lang="fr-FR" sz="2000" i="1"/>
          </a:p>
          <a:p>
            <a:endParaRPr lang="fr-FR" sz="2000"/>
          </a:p>
          <a:p>
            <a:r>
              <a:rPr lang="fr-FR" sz="2000"/>
              <a:t>Pour visualiser la structuration d’ensemble et les </a:t>
            </a:r>
            <a:r>
              <a:rPr lang="fr-FR" sz="2000" b="1"/>
              <a:t>liens</a:t>
            </a:r>
            <a:r>
              <a:rPr lang="fr-FR" sz="2000"/>
              <a:t> entre les WP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08BB20-0ADA-D5ED-9C71-013BE0B94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FE2802-854E-8A93-0FCB-89B333F4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6B9F41-39BA-0C85-D473-5547CFF7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C12BFB4-E67D-A496-2C5C-8D7F8AA5D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077"/>
              </p:ext>
            </p:extLst>
          </p:nvPr>
        </p:nvGraphicFramePr>
        <p:xfrm>
          <a:off x="368832" y="1029525"/>
          <a:ext cx="8406336" cy="383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2112">
                  <a:extLst>
                    <a:ext uri="{9D8B030D-6E8A-4147-A177-3AD203B41FA5}">
                      <a16:colId xmlns:a16="http://schemas.microsoft.com/office/drawing/2014/main" val="688619860"/>
                    </a:ext>
                  </a:extLst>
                </a:gridCol>
                <a:gridCol w="2802112">
                  <a:extLst>
                    <a:ext uri="{9D8B030D-6E8A-4147-A177-3AD203B41FA5}">
                      <a16:colId xmlns:a16="http://schemas.microsoft.com/office/drawing/2014/main" val="2434210431"/>
                    </a:ext>
                  </a:extLst>
                </a:gridCol>
                <a:gridCol w="2802112">
                  <a:extLst>
                    <a:ext uri="{9D8B030D-6E8A-4147-A177-3AD203B41FA5}">
                      <a16:colId xmlns:a16="http://schemas.microsoft.com/office/drawing/2014/main" val="234174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Excellence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408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100" i="1"/>
                        <a:t>The following aspects will be taken into account, </a:t>
                      </a:r>
                      <a:r>
                        <a:rPr lang="en-US" sz="1100" b="1" i="1"/>
                        <a:t>to the extent that the proposed work corresponds to the description in the work </a:t>
                      </a:r>
                      <a:r>
                        <a:rPr lang="en-US" sz="1100" b="1" i="1" err="1"/>
                        <a:t>programme</a:t>
                      </a:r>
                      <a:r>
                        <a:rPr lang="en-US" sz="1100" b="1" i="1"/>
                        <a:t>:</a:t>
                      </a:r>
                      <a:endParaRPr lang="fr-FR" sz="1100" b="1" i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4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/>
                        <a:t>Clarity</a:t>
                      </a:r>
                      <a:r>
                        <a:rPr lang="en-US" sz="1100"/>
                        <a:t> and pertinence of the </a:t>
                      </a:r>
                      <a:r>
                        <a:rPr lang="en-US" sz="1100" b="1"/>
                        <a:t>project’s objectives</a:t>
                      </a:r>
                      <a:r>
                        <a:rPr lang="en-US" sz="1100"/>
                        <a:t>, and the extent to which the proposed work is ambitious, and goes beyond the state of the art.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Credibility of the </a:t>
                      </a:r>
                      <a:r>
                        <a:rPr lang="en-US" sz="1100" b="1"/>
                        <a:t>pathways to achieve the expected outcomes and impacts </a:t>
                      </a:r>
                      <a:r>
                        <a:rPr lang="en-US" sz="1100"/>
                        <a:t>specified in the work </a:t>
                      </a:r>
                      <a:r>
                        <a:rPr lang="en-US" sz="1100" err="1"/>
                        <a:t>programme</a:t>
                      </a:r>
                      <a:r>
                        <a:rPr lang="en-US" sz="1100"/>
                        <a:t>, and the likely </a:t>
                      </a:r>
                      <a:r>
                        <a:rPr lang="en-US" sz="1100" b="1"/>
                        <a:t>scale and significance </a:t>
                      </a:r>
                      <a:r>
                        <a:rPr lang="en-US" sz="1100"/>
                        <a:t>of the contributions from to the project.</a:t>
                      </a:r>
                    </a:p>
                    <a:p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Quality and effectiveness of the </a:t>
                      </a:r>
                      <a:r>
                        <a:rPr lang="en-US" sz="1100" b="1"/>
                        <a:t>work plan</a:t>
                      </a:r>
                      <a:r>
                        <a:rPr lang="en-US" sz="1100"/>
                        <a:t>, </a:t>
                      </a:r>
                      <a:r>
                        <a:rPr lang="en-US" sz="1100" b="1"/>
                        <a:t>assessment of risks</a:t>
                      </a:r>
                      <a:r>
                        <a:rPr lang="en-US" sz="1100"/>
                        <a:t>, and </a:t>
                      </a:r>
                      <a:r>
                        <a:rPr lang="en-US" sz="1100" b="1"/>
                        <a:t>appropriateness of the effort</a:t>
                      </a:r>
                      <a:r>
                        <a:rPr lang="en-US" sz="1100"/>
                        <a:t> assigned to work packages, and </a:t>
                      </a:r>
                      <a:r>
                        <a:rPr lang="en-US" sz="1100" b="1"/>
                        <a:t>the</a:t>
                      </a:r>
                      <a:r>
                        <a:rPr lang="en-US" sz="1100"/>
                        <a:t> </a:t>
                      </a:r>
                      <a:r>
                        <a:rPr lang="en-US" sz="1100" b="1"/>
                        <a:t>resources</a:t>
                      </a:r>
                      <a:r>
                        <a:rPr lang="en-US" sz="1100"/>
                        <a:t> overall.</a:t>
                      </a:r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35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/>
                        <a:t>Soundness of the </a:t>
                      </a:r>
                      <a:r>
                        <a:rPr lang="en-US" sz="1100" b="1"/>
                        <a:t>proposed methodology</a:t>
                      </a:r>
                      <a:r>
                        <a:rPr lang="en-US" sz="1100"/>
                        <a:t>, including </a:t>
                      </a:r>
                      <a:r>
                        <a:rPr lang="en-US" sz="1100" b="0"/>
                        <a:t>the underlying concepts, models, assumptions, inter-disciplinary approaches, appropriate consideration of the gender dimension in research and innovation content, and the quality of open science practices</a:t>
                      </a:r>
                      <a:r>
                        <a:rPr lang="en-US" sz="1100"/>
                        <a:t>, including sharing and management of research outputs and engagement of citizens, civil society and end users where appropriate.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 Suitability and quality of the </a:t>
                      </a:r>
                      <a:r>
                        <a:rPr lang="en-US" sz="1100" b="1"/>
                        <a:t>measures to </a:t>
                      </a:r>
                      <a:r>
                        <a:rPr lang="en-US" sz="1100" b="1" err="1"/>
                        <a:t>maximise</a:t>
                      </a:r>
                      <a:r>
                        <a:rPr lang="en-US" sz="1100" b="1"/>
                        <a:t> expected outcomes and impacts</a:t>
                      </a:r>
                      <a:r>
                        <a:rPr lang="en-US" sz="1100"/>
                        <a:t>, as set out in the dissemination and exploitation plan, including communication activities.</a:t>
                      </a:r>
                      <a:endParaRPr lang="fr-F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Capacity and role of </a:t>
                      </a:r>
                      <a:r>
                        <a:rPr lang="en-US" sz="1100" b="1"/>
                        <a:t>each participant</a:t>
                      </a:r>
                      <a:r>
                        <a:rPr lang="en-US" sz="1100"/>
                        <a:t>, and the extent to which the </a:t>
                      </a:r>
                      <a:r>
                        <a:rPr lang="en-US" sz="1100" b="1"/>
                        <a:t>consortium as a whole</a:t>
                      </a:r>
                      <a:r>
                        <a:rPr lang="en-US" sz="1100"/>
                        <a:t> brings together the necessary expertise.</a:t>
                      </a:r>
                      <a:endParaRPr lang="fr-FR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520082"/>
                  </a:ext>
                </a:extLst>
              </a:tr>
            </a:tbl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7E60BDE-DDCF-EA07-99D4-1871DEAC18FC}"/>
              </a:ext>
            </a:extLst>
          </p:cNvPr>
          <p:cNvSpPr/>
          <p:nvPr/>
        </p:nvSpPr>
        <p:spPr>
          <a:xfrm>
            <a:off x="6003443" y="1029524"/>
            <a:ext cx="2762893" cy="383450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37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4B4DFC-7723-FB8D-81B5-1C7B5C22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4181B9-6353-D84A-E10D-12CDD5C47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83" y="971002"/>
            <a:ext cx="4844034" cy="3769233"/>
          </a:xfrm>
          <a:prstGeom prst="rect">
            <a:avLst/>
          </a:prstGeom>
        </p:spPr>
      </p:pic>
      <p:pic>
        <p:nvPicPr>
          <p:cNvPr id="6" name="Image 5" descr="Une image contenant Graphique, graphisme, affiche, Police">
            <a:extLst>
              <a:ext uri="{FF2B5EF4-FFF2-40B4-BE49-F238E27FC236}">
                <a16:creationId xmlns:a16="http://schemas.microsoft.com/office/drawing/2014/main" id="{AE83D382-10A1-2276-AA3A-9F706A51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69" y="89866"/>
            <a:ext cx="762667" cy="7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484387-44C2-25D6-6B58-DE076EA1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48" y="923397"/>
            <a:ext cx="8424000" cy="497842"/>
          </a:xfrm>
        </p:spPr>
        <p:txBody>
          <a:bodyPr/>
          <a:lstStyle/>
          <a:p>
            <a:r>
              <a:rPr lang="fr-FR" sz="1500" dirty="0"/>
              <a:t>Exemple d’un projet en réponse au </a:t>
            </a:r>
            <a:r>
              <a:rPr lang="en-US" sz="1500" dirty="0"/>
              <a:t>topic « </a:t>
            </a: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ways of participatory management and sustainable financing of museums and other cultural institutions </a:t>
            </a:r>
            <a:r>
              <a:rPr lang="en-US" sz="1500" dirty="0"/>
              <a:t>»</a:t>
            </a:r>
            <a:br>
              <a:rPr lang="en-US" sz="1500" dirty="0"/>
            </a:br>
            <a:endParaRPr lang="fr-FR" sz="15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B9EA9D-4504-49E8-32E6-32B8E73E8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2E1A46-76CE-E133-3505-D39F4BFC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82" y="1383833"/>
            <a:ext cx="5328000" cy="3759667"/>
          </a:xfrm>
          <a:prstGeom prst="rect">
            <a:avLst/>
          </a:prstGeom>
        </p:spPr>
      </p:pic>
      <p:pic>
        <p:nvPicPr>
          <p:cNvPr id="12" name="Image 11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06C439DF-2623-8E20-3F1B-15E61558D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7" y="1480636"/>
            <a:ext cx="8674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1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4E98D-1689-FBAF-15A4-2D5D3E6D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GANTT </a:t>
            </a:r>
            <a:r>
              <a:rPr lang="fr-FR" err="1"/>
              <a:t>diagram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B316CE-C9E0-CB56-A660-73F1BA3A967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000" b="1"/>
              <a:t>Calendrier</a:t>
            </a:r>
            <a:r>
              <a:rPr lang="fr-FR" sz="2000"/>
              <a:t> </a:t>
            </a:r>
          </a:p>
          <a:p>
            <a:r>
              <a:rPr lang="fr-FR" sz="2000"/>
              <a:t>Pour indiquer chronologiquement </a:t>
            </a:r>
            <a:r>
              <a:rPr lang="fr-FR" sz="2000" b="1"/>
              <a:t>ce que vous ferez</a:t>
            </a:r>
            <a:r>
              <a:rPr lang="fr-FR" sz="2000" b="1" dirty="0"/>
              <a:t>,</a:t>
            </a:r>
            <a:r>
              <a:rPr lang="fr-FR" sz="2000"/>
              <a:t> </a:t>
            </a:r>
            <a:r>
              <a:rPr lang="fr-FR" sz="2000" b="1"/>
              <a:t>quand vous le ferez</a:t>
            </a:r>
            <a:r>
              <a:rPr lang="fr-FR" sz="2000" b="1" dirty="0"/>
              <a:t> et qui sera responsable.</a:t>
            </a:r>
            <a:endParaRPr lang="fr-FR" sz="2000" b="1"/>
          </a:p>
          <a:p>
            <a:r>
              <a:rPr lang="fr-FR" sz="2000" b="1"/>
              <a:t>Pour chaque WP </a:t>
            </a:r>
            <a:r>
              <a:rPr lang="fr-FR" sz="2000"/>
              <a:t>et </a:t>
            </a:r>
            <a:r>
              <a:rPr lang="fr-FR" sz="2000" b="1"/>
              <a:t>pour chaque tâche </a:t>
            </a:r>
            <a:r>
              <a:rPr lang="fr-FR" sz="2000"/>
              <a:t>au sein de chaque WP.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23851E-2F90-A3D3-0B7E-E40CD136A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CDF632-7D0A-72A4-35CD-FAFA8D2F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6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A6C3714-33D8-00A0-00B9-F7E33594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662"/>
            <a:ext cx="9144000" cy="3667804"/>
          </a:xfrm>
          <a:prstGeom prst="rect">
            <a:avLst/>
          </a:prstGeom>
        </p:spPr>
      </p:pic>
      <p:pic>
        <p:nvPicPr>
          <p:cNvPr id="2" name="Image 1" descr="Une image contenant Graphique, graphisme, affiche, Police">
            <a:extLst>
              <a:ext uri="{FF2B5EF4-FFF2-40B4-BE49-F238E27FC236}">
                <a16:creationId xmlns:a16="http://schemas.microsoft.com/office/drawing/2014/main" id="{E28A2EE2-D7B5-136D-D3B6-181044DF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69" y="89866"/>
            <a:ext cx="762667" cy="7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E7B13-8807-9FB3-AB58-31ACC50A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C3738-A245-D1B7-E79E-3C30A105F5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787216"/>
            <a:ext cx="8424000" cy="2939857"/>
          </a:xfrm>
        </p:spPr>
        <p:txBody>
          <a:bodyPr/>
          <a:lstStyle/>
          <a:p>
            <a:r>
              <a:rPr lang="fr-FR" sz="1500"/>
              <a:t>Un risque critique est </a:t>
            </a:r>
            <a:r>
              <a:rPr lang="fr-FR" sz="1500" b="1"/>
              <a:t>un événement ou un problème plausible </a:t>
            </a:r>
            <a:r>
              <a:rPr lang="fr-FR" sz="1500"/>
              <a:t>qui pourrait avoir un </a:t>
            </a:r>
            <a:r>
              <a:rPr lang="fr-FR" sz="1500" b="1"/>
              <a:t>impact négatif sur la capacité du projet à atteindre ses objectifs</a:t>
            </a:r>
            <a:r>
              <a:rPr lang="fr-FR" sz="1500"/>
              <a:t>.</a:t>
            </a:r>
          </a:p>
          <a:p>
            <a:endParaRPr lang="fr-FR" sz="15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/>
              <a:t>Evaluer la </a:t>
            </a:r>
            <a:r>
              <a:rPr lang="fr-FR" sz="1500" b="1"/>
              <a:t>probabilité de survenance </a:t>
            </a:r>
            <a:r>
              <a:rPr lang="fr-FR" sz="1500"/>
              <a:t>(faible/moyenne/élevée) : estimation de la probabilité que le risque se matérialise même après avoir pris en compte les mesures d'atténuation mises en place.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/>
              <a:t>Evaluer la </a:t>
            </a:r>
            <a:r>
              <a:rPr lang="fr-FR" sz="1500" b="1"/>
              <a:t>gravité</a:t>
            </a:r>
            <a:r>
              <a:rPr lang="fr-FR" sz="1500"/>
              <a:t> (faible/moyenne/élevée) : gravité relative du risque et importance de ses effets.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5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/>
              <a:t>Proposer des </a:t>
            </a:r>
            <a:r>
              <a:rPr lang="fr-FR" sz="1500" b="1"/>
              <a:t>moyens d’atténuation</a:t>
            </a:r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1ACFC0-9835-EF6D-B1B9-1E78D2935C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AF70C3-5C06-FF2F-0B19-A3FCA139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1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EE4443-17D0-30AB-E12C-53487D59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AD6171-7308-A6E5-5C0E-71CB3038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64" y="792599"/>
            <a:ext cx="5466071" cy="4320000"/>
          </a:xfrm>
          <a:prstGeom prst="rect">
            <a:avLst/>
          </a:prstGeom>
        </p:spPr>
      </p:pic>
      <p:pic>
        <p:nvPicPr>
          <p:cNvPr id="2" name="Image 1" descr="Une image contenant Graphique, graphisme, affiche, Police">
            <a:extLst>
              <a:ext uri="{FF2B5EF4-FFF2-40B4-BE49-F238E27FC236}">
                <a16:creationId xmlns:a16="http://schemas.microsoft.com/office/drawing/2014/main" id="{3E431889-C5A9-8CB3-F0FD-7B412D99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669" y="89866"/>
            <a:ext cx="762667" cy="7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2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D0B88-5070-6B31-708F-148740E2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Approprietness</a:t>
            </a:r>
            <a:r>
              <a:rPr lang="fr-FR"/>
              <a:t> of the effort </a:t>
            </a:r>
            <a:r>
              <a:rPr lang="fr-FR" err="1"/>
              <a:t>assigned</a:t>
            </a:r>
            <a:r>
              <a:rPr lang="fr-FR"/>
              <a:t> to WP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CD957-1F45-82C5-AA60-3CC529395D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/>
              <a:t>Dans la description de chaque WP : qui fait quoi + tableau récapitulatif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/>
              <a:t>Implication </a:t>
            </a:r>
            <a:r>
              <a:rPr lang="fr-FR" sz="1500" b="1"/>
              <a:t>proportionnelle aux tâches </a:t>
            </a:r>
            <a:r>
              <a:rPr lang="fr-FR" sz="1500"/>
              <a:t>à accomplir – </a:t>
            </a:r>
            <a:r>
              <a:rPr lang="fr-FR" sz="1500" b="1"/>
              <a:t>cohérence</a:t>
            </a:r>
            <a:r>
              <a:rPr lang="fr-FR" sz="1500"/>
              <a:t> entre les partenaires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500" b="1"/>
              <a:t>Collaboration</a:t>
            </a:r>
            <a:r>
              <a:rPr lang="fr-FR" sz="1500"/>
              <a:t> entre les partenaires ≠ un WP par partenaire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53C9F0-59B0-563F-4018-A2A79A1E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0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990F9-46C6-DEC0-0862-254AA240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116000"/>
            <a:ext cx="8424000" cy="360000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30B59-7FFE-D350-3223-C40B3EB1E7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623359"/>
            <a:ext cx="8424000" cy="310393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3 groupes de 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30 min en petits groupes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15 min de restitution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200"/>
          </a:p>
          <a:p>
            <a:r>
              <a:rPr lang="fr-FR" sz="15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Spécificité de la présentation des activités de dissémination, communication et exploitation </a:t>
            </a:r>
            <a:r>
              <a:rPr lang="fr-FR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dans la section 3.1, au regard de leur présentation dans la section 2.2 Mesures to maximise impact</a:t>
            </a:r>
          </a:p>
          <a:p>
            <a:pPr marL="537750" lvl="1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2"/>
                </a:solidFill>
              </a:rPr>
              <a:t>Comparer ce qui structure la présentation de ces activités entre la section 2 et la section 3</a:t>
            </a:r>
          </a:p>
          <a:p>
            <a:pPr marL="537750" lvl="1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2"/>
                </a:solidFill>
              </a:rPr>
              <a:t>Y a-t-il des informations qui sont uniquement dans la section 3 et qui n’étaient pas dans la section 2 ?</a:t>
            </a:r>
          </a:p>
          <a:p>
            <a:pPr marL="537750" lvl="1" indent="-2857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2"/>
                </a:solidFill>
              </a:rPr>
              <a:t>Que pensez-vous du jalon (</a:t>
            </a:r>
            <a:r>
              <a:rPr lang="fr-FR" sz="1200" i="1" dirty="0" err="1">
                <a:solidFill>
                  <a:schemeClr val="tx2"/>
                </a:solidFill>
              </a:rPr>
              <a:t>milestone</a:t>
            </a:r>
            <a:r>
              <a:rPr lang="fr-FR" sz="1200" dirty="0">
                <a:solidFill>
                  <a:schemeClr val="tx2"/>
                </a:solidFill>
              </a:rPr>
              <a:t>) spécifique à ce WP ?</a:t>
            </a:r>
          </a:p>
          <a:p>
            <a:pPr marL="537750" lvl="1" indent="-285750">
              <a:buFont typeface="Wingdings" panose="05000000000000000000" pitchFamily="2" charset="2"/>
              <a:buChar char="Ø"/>
            </a:pPr>
            <a:endParaRPr lang="fr-FR" sz="1400"/>
          </a:p>
          <a:p>
            <a:endParaRPr lang="fr-FR" sz="15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095086-DD2E-7D0E-927B-F6571EF54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5D8DD8-E480-CE9B-E18A-E41D9899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14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3FFEB98-C127-56FD-F406-0149C81F0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B20E895-E297-79B1-6E9D-9383641B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Section 3.2 </a:t>
            </a:r>
            <a:r>
              <a:rPr lang="en-US"/>
              <a:t>Capacity of participants and consortium as a whole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1089CE-B539-74DC-774A-73EF4C9A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4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80338A8-227C-9C67-92DF-C7F3644E2F21}"/>
              </a:ext>
            </a:extLst>
          </p:cNvPr>
          <p:cNvSpPr txBox="1"/>
          <p:nvPr/>
        </p:nvSpPr>
        <p:spPr>
          <a:xfrm>
            <a:off x="371474" y="1005466"/>
            <a:ext cx="842962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3.2 CAPACITY OF PARTICIPANTS AND CONSORTIUM AS A WHOLE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Capacity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and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role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each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participant and the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extent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which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consortium as a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whole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brings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together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the </a:t>
            </a:r>
            <a:r>
              <a:rPr kumimoji="0" lang="fr-FR" sz="1600" b="1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necessary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expertise.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Description du consortium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fr-FR" sz="16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qualité, l’expertise et l’expérience du coordinateur et de chaque partenaire ; les expériences collectives.</a:t>
            </a: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91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Complémentarités entre partenaires : </a:t>
            </a:r>
            <a:r>
              <a:rPr kumimoji="0" lang="fr-FR" sz="16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 quoi le consortium réunit tout ce qui est nécessaire pour mettre en œuvre chaque WP et atteindre les objectifs du projet.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Références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/>
              <a:buNone/>
              <a:tabLst/>
              <a:defRPr/>
            </a:pP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/!\</a:t>
            </a:r>
            <a:r>
              <a:rPr kumimoji="0" lang="fr-FR" sz="1600" b="0" i="1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Chaque participant du consortium (et ses références) est décrit dans une section distincte de la </a:t>
            </a: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partie A</a:t>
            </a:r>
            <a:r>
              <a:rPr kumimoji="0" lang="fr-FR" sz="1600" b="0" i="1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Il n'est donc pas nécessaire de répéter ces informations ici.</a:t>
            </a:r>
          </a:p>
        </p:txBody>
      </p:sp>
    </p:spTree>
    <p:extLst>
      <p:ext uri="{BB962C8B-B14F-4D97-AF65-F5344CB8AC3E}">
        <p14:creationId xmlns:p14="http://schemas.microsoft.com/office/powerpoint/2010/main" val="42068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B10AC-EA54-869B-021A-44E8BB56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112AE-77D3-FBDA-FFB3-7594C1372C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516699"/>
            <a:ext cx="8424000" cy="3085150"/>
          </a:xfrm>
        </p:spPr>
        <p:txBody>
          <a:bodyPr/>
          <a:lstStyle/>
          <a:p>
            <a:r>
              <a:rPr lang="fr-FR" sz="1500" b="1"/>
              <a:t>14h-14h10</a:t>
            </a:r>
            <a:r>
              <a:rPr lang="fr-FR" sz="1500"/>
              <a:t> </a:t>
            </a:r>
            <a:r>
              <a:rPr lang="fr-FR" sz="1500" b="1">
                <a:solidFill>
                  <a:schemeClr val="accent4"/>
                </a:solidFill>
              </a:rPr>
              <a:t>Echauffement</a:t>
            </a:r>
            <a:r>
              <a:rPr lang="fr-FR" sz="1500"/>
              <a:t> : le jargon du management de projets</a:t>
            </a:r>
          </a:p>
          <a:p>
            <a:endParaRPr lang="fr-FR" sz="1500"/>
          </a:p>
          <a:p>
            <a:r>
              <a:rPr lang="fr-FR" sz="1500" b="1"/>
              <a:t>14h10-15h10</a:t>
            </a:r>
            <a:r>
              <a:rPr lang="fr-FR" sz="1500"/>
              <a:t> </a:t>
            </a:r>
            <a:r>
              <a:rPr lang="fr-FR" sz="1500" b="1">
                <a:solidFill>
                  <a:schemeClr val="accent4"/>
                </a:solidFill>
              </a:rPr>
              <a:t>Section 2.1 Work plan </a:t>
            </a:r>
            <a:r>
              <a:rPr lang="fr-FR" sz="1500"/>
              <a:t>(and </a:t>
            </a:r>
            <a:r>
              <a:rPr lang="fr-FR" sz="1500" err="1"/>
              <a:t>resources</a:t>
            </a:r>
            <a:r>
              <a:rPr lang="fr-FR" sz="1500"/>
              <a:t>)</a:t>
            </a:r>
          </a:p>
          <a:p>
            <a:r>
              <a:rPr lang="fr-FR" sz="1500"/>
              <a:t>	</a:t>
            </a:r>
            <a:r>
              <a:rPr lang="fr-FR" sz="1500" b="1"/>
              <a:t>15-20 min. Conseils : </a:t>
            </a:r>
            <a:r>
              <a:rPr lang="fr-FR" sz="1500"/>
              <a:t>les attentes de la section</a:t>
            </a:r>
          </a:p>
          <a:p>
            <a:r>
              <a:rPr lang="fr-FR" sz="1500"/>
              <a:t>	</a:t>
            </a:r>
            <a:r>
              <a:rPr lang="fr-FR" sz="1500" b="1"/>
              <a:t>40-45 min.</a:t>
            </a:r>
            <a:r>
              <a:rPr lang="fr-FR" sz="1500"/>
              <a:t> </a:t>
            </a:r>
            <a:r>
              <a:rPr lang="fr-FR" sz="1500" b="1"/>
              <a:t>Exercice</a:t>
            </a:r>
            <a:r>
              <a:rPr lang="fr-FR" sz="1500"/>
              <a:t> : étude de cas : comparaison de la présentation des actions de 	dissémination, exploitation et communication dans la section II et dans la section III</a:t>
            </a:r>
          </a:p>
          <a:p>
            <a:endParaRPr lang="fr-FR" sz="1500"/>
          </a:p>
          <a:p>
            <a:r>
              <a:rPr lang="fr-FR" sz="1500" b="1"/>
              <a:t>15h10-16h00</a:t>
            </a:r>
            <a:r>
              <a:rPr lang="fr-FR" sz="1500"/>
              <a:t> </a:t>
            </a:r>
            <a:r>
              <a:rPr lang="fr-FR" sz="1500" b="1">
                <a:solidFill>
                  <a:schemeClr val="accent4"/>
                </a:solidFill>
              </a:rPr>
              <a:t>Section 2.2 </a:t>
            </a:r>
            <a:r>
              <a:rPr lang="fr-FR" sz="1500" b="1" err="1">
                <a:solidFill>
                  <a:schemeClr val="accent4"/>
                </a:solidFill>
              </a:rPr>
              <a:t>Capacity</a:t>
            </a:r>
            <a:r>
              <a:rPr lang="fr-FR" sz="1500" b="1">
                <a:solidFill>
                  <a:schemeClr val="accent4"/>
                </a:solidFill>
              </a:rPr>
              <a:t> of the participants and the consortium as a </a:t>
            </a:r>
            <a:r>
              <a:rPr lang="fr-FR" sz="1500" b="1" err="1">
                <a:solidFill>
                  <a:schemeClr val="accent4"/>
                </a:solidFill>
              </a:rPr>
              <a:t>whole</a:t>
            </a:r>
            <a:endParaRPr lang="fr-FR" sz="1500" b="1">
              <a:solidFill>
                <a:schemeClr val="accent4"/>
              </a:solidFill>
            </a:endParaRPr>
          </a:p>
          <a:p>
            <a:r>
              <a:rPr lang="fr-FR" sz="1500"/>
              <a:t>	</a:t>
            </a:r>
            <a:r>
              <a:rPr lang="fr-FR" sz="1500" b="1"/>
              <a:t>40 min. Introduction - Exercice</a:t>
            </a:r>
          </a:p>
          <a:p>
            <a:r>
              <a:rPr lang="fr-FR" sz="1500"/>
              <a:t>	</a:t>
            </a:r>
            <a:r>
              <a:rPr lang="fr-FR" sz="1500" b="1"/>
              <a:t>10 min.</a:t>
            </a:r>
            <a:r>
              <a:rPr lang="fr-FR" sz="1500"/>
              <a:t> </a:t>
            </a:r>
            <a:r>
              <a:rPr lang="fr-FR" sz="1500" b="1"/>
              <a:t>Synthèse des conseils</a:t>
            </a:r>
            <a:endParaRPr lang="fr-FR" sz="1500"/>
          </a:p>
          <a:p>
            <a:endParaRPr lang="fr-FR" sz="1500"/>
          </a:p>
          <a:p>
            <a:endParaRPr lang="fr-FR" sz="1500"/>
          </a:p>
          <a:p>
            <a:endParaRPr lang="fr-FR" sz="15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D0FB8C-26FA-46D3-7C54-A720BC34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170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6792FC-BF0E-788A-7CF6-850E4DD77EE0}"/>
              </a:ext>
            </a:extLst>
          </p:cNvPr>
          <p:cNvSpPr txBox="1"/>
          <p:nvPr/>
        </p:nvSpPr>
        <p:spPr>
          <a:xfrm>
            <a:off x="315616" y="1075105"/>
            <a:ext cx="8499909" cy="584775"/>
          </a:xfrm>
          <a:prstGeom prst="rect">
            <a:avLst/>
          </a:prstGeom>
          <a:solidFill>
            <a:schemeClr val="bg2">
              <a:lumMod val="20000"/>
              <a:lumOff val="8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CRITÈRE :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chaque consortium doit inclure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 minimum 3 partenaires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établis sur le territoire des Etats membres et Etats associés à HEU, dont au moins 1 Etat membre.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5A2C40-F77A-F00C-ADDC-1D369BF237F7}"/>
              </a:ext>
            </a:extLst>
          </p:cNvPr>
          <p:cNvSpPr txBox="1"/>
          <p:nvPr/>
        </p:nvSpPr>
        <p:spPr>
          <a:xfrm>
            <a:off x="315616" y="1906102"/>
            <a:ext cx="84030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PRATIQUE :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des consortia de plus de 3 partenaires sont souvent nécessaires pour pouvoir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répondre aux attendus du topic et réaliser les activités nécessaires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y parvenir.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Certains topics exigent explicitement des consortia plus importants (min. 5 partenaires)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Entre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8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et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12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 partenaires en moyenne </a:t>
            </a: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306127-049C-4019-D9E1-10D605064A85}"/>
              </a:ext>
            </a:extLst>
          </p:cNvPr>
          <p:cNvSpPr txBox="1"/>
          <p:nvPr/>
        </p:nvSpPr>
        <p:spPr>
          <a:xfrm>
            <a:off x="2079619" y="3910691"/>
            <a:ext cx="2160000" cy="584775"/>
          </a:xfrm>
          <a:prstGeom prst="rect">
            <a:avLst/>
          </a:prstGeom>
          <a:noFill/>
          <a:ln cmpd="thickThin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UNDETERRED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 partenaires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AFD721-D49A-3C43-A4F4-63B07701C778}"/>
              </a:ext>
            </a:extLst>
          </p:cNvPr>
          <p:cNvSpPr txBox="1"/>
          <p:nvPr/>
        </p:nvSpPr>
        <p:spPr>
          <a:xfrm>
            <a:off x="4367572" y="3900192"/>
            <a:ext cx="21600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RAISE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 partenaires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A0B86C-986F-9FEA-DD7F-1C561C882F5C}"/>
              </a:ext>
            </a:extLst>
          </p:cNvPr>
          <p:cNvSpPr txBox="1"/>
          <p:nvPr/>
        </p:nvSpPr>
        <p:spPr>
          <a:xfrm>
            <a:off x="6655525" y="3910691"/>
            <a:ext cx="21600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FFD5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EQUALSTRENGTH</a:t>
            </a:r>
            <a:endParaRPr kumimoji="0" lang="fr-FR" sz="1600" b="1" i="0" u="none" strike="noStrike" kern="0" cap="none" spc="0" normalizeH="0" baseline="0" noProof="0">
              <a:ln>
                <a:noFill/>
              </a:ln>
              <a:solidFill>
                <a:srgbClr val="FFD5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 partenaires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333A8F-E2F3-EBA5-7211-14073119F24D}"/>
              </a:ext>
            </a:extLst>
          </p:cNvPr>
          <p:cNvSpPr txBox="1"/>
          <p:nvPr/>
        </p:nvSpPr>
        <p:spPr>
          <a:xfrm>
            <a:off x="315616" y="3398818"/>
            <a:ext cx="4330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Arial Nova" panose="020B0504020202020204" pitchFamily="34" charset="0"/>
                <a:cs typeface="Arial Nova" panose="020B0504020202020204" pitchFamily="34" charset="0"/>
                <a:sym typeface="Arial"/>
              </a:rPr>
              <a:t>HORIZON-CL2-2022-TRANSFORMATIONS-01-08 </a:t>
            </a:r>
            <a:r>
              <a:rPr kumimoji="0" lang="fr-FR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14" name="Connecteur en angle 13">
            <a:extLst>
              <a:ext uri="{FF2B5EF4-FFF2-40B4-BE49-F238E27FC236}">
                <a16:creationId xmlns:a16="http://schemas.microsoft.com/office/drawing/2014/main" id="{AD3FCF50-BF9A-BA8A-758C-1D017C30008D}"/>
              </a:ext>
            </a:extLst>
          </p:cNvPr>
          <p:cNvCxnSpPr>
            <a:stCxn id="11" idx="1"/>
            <a:endCxn id="5" idx="1"/>
          </p:cNvCxnSpPr>
          <p:nvPr/>
        </p:nvCxnSpPr>
        <p:spPr>
          <a:xfrm rot="10800000" flipH="1" flipV="1">
            <a:off x="315615" y="3552707"/>
            <a:ext cx="1764003" cy="650372"/>
          </a:xfrm>
          <a:prstGeom prst="bentConnector3">
            <a:avLst>
              <a:gd name="adj1" fmla="val -5726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08E733C-C0F7-D363-D97D-F6B87226056D}"/>
              </a:ext>
            </a:extLst>
          </p:cNvPr>
          <p:cNvSpPr txBox="1"/>
          <p:nvPr/>
        </p:nvSpPr>
        <p:spPr>
          <a:xfrm>
            <a:off x="315614" y="3900192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projets soutenus</a:t>
            </a:r>
          </a:p>
        </p:txBody>
      </p:sp>
    </p:spTree>
    <p:extLst>
      <p:ext uri="{BB962C8B-B14F-4D97-AF65-F5344CB8AC3E}">
        <p14:creationId xmlns:p14="http://schemas.microsoft.com/office/powerpoint/2010/main" val="3573389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990F9-46C6-DEC0-0862-254AA240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048337"/>
            <a:ext cx="8424000" cy="366571"/>
          </a:xfrm>
        </p:spPr>
        <p:txBody>
          <a:bodyPr/>
          <a:lstStyle/>
          <a:p>
            <a:r>
              <a:rPr lang="fr-FR">
                <a:solidFill>
                  <a:schemeClr val="bg2">
                    <a:lumMod val="40000"/>
                    <a:lumOff val="60000"/>
                  </a:schemeClr>
                </a:solidFill>
              </a:rPr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30B59-7FFE-D350-3223-C40B3EB1E7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9" y="1552338"/>
            <a:ext cx="8588692" cy="3103930"/>
          </a:xfrm>
        </p:spPr>
        <p:txBody>
          <a:bodyPr/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i="1"/>
              <a:t>En </a:t>
            </a:r>
            <a:r>
              <a:rPr lang="fr-FR" sz="1800" i="1" dirty="0"/>
              <a:t>groupes de 4-5</a:t>
            </a:r>
            <a:endParaRPr lang="fr-FR" sz="1800" i="1"/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i="1"/>
              <a:t>25 min de travail</a:t>
            </a:r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i="1"/>
              <a:t>15 min de restitution collective</a:t>
            </a:r>
          </a:p>
          <a:p>
            <a:pPr marL="0" indent="0"/>
            <a:endParaRPr lang="fr-FR" sz="18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99000"/>
              <a:buFont typeface="Wingdings" pitchFamily="2" charset="2"/>
              <a:buChar char="à"/>
            </a:pPr>
            <a:r>
              <a:rPr lang="fr-FR" sz="1800" b="1">
                <a:sym typeface="Wingdings" pitchFamily="2" charset="2"/>
              </a:rPr>
              <a:t>Etude des documents de présentation du consortium UNDETERRED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99000"/>
              <a:buFont typeface="Wingdings" pitchFamily="2" charset="2"/>
              <a:buChar char="à"/>
            </a:pPr>
            <a:r>
              <a:rPr lang="fr-FR" sz="1800" b="1">
                <a:sym typeface="Wingdings" pitchFamily="2" charset="2"/>
              </a:rPr>
              <a:t>Comparaison avec les consortia des deux autres projets lauréats</a:t>
            </a:r>
            <a:endParaRPr lang="fr-FR" sz="1800" b="1"/>
          </a:p>
          <a:p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5D8DD8-E480-CE9B-E18A-E41D9899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733122C9-A0B9-462F-8757-0847AD287B63}" type="slidenum">
              <a: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31</a:t>
            </a:fld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E1000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31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671AE3-D8E0-1883-97CF-94888E499D05}"/>
              </a:ext>
            </a:extLst>
          </p:cNvPr>
          <p:cNvSpPr txBox="1"/>
          <p:nvPr/>
        </p:nvSpPr>
        <p:spPr>
          <a:xfrm>
            <a:off x="3795823" y="1191366"/>
            <a:ext cx="4944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Consortium de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à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12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partenaires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International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Interdisciplinaire (pluri)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Intersectoriel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partenaires académiques et non académiques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Projets tournés vers l’impact économique et/ou sociétal 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intégration de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Acteurs à même de se saisir des solutions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Utilisateurs finaux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51780C-CE8A-3CA5-9EB3-B9D1F56F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3" y="963360"/>
            <a:ext cx="361266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39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80338A8-227C-9C67-92DF-C7F3644E2F21}"/>
              </a:ext>
            </a:extLst>
          </p:cNvPr>
          <p:cNvSpPr txBox="1"/>
          <p:nvPr/>
        </p:nvSpPr>
        <p:spPr>
          <a:xfrm>
            <a:off x="371474" y="943323"/>
            <a:ext cx="842962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COMPLÉMENTARITÉS ENTRE PARTENAIRES</a:t>
            </a: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91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différents rôles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et la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répartition des tâches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 les partenaires 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Expertises et connaissances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disciplinaires et interdisciplinaires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y compris sur des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aspects transverses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science ouverte, égalité des genres, éthique 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 principales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ressources disponibles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(installations, équipements, bases de données, archives, accès à des terrains d’étude…)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couverture géographique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Couverture de la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chaine de valeur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l’exploitation des résultats 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croiser avec les WP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dans lesquels tout cela est mobilisé (méthodologie)</a:t>
            </a: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 U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tableau synthétique peut faciliter la compréhension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compris grâce aux PARTENAIRES ASSOCIÉS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E1000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Justifier la présence éventuelle de </a:t>
            </a: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partenaires internationaux ou d’organisations internationales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Expliquer en quoi leur participation est essentielle (expérience, expertise, réalisations...).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FCB414D-FA6C-7DB9-5EE7-5F2DF098F160}"/>
              </a:ext>
            </a:extLst>
          </p:cNvPr>
          <p:cNvSpPr txBox="1"/>
          <p:nvPr/>
        </p:nvSpPr>
        <p:spPr>
          <a:xfrm>
            <a:off x="371474" y="4834920"/>
            <a:ext cx="842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l’actualité de la coopération internationale dans HEU </a:t>
            </a:r>
            <a:r>
              <a:rPr kumimoji="0" lang="fr-FR" sz="1200" b="1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☛ Page de la CE </a:t>
            </a:r>
            <a:r>
              <a:rPr kumimoji="0" lang="fr-FR" sz="1200" b="1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cooperation</a:t>
            </a:r>
            <a:endParaRPr kumimoji="0" lang="fr-FR" sz="1200" b="1" i="0" u="none" strike="noStrike" kern="0" cap="none" spc="0" normalizeH="0" baseline="0" noProof="0">
              <a:ln>
                <a:solidFill>
                  <a:srgbClr val="FFD500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528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80C74-7A5D-C36E-CD04-8AF023916044}"/>
              </a:ext>
            </a:extLst>
          </p:cNvPr>
          <p:cNvSpPr/>
          <p:nvPr/>
        </p:nvSpPr>
        <p:spPr>
          <a:xfrm>
            <a:off x="390579" y="1979720"/>
            <a:ext cx="8407192" cy="719092"/>
          </a:xfrm>
          <a:prstGeom prst="rect">
            <a:avLst/>
          </a:prstGeom>
          <a:solidFill>
            <a:schemeClr val="bg2">
              <a:lumMod val="20000"/>
              <a:lumOff val="80000"/>
              <a:alpha val="3143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4DC877-45FB-D51C-8B15-D8389349765F}"/>
              </a:ext>
            </a:extLst>
          </p:cNvPr>
          <p:cNvSpPr txBox="1"/>
          <p:nvPr/>
        </p:nvSpPr>
        <p:spPr>
          <a:xfrm>
            <a:off x="390579" y="938700"/>
            <a:ext cx="84071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IMPLICATION D’UTILISATEURS FINAUX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Assurer/faciliter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l’exploitation des résultats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Dépend du projet et de son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domaine d’intervention/d’application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Dans les appels du Cluster 2 :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pouvoirs publics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(ministère, police, collectivité…),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associations/ONG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(droit au logement, aides aux migrants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…), institutions culturelles ou patrimoniales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(archives, musées, mémoriaux…),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entreprises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(ICC, numérique, spatial…).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Différentes modalités, selon les ambitions du projet et son plan d’action : 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Membre du consortium, Partenaire associé, Membre de l’Advisory </a:t>
            </a:r>
            <a:r>
              <a:rPr kumimoji="0" lang="fr-FR" sz="1600" b="1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board</a:t>
            </a: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(diapo suivante)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Des utilisateurs finaux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 impliqués dans la </a:t>
            </a:r>
            <a:r>
              <a:rPr kumimoji="0" lang="fr-FR" sz="1600" b="0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co-conception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 du projet (associés au montage) et dans sa mise en œuvre (panels consultatifs/d’orientation), le cas échéants via des structures relais (associations, réseaux, fédérations…).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Exploitation :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sans être redondant avec la section 2, montrer aussi pourquoi certains résultats du projet sont importants pour chaque partenaire ou certains en particulier.</a:t>
            </a:r>
          </a:p>
        </p:txBody>
      </p:sp>
    </p:spTree>
    <p:extLst>
      <p:ext uri="{BB962C8B-B14F-4D97-AF65-F5344CB8AC3E}">
        <p14:creationId xmlns:p14="http://schemas.microsoft.com/office/powerpoint/2010/main" val="233201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D9C8E9E-2B7D-7783-33CD-0783EF75A20B}"/>
              </a:ext>
            </a:extLst>
          </p:cNvPr>
          <p:cNvSpPr txBox="1"/>
          <p:nvPr/>
        </p:nvSpPr>
        <p:spPr>
          <a:xfrm>
            <a:off x="324035" y="932495"/>
            <a:ext cx="849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QUELLES MODALITÉS PARTENARIALES ?</a:t>
            </a:r>
          </a:p>
        </p:txBody>
      </p:sp>
      <p:graphicFrame>
        <p:nvGraphicFramePr>
          <p:cNvPr id="6" name="Espace réservé du contenu 6">
            <a:extLst>
              <a:ext uri="{FF2B5EF4-FFF2-40B4-BE49-F238E27FC236}">
                <a16:creationId xmlns:a16="http://schemas.microsoft.com/office/drawing/2014/main" id="{82F1E37D-1951-FBFA-8BD5-4BA358C14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54710"/>
              </p:ext>
            </p:extLst>
          </p:nvPr>
        </p:nvGraphicFramePr>
        <p:xfrm>
          <a:off x="169387" y="1354399"/>
          <a:ext cx="7275085" cy="330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882430E-6653-2409-9152-56EDF900904D}"/>
              </a:ext>
            </a:extLst>
          </p:cNvPr>
          <p:cNvSpPr txBox="1"/>
          <p:nvPr/>
        </p:nvSpPr>
        <p:spPr>
          <a:xfrm>
            <a:off x="7508630" y="2306386"/>
            <a:ext cx="16353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Tierces parties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affiliée à un bénéficiaire ou pas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mettant à disposition des ressources :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gratuitement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contre paiement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Sous-contractant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4D1ED8C0-98DF-9A5D-C33B-BF5625DFF1B6}"/>
              </a:ext>
            </a:extLst>
          </p:cNvPr>
          <p:cNvSpPr/>
          <p:nvPr/>
        </p:nvSpPr>
        <p:spPr>
          <a:xfrm>
            <a:off x="7007469" y="2189285"/>
            <a:ext cx="501162" cy="13364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9644C5-3770-5FEC-F797-E49293515FA7}"/>
              </a:ext>
            </a:extLst>
          </p:cNvPr>
          <p:cNvSpPr txBox="1"/>
          <p:nvPr/>
        </p:nvSpPr>
        <p:spPr>
          <a:xfrm>
            <a:off x="2965066" y="4835814"/>
            <a:ext cx="5989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tout comprendre sur les parties tierces  </a:t>
            </a:r>
            <a:r>
              <a:rPr kumimoji="0" lang="fr-FR" sz="1200" b="1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☛ </a:t>
            </a:r>
            <a:r>
              <a:rPr kumimoji="0" lang="fr-FR" sz="1200" b="1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du PCN juridique et financier </a:t>
            </a:r>
            <a:endParaRPr kumimoji="0" lang="fr-FR" sz="1200" b="1" i="0" u="none" strike="noStrike" kern="0" cap="none" spc="0" normalizeH="0" baseline="0" noProof="0">
              <a:ln>
                <a:solidFill>
                  <a:srgbClr val="FFD500"/>
                </a:solidFill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844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4DC877-45FB-D51C-8B15-D8389349765F}"/>
              </a:ext>
            </a:extLst>
          </p:cNvPr>
          <p:cNvSpPr txBox="1"/>
          <p:nvPr/>
        </p:nvSpPr>
        <p:spPr>
          <a:xfrm>
            <a:off x="359526" y="1266662"/>
            <a:ext cx="853589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Arial"/>
              <a:buNone/>
              <a:tabLst/>
              <a:defRPr/>
            </a:pPr>
            <a:r>
              <a:rPr kumimoji="0" lang="fr-FR" sz="1600" b="1" i="1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Pertinence, cohérence et équilibre…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Réunir toutes les compétences/disciplines/ressources…</a:t>
            </a: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S’assurer que le rôle de chacun est bien déterminé et adapté à son expertise/expérience</a:t>
            </a: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Toujours rechercher la compétence, l'équilibre, la complémentarité, « l'excellence », l'engagement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 faites pas venir "vos amis 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Avoir une structure de projet gérable, avec une charge administrative raisonnable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91">
                  <a:lumMod val="40000"/>
                  <a:lumOff val="60000"/>
                </a:srgb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Maintenir l'engagement et la motivation des partenaires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 consortium est-il parfaitement adapté à l'exécution du projet 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a-t-il des tâches qui ne sont pas bien couvertes par l'expertise du consortium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a-t-il des redondances entre partenaires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L’équilibre des genres au sein du projet est-il respecté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couverture géographique correspond-elle à l’impact attendu de l’appel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Est-ce que ceux qui utiliseront l’innovation/les solutions contribuent aux décisions-clés du projet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1A05C8-7F8F-19D8-B0C6-4B2CEF14DD10}"/>
              </a:ext>
            </a:extLst>
          </p:cNvPr>
          <p:cNvSpPr txBox="1"/>
          <p:nvPr/>
        </p:nvSpPr>
        <p:spPr>
          <a:xfrm>
            <a:off x="359526" y="960259"/>
            <a:ext cx="842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 QUI DOIT GUIDER LA CONSTITUTION DU CONSORTIUM </a:t>
            </a:r>
          </a:p>
        </p:txBody>
      </p:sp>
    </p:spTree>
    <p:extLst>
      <p:ext uri="{BB962C8B-B14F-4D97-AF65-F5344CB8AC3E}">
        <p14:creationId xmlns:p14="http://schemas.microsoft.com/office/powerpoint/2010/main" val="3207426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D1A05C8-7F8F-19D8-B0C6-4B2CEF14DD10}"/>
              </a:ext>
            </a:extLst>
          </p:cNvPr>
          <p:cNvSpPr txBox="1"/>
          <p:nvPr/>
        </p:nvSpPr>
        <p:spPr>
          <a:xfrm>
            <a:off x="359526" y="960259"/>
            <a:ext cx="842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RECHERCHE DE PARTENAIRES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EEAC78-EADF-4BBE-B5FC-B4B7E384925C}"/>
              </a:ext>
            </a:extLst>
          </p:cNvPr>
          <p:cNvSpPr txBox="1"/>
          <p:nvPr/>
        </p:nvSpPr>
        <p:spPr>
          <a:xfrm>
            <a:off x="359526" y="1329591"/>
            <a:ext cx="85762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Coordinateur qui cherche à constituer/compléter son consortium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(Partenaire cherchant à rejoindre un consortium)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Premier cercle : </a:t>
            </a:r>
          </a:p>
          <a:p>
            <a:pPr marL="702900" marR="0" lvl="5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vos collaborations et celles de vos partenaires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confiance, mais attention un « ami » n’est pas forcément le partenaire qu’il vous faut pour ce projet.</a:t>
            </a:r>
          </a:p>
          <a:p>
            <a:pPr marL="702900" marR="0" lvl="5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GIS, sociétés savantes, réseaux dont votre établissement est membre</a:t>
            </a:r>
          </a:p>
          <a:p>
            <a:pPr marL="36000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5433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 </a:t>
            </a:r>
            <a:r>
              <a:rPr kumimoji="0" lang="fr-FR" sz="1200" b="0" i="1" u="none" strike="noStrike" kern="0" cap="none" spc="0" normalizeH="0" baseline="0" noProof="0">
                <a:ln>
                  <a:noFill/>
                </a:ln>
                <a:solidFill>
                  <a:srgbClr val="00009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Pensez à solliciter les services support de votre structure (recherche, relations internationales…)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Deuxième cercle :</a:t>
            </a:r>
          </a:p>
          <a:p>
            <a:pPr marL="70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Structures relais au niveau national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PCN HEU, Entreprise Europe Network, pôles de compétitivité, réseau national des MSH…</a:t>
            </a:r>
          </a:p>
          <a:p>
            <a:pPr marL="70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A5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Votre état de l’art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identifier des projets (et leurs consortia) précédemment financés </a:t>
            </a:r>
            <a:r>
              <a:rPr kumimoji="0" lang="fr-FR" sz="1200" b="0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CORDIS</a:t>
            </a:r>
            <a:endParaRPr kumimoji="0" lang="fr-FR" sz="1200" b="0" i="0" u="none" strike="noStrike" kern="0" cap="none" spc="0" normalizeH="0" baseline="0" noProof="0">
              <a:ln>
                <a:solidFill>
                  <a:srgbClr val="FFD500"/>
                </a:solidFill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/>
              <a:buAutoNum type="arabicParenBoth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Troisième cercle : </a:t>
            </a:r>
          </a:p>
          <a:p>
            <a:pPr marL="70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Outils et plateformes de mise en relation, les événements de réseautage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 niveau européen : page de chaque appel, marketplace de Net4Society, </a:t>
            </a: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brokerage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events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… </a:t>
            </a:r>
            <a:r>
              <a:rPr kumimoji="0" lang="fr-FR" sz="1200" b="0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Partner </a:t>
            </a:r>
            <a:r>
              <a:rPr kumimoji="0" lang="fr-FR" sz="1200" b="0" i="0" u="none" strike="noStrike" kern="0" cap="none" spc="0" normalizeH="0" baseline="0" noProof="0" err="1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</a:t>
            </a:r>
            <a:r>
              <a:rPr kumimoji="0" lang="fr-FR" sz="1200" b="0" i="0" u="none" strike="noStrike" kern="0" cap="none" spc="0" normalizeH="0" baseline="0" noProof="0">
                <a:ln>
                  <a:solidFill>
                    <a:srgbClr val="FFD5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services</a:t>
            </a:r>
            <a:endParaRPr kumimoji="0" lang="fr-FR" sz="1400" b="0" i="0" u="none" strike="noStrike" kern="0" cap="none" spc="0" normalizeH="0" baseline="0" noProof="0">
              <a:ln>
                <a:solidFill>
                  <a:srgbClr val="FFD500"/>
                </a:solidFill>
              </a:ln>
              <a:solidFill>
                <a:srgbClr val="00009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24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A7A94596-41F0-AAE6-CE93-75317D5D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1236147"/>
            <a:ext cx="7920000" cy="3227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9ED8D8-89FC-62D4-BDE7-F8B8D14B05F3}"/>
              </a:ext>
            </a:extLst>
          </p:cNvPr>
          <p:cNvSpPr txBox="1"/>
          <p:nvPr/>
        </p:nvSpPr>
        <p:spPr>
          <a:xfrm>
            <a:off x="5077469" y="301841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Coordinateur ou partenaire ?</a:t>
            </a:r>
          </a:p>
        </p:txBody>
      </p:sp>
    </p:spTree>
    <p:extLst>
      <p:ext uri="{BB962C8B-B14F-4D97-AF65-F5344CB8AC3E}">
        <p14:creationId xmlns:p14="http://schemas.microsoft.com/office/powerpoint/2010/main" val="1489195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2B2C5-F5F7-A600-5318-66AD4A8C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F38E60-0267-7F80-9C75-BE08B155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16618E-394D-125E-191F-7C88D4AC2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009" y="2346046"/>
            <a:ext cx="8558991" cy="2077200"/>
          </a:xfrm>
        </p:spPr>
        <p:txBody>
          <a:bodyPr/>
          <a:lstStyle/>
          <a:p>
            <a:r>
              <a:rPr lang="fr-FR" sz="3000"/>
              <a:t>pcn-shs@recherche.gouv.fr</a:t>
            </a:r>
          </a:p>
          <a:p>
            <a:endParaRPr lang="fr-FR" sz="3000"/>
          </a:p>
          <a:p>
            <a:r>
              <a:rPr lang="fr-FR" sz="3000"/>
              <a:t>https://www.horizon-europe.gouv.fr/cluster-2 </a:t>
            </a:r>
          </a:p>
        </p:txBody>
      </p:sp>
    </p:spTree>
    <p:extLst>
      <p:ext uri="{BB962C8B-B14F-4D97-AF65-F5344CB8AC3E}">
        <p14:creationId xmlns:p14="http://schemas.microsoft.com/office/powerpoint/2010/main" val="15773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A655E0F-0EF6-7D5A-7133-F56F4905F1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3E2361-353D-358C-F6EC-A323C0D7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Echauffement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844E06-A7C8-C7F5-2150-B13ECA93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81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CD8E2D-5F5A-D5DC-5CBC-83D727E5C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0D7849E-5403-6AB1-50F3-C8E20FDC2303}"/>
              </a:ext>
            </a:extLst>
          </p:cNvPr>
          <p:cNvGrpSpPr/>
          <p:nvPr/>
        </p:nvGrpSpPr>
        <p:grpSpPr>
          <a:xfrm>
            <a:off x="3675432" y="273333"/>
            <a:ext cx="1793135" cy="504000"/>
            <a:chOff x="7131240" y="377017"/>
            <a:chExt cx="1793135" cy="50400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A16CAB1-AE8B-BF8A-D267-2B7606D6CC1B}"/>
                </a:ext>
              </a:extLst>
            </p:cNvPr>
            <p:cNvSpPr txBox="1"/>
            <p:nvPr/>
          </p:nvSpPr>
          <p:spPr>
            <a:xfrm>
              <a:off x="7635240" y="475129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>
                  <a:latin typeface="+mn-lt"/>
                </a:rPr>
                <a:t>Echauffement</a:t>
              </a:r>
            </a:p>
          </p:txBody>
        </p:sp>
        <p:pic>
          <p:nvPicPr>
            <p:cNvPr id="7" name="Graphique 6" descr="Exécuter">
              <a:extLst>
                <a:ext uri="{FF2B5EF4-FFF2-40B4-BE49-F238E27FC236}">
                  <a16:creationId xmlns:a16="http://schemas.microsoft.com/office/drawing/2014/main" id="{A12D046F-6EFB-D576-CF08-BD70CD79B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1240" y="377017"/>
              <a:ext cx="504000" cy="504000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61B2F2DA-FF23-3D7B-A685-9F6F2725829D}"/>
              </a:ext>
            </a:extLst>
          </p:cNvPr>
          <p:cNvSpPr txBox="1"/>
          <p:nvPr/>
        </p:nvSpPr>
        <p:spPr>
          <a:xfrm>
            <a:off x="5497032" y="267659"/>
            <a:ext cx="33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  <a:latin typeface="+mn-lt"/>
              </a:rPr>
              <a:t>Trouvez le mot correspondant à chacune de ces définitions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02EA59-E630-8882-2257-AA8417807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2" r="2187"/>
          <a:stretch/>
        </p:blipFill>
        <p:spPr>
          <a:xfrm>
            <a:off x="479394" y="1010171"/>
            <a:ext cx="4856085" cy="36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917F37-A342-103A-616E-BCA5E93AB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565" y="1112361"/>
            <a:ext cx="3240000" cy="29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BD347-D31D-26BE-B066-6F66C9DC51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83680" y="4677125"/>
            <a:ext cx="2103120" cy="25717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latin typeface="+mn-lt"/>
              </a:rPr>
              <a:t>6</a:t>
            </a:fld>
            <a:endParaRPr lang="fr-FR">
              <a:latin typeface="+mn-lt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71A6F9-4185-76A3-2CF9-82719D2ACE8D}"/>
              </a:ext>
            </a:extLst>
          </p:cNvPr>
          <p:cNvGrpSpPr/>
          <p:nvPr/>
        </p:nvGrpSpPr>
        <p:grpSpPr>
          <a:xfrm>
            <a:off x="3675432" y="273333"/>
            <a:ext cx="1793135" cy="504000"/>
            <a:chOff x="7131240" y="377017"/>
            <a:chExt cx="1793135" cy="50400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30D82A2-1B09-5270-79D0-8012C432A329}"/>
                </a:ext>
              </a:extLst>
            </p:cNvPr>
            <p:cNvSpPr txBox="1"/>
            <p:nvPr/>
          </p:nvSpPr>
          <p:spPr>
            <a:xfrm>
              <a:off x="7635240" y="475129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>
                  <a:latin typeface="+mn-lt"/>
                </a:rPr>
                <a:t>Echauffement</a:t>
              </a:r>
            </a:p>
          </p:txBody>
        </p:sp>
        <p:pic>
          <p:nvPicPr>
            <p:cNvPr id="7" name="Graphique 6" descr="Exécuter">
              <a:extLst>
                <a:ext uri="{FF2B5EF4-FFF2-40B4-BE49-F238E27FC236}">
                  <a16:creationId xmlns:a16="http://schemas.microsoft.com/office/drawing/2014/main" id="{04C61CFB-C1EF-35D5-3792-7F5E8E6D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1240" y="377017"/>
              <a:ext cx="504000" cy="504000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C39FD71-E334-6831-A29E-0520121DBE59}"/>
              </a:ext>
            </a:extLst>
          </p:cNvPr>
          <p:cNvSpPr txBox="1"/>
          <p:nvPr/>
        </p:nvSpPr>
        <p:spPr>
          <a:xfrm>
            <a:off x="5497032" y="267659"/>
            <a:ext cx="335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accent4"/>
                </a:solidFill>
                <a:latin typeface="+mn-lt"/>
              </a:rPr>
              <a:t>Trouvez le terme correspondant à chacune de ces définitions !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B0BB9C3-98AF-7A1F-03C6-5FBC9DA0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28949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093A56-5B1A-C969-8E39-1FB8E3A52BE1}"/>
              </a:ext>
            </a:extLst>
          </p:cNvPr>
          <p:cNvSpPr txBox="1"/>
          <p:nvPr/>
        </p:nvSpPr>
        <p:spPr>
          <a:xfrm>
            <a:off x="7454426" y="143161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Work package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80CA0E4-F87A-7F90-EA33-54504B37D948}"/>
              </a:ext>
            </a:extLst>
          </p:cNvPr>
          <p:cNvSpPr txBox="1"/>
          <p:nvPr/>
        </p:nvSpPr>
        <p:spPr>
          <a:xfrm>
            <a:off x="7792660" y="180902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Outcomes</a:t>
            </a:r>
            <a:endParaRPr lang="fr-FR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AD56C4-63DC-9F9B-644B-B220CB280DD7}"/>
              </a:ext>
            </a:extLst>
          </p:cNvPr>
          <p:cNvSpPr txBox="1"/>
          <p:nvPr/>
        </p:nvSpPr>
        <p:spPr>
          <a:xfrm>
            <a:off x="7714113" y="2188714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Gantt chart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E4B9EA6-21F1-AA02-4E41-ADADFF84F79F}"/>
              </a:ext>
            </a:extLst>
          </p:cNvPr>
          <p:cNvSpPr txBox="1"/>
          <p:nvPr/>
        </p:nvSpPr>
        <p:spPr>
          <a:xfrm>
            <a:off x="7747337" y="2972442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Critical </a:t>
            </a:r>
            <a:r>
              <a:rPr lang="fr-FR" b="1" dirty="0" err="1"/>
              <a:t>risk</a:t>
            </a:r>
            <a:endParaRPr lang="fr-FR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C653A6C-F0B7-B7B2-F4E3-7DE8555E902F}"/>
              </a:ext>
            </a:extLst>
          </p:cNvPr>
          <p:cNvSpPr txBox="1"/>
          <p:nvPr/>
        </p:nvSpPr>
        <p:spPr>
          <a:xfrm>
            <a:off x="7800501" y="2594756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Milestones</a:t>
            </a:r>
            <a:endParaRPr lang="fr-FR" b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B220AA8-2784-D2A0-B796-C1697BE09FD4}"/>
              </a:ext>
            </a:extLst>
          </p:cNvPr>
          <p:cNvSpPr txBox="1"/>
          <p:nvPr/>
        </p:nvSpPr>
        <p:spPr>
          <a:xfrm>
            <a:off x="7831133" y="413738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Pert chart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F0B1EEE-6319-09F9-7F98-66E573DFBD43}"/>
              </a:ext>
            </a:extLst>
          </p:cNvPr>
          <p:cNvSpPr txBox="1"/>
          <p:nvPr/>
        </p:nvSpPr>
        <p:spPr>
          <a:xfrm>
            <a:off x="7679111" y="355787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Deliverables</a:t>
            </a:r>
            <a:endParaRPr lang="fr-FR" b="1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D026534-11AF-6E8B-8AD6-D2A659A04D35}"/>
              </a:ext>
            </a:extLst>
          </p:cNvPr>
          <p:cNvSpPr txBox="1"/>
          <p:nvPr/>
        </p:nvSpPr>
        <p:spPr>
          <a:xfrm>
            <a:off x="7552473" y="4500160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Results</a:t>
            </a:r>
            <a:r>
              <a:rPr lang="fr-FR" b="1" dirty="0"/>
              <a:t>/Outputs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6A4A7F3-4E9A-EB67-498C-9AC79D50AA0D}"/>
              </a:ext>
            </a:extLst>
          </p:cNvPr>
          <p:cNvSpPr txBox="1"/>
          <p:nvPr/>
        </p:nvSpPr>
        <p:spPr>
          <a:xfrm>
            <a:off x="7868265" y="105305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Impacts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6B54FBC-2BBB-D877-DDB8-0811FD735338}"/>
              </a:ext>
            </a:extLst>
          </p:cNvPr>
          <p:cNvGrpSpPr/>
          <p:nvPr/>
        </p:nvGrpSpPr>
        <p:grpSpPr>
          <a:xfrm>
            <a:off x="397062" y="1809023"/>
            <a:ext cx="6971301" cy="386769"/>
            <a:chOff x="397062" y="1809023"/>
            <a:chExt cx="6971301" cy="52322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7CF26A3-FE57-E063-D12C-CC5910CA454D}"/>
                </a:ext>
              </a:extLst>
            </p:cNvPr>
            <p:cNvSpPr txBox="1">
              <a:spLocks/>
            </p:cNvSpPr>
            <p:nvPr/>
          </p:nvSpPr>
          <p:spPr>
            <a:xfrm>
              <a:off x="397062" y="1809023"/>
              <a:ext cx="684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 err="1"/>
                <a:t>Expected</a:t>
              </a:r>
              <a:r>
                <a:rPr lang="fr-FR" dirty="0"/>
                <a:t> </a:t>
              </a:r>
              <a:r>
                <a:rPr lang="fr-FR" dirty="0" err="1"/>
                <a:t>effects</a:t>
              </a:r>
              <a:r>
                <a:rPr lang="fr-FR" dirty="0"/>
                <a:t> of the </a:t>
              </a:r>
              <a:r>
                <a:rPr lang="fr-FR" dirty="0" err="1"/>
                <a:t>project</a:t>
              </a:r>
              <a:r>
                <a:rPr lang="fr-FR" dirty="0"/>
                <a:t> over the medium </a:t>
              </a:r>
              <a:r>
                <a:rPr lang="fr-FR" dirty="0" err="1"/>
                <a:t>term</a:t>
              </a:r>
              <a:r>
                <a:rPr lang="fr-FR" dirty="0"/>
                <a:t> (</a:t>
              </a:r>
              <a:r>
                <a:rPr lang="fr-FR" dirty="0" err="1"/>
                <a:t>during</a:t>
              </a:r>
              <a:r>
                <a:rPr lang="fr-FR" dirty="0"/>
                <a:t> or </a:t>
              </a:r>
              <a:r>
                <a:rPr lang="fr-FR" dirty="0" err="1"/>
                <a:t>shortly</a:t>
              </a:r>
              <a:r>
                <a:rPr lang="fr-FR" dirty="0"/>
                <a:t> </a:t>
              </a:r>
              <a:r>
                <a:rPr lang="fr-FR" dirty="0" err="1"/>
                <a:t>after</a:t>
              </a:r>
              <a:r>
                <a:rPr lang="fr-FR" dirty="0"/>
                <a:t> </a:t>
              </a:r>
              <a:r>
                <a:rPr lang="fr-FR" dirty="0" err="1"/>
                <a:t>its</a:t>
              </a:r>
              <a:r>
                <a:rPr lang="fr-FR" dirty="0"/>
                <a:t> end)</a:t>
              </a:r>
            </a:p>
          </p:txBody>
        </p:sp>
        <p:sp>
          <p:nvSpPr>
            <p:cNvPr id="51" name="Flèche vers la droite 50">
              <a:extLst>
                <a:ext uri="{FF2B5EF4-FFF2-40B4-BE49-F238E27FC236}">
                  <a16:creationId xmlns:a16="http://schemas.microsoft.com/office/drawing/2014/main" id="{18F19CE8-8ECA-8799-6E99-28C6505CAC7A}"/>
                </a:ext>
              </a:extLst>
            </p:cNvPr>
            <p:cNvSpPr/>
            <p:nvPr/>
          </p:nvSpPr>
          <p:spPr>
            <a:xfrm>
              <a:off x="7174798" y="1896000"/>
              <a:ext cx="193565" cy="1948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C4A7DA72-E528-8767-A7ED-1B99CF37CF19}"/>
              </a:ext>
            </a:extLst>
          </p:cNvPr>
          <p:cNvGrpSpPr/>
          <p:nvPr/>
        </p:nvGrpSpPr>
        <p:grpSpPr>
          <a:xfrm>
            <a:off x="397062" y="1431612"/>
            <a:ext cx="6971301" cy="227512"/>
            <a:chOff x="397062" y="1431611"/>
            <a:chExt cx="6971301" cy="307777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9F2DB53-71A9-025E-6126-72F359AF5797}"/>
                </a:ext>
              </a:extLst>
            </p:cNvPr>
            <p:cNvSpPr txBox="1">
              <a:spLocks/>
            </p:cNvSpPr>
            <p:nvPr/>
          </p:nvSpPr>
          <p:spPr>
            <a:xfrm>
              <a:off x="397062" y="1431611"/>
              <a:ext cx="6734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err="1">
                  <a:latin typeface="+mn-lt"/>
                </a:rPr>
                <a:t>Coherent</a:t>
              </a:r>
              <a:r>
                <a:rPr lang="fr-FR" i="1" dirty="0">
                  <a:latin typeface="+mn-lt"/>
                </a:rPr>
                <a:t> set of </a:t>
              </a:r>
              <a:r>
                <a:rPr lang="fr-FR" i="1" dirty="0" err="1">
                  <a:latin typeface="+mn-lt"/>
                </a:rPr>
                <a:t>tasks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derived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from</a:t>
              </a:r>
              <a:r>
                <a:rPr lang="fr-FR" i="1" dirty="0">
                  <a:latin typeface="+mn-lt"/>
                </a:rPr>
                <a:t> the </a:t>
              </a:r>
              <a:r>
                <a:rPr lang="fr-FR" i="1" dirty="0" err="1">
                  <a:latin typeface="+mn-lt"/>
                </a:rPr>
                <a:t>project</a:t>
              </a:r>
              <a:r>
                <a:rPr lang="fr-FR" i="1" dirty="0">
                  <a:latin typeface="+mn-lt"/>
                </a:rPr>
                <a:t> breakdown</a:t>
              </a:r>
            </a:p>
          </p:txBody>
        </p:sp>
        <p:sp>
          <p:nvSpPr>
            <p:cNvPr id="52" name="Flèche vers la droite 51">
              <a:extLst>
                <a:ext uri="{FF2B5EF4-FFF2-40B4-BE49-F238E27FC236}">
                  <a16:creationId xmlns:a16="http://schemas.microsoft.com/office/drawing/2014/main" id="{CA4D47A9-5619-F723-5E90-EF988FF6163E}"/>
                </a:ext>
              </a:extLst>
            </p:cNvPr>
            <p:cNvSpPr/>
            <p:nvPr/>
          </p:nvSpPr>
          <p:spPr>
            <a:xfrm>
              <a:off x="7174798" y="1527475"/>
              <a:ext cx="193565" cy="194802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4196E3A1-BAC4-46EC-78AD-0404D72E057C}"/>
              </a:ext>
            </a:extLst>
          </p:cNvPr>
          <p:cNvGrpSpPr/>
          <p:nvPr/>
        </p:nvGrpSpPr>
        <p:grpSpPr>
          <a:xfrm>
            <a:off x="397062" y="1047666"/>
            <a:ext cx="6983408" cy="227512"/>
            <a:chOff x="397062" y="1047665"/>
            <a:chExt cx="6983408" cy="307777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08EC607-32A2-555D-8EFE-80D28216D605}"/>
                </a:ext>
              </a:extLst>
            </p:cNvPr>
            <p:cNvSpPr txBox="1">
              <a:spLocks/>
            </p:cNvSpPr>
            <p:nvPr/>
          </p:nvSpPr>
          <p:spPr>
            <a:xfrm>
              <a:off x="397062" y="1047665"/>
              <a:ext cx="684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i="1" dirty="0" err="1"/>
                <a:t>Wider</a:t>
              </a:r>
              <a:r>
                <a:rPr lang="fr-FR" i="1" dirty="0"/>
                <a:t> long </a:t>
              </a:r>
              <a:r>
                <a:rPr lang="fr-FR" i="1" dirty="0" err="1"/>
                <a:t>term</a:t>
              </a:r>
              <a:r>
                <a:rPr lang="fr-FR" i="1" dirty="0"/>
                <a:t> </a:t>
              </a:r>
              <a:r>
                <a:rPr lang="fr-FR" i="1" dirty="0" err="1"/>
                <a:t>effects</a:t>
              </a:r>
              <a:r>
                <a:rPr lang="fr-FR" i="1" dirty="0"/>
                <a:t> of the </a:t>
              </a:r>
              <a:r>
                <a:rPr lang="fr-FR" i="1" dirty="0" err="1"/>
                <a:t>project</a:t>
              </a:r>
              <a:r>
                <a:rPr lang="fr-FR" i="1" dirty="0"/>
                <a:t> on society, the </a:t>
              </a:r>
              <a:r>
                <a:rPr lang="fr-FR" i="1" dirty="0" err="1"/>
                <a:t>economy</a:t>
              </a:r>
              <a:r>
                <a:rPr lang="fr-FR" i="1" dirty="0"/>
                <a:t> and science</a:t>
              </a:r>
            </a:p>
          </p:txBody>
        </p:sp>
        <p:sp>
          <p:nvSpPr>
            <p:cNvPr id="53" name="Flèche vers la droite 52">
              <a:extLst>
                <a:ext uri="{FF2B5EF4-FFF2-40B4-BE49-F238E27FC236}">
                  <a16:creationId xmlns:a16="http://schemas.microsoft.com/office/drawing/2014/main" id="{B5048C51-F1D5-8FD0-41DF-D3ACFFD93DC8}"/>
                </a:ext>
              </a:extLst>
            </p:cNvPr>
            <p:cNvSpPr/>
            <p:nvPr/>
          </p:nvSpPr>
          <p:spPr>
            <a:xfrm>
              <a:off x="7186905" y="1135196"/>
              <a:ext cx="193565" cy="194802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8FA3C39-E904-3563-AA6F-FFC4ADCDDD6D}"/>
              </a:ext>
            </a:extLst>
          </p:cNvPr>
          <p:cNvGrpSpPr/>
          <p:nvPr/>
        </p:nvGrpSpPr>
        <p:grpSpPr>
          <a:xfrm>
            <a:off x="397062" y="2188714"/>
            <a:ext cx="6971301" cy="307777"/>
            <a:chOff x="397062" y="2188714"/>
            <a:chExt cx="6971301" cy="30777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27C4350-9541-7074-C5F4-28FA45614866}"/>
                </a:ext>
              </a:extLst>
            </p:cNvPr>
            <p:cNvSpPr txBox="1">
              <a:spLocks/>
            </p:cNvSpPr>
            <p:nvPr/>
          </p:nvSpPr>
          <p:spPr>
            <a:xfrm>
              <a:off x="397062" y="2188714"/>
              <a:ext cx="6660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i="1" dirty="0">
                  <a:latin typeface="+mn-lt"/>
                </a:rPr>
                <a:t>Horizontal bar chart </a:t>
              </a:r>
              <a:r>
                <a:rPr lang="fr-FR" i="1" dirty="0" err="1">
                  <a:latin typeface="+mn-lt"/>
                </a:rPr>
                <a:t>that</a:t>
              </a:r>
              <a:r>
                <a:rPr lang="fr-FR" i="1" dirty="0">
                  <a:latin typeface="+mn-lt"/>
                </a:rPr>
                <a:t> shows the </a:t>
              </a:r>
              <a:r>
                <a:rPr lang="fr-FR" i="1" dirty="0" err="1">
                  <a:latin typeface="+mn-lt"/>
                </a:rPr>
                <a:t>project’s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planned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schedule</a:t>
              </a:r>
              <a:r>
                <a:rPr lang="fr-FR" i="1" dirty="0">
                  <a:latin typeface="+mn-lt"/>
                </a:rPr>
                <a:t> and </a:t>
              </a:r>
              <a:r>
                <a:rPr lang="fr-FR" i="1" dirty="0" err="1">
                  <a:latin typeface="+mn-lt"/>
                </a:rPr>
                <a:t>its</a:t>
              </a:r>
              <a:r>
                <a:rPr lang="fr-FR" i="1" dirty="0">
                  <a:latin typeface="+mn-lt"/>
                </a:rPr>
                <a:t> components</a:t>
              </a:r>
            </a:p>
          </p:txBody>
        </p:sp>
        <p:sp>
          <p:nvSpPr>
            <p:cNvPr id="54" name="Flèche vers la droite 53">
              <a:extLst>
                <a:ext uri="{FF2B5EF4-FFF2-40B4-BE49-F238E27FC236}">
                  <a16:creationId xmlns:a16="http://schemas.microsoft.com/office/drawing/2014/main" id="{3EF3DC57-FF32-FC10-71C2-4DC24752CDD8}"/>
                </a:ext>
              </a:extLst>
            </p:cNvPr>
            <p:cNvSpPr/>
            <p:nvPr/>
          </p:nvSpPr>
          <p:spPr>
            <a:xfrm>
              <a:off x="7174798" y="2275461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3A9A5004-23C2-3C71-8056-76B1E59CC9DB}"/>
              </a:ext>
            </a:extLst>
          </p:cNvPr>
          <p:cNvGrpSpPr/>
          <p:nvPr/>
        </p:nvGrpSpPr>
        <p:grpSpPr>
          <a:xfrm>
            <a:off x="452728" y="2600089"/>
            <a:ext cx="6915635" cy="307777"/>
            <a:chOff x="452728" y="2600089"/>
            <a:chExt cx="6915635" cy="307777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E40A6DC-E050-D447-EA10-B50F76981755}"/>
                </a:ext>
              </a:extLst>
            </p:cNvPr>
            <p:cNvSpPr txBox="1">
              <a:spLocks/>
            </p:cNvSpPr>
            <p:nvPr/>
          </p:nvSpPr>
          <p:spPr>
            <a:xfrm>
              <a:off x="452728" y="2600089"/>
              <a:ext cx="673417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i="1" dirty="0">
                  <a:effectLst/>
                  <a:latin typeface="+mn-lt"/>
                </a:rPr>
                <a:t>Control points, important stages in the </a:t>
              </a:r>
              <a:r>
                <a:rPr lang="fr-FR" i="1" dirty="0" err="1">
                  <a:effectLst/>
                  <a:latin typeface="+mn-lt"/>
                </a:rPr>
                <a:t>project</a:t>
              </a:r>
              <a:r>
                <a:rPr lang="fr-FR" i="1" dirty="0">
                  <a:effectLst/>
                  <a:latin typeface="+mn-lt"/>
                </a:rPr>
                <a:t> </a:t>
              </a:r>
              <a:r>
                <a:rPr lang="fr-FR" i="1" dirty="0" err="1">
                  <a:effectLst/>
                  <a:latin typeface="+mn-lt"/>
                </a:rPr>
                <a:t>that</a:t>
              </a:r>
              <a:r>
                <a:rPr lang="fr-FR" i="1" dirty="0">
                  <a:effectLst/>
                  <a:latin typeface="+mn-lt"/>
                </a:rPr>
                <a:t> help to chart </a:t>
              </a:r>
              <a:r>
                <a:rPr lang="fr-FR" i="1" dirty="0" err="1">
                  <a:effectLst/>
                  <a:latin typeface="+mn-lt"/>
                </a:rPr>
                <a:t>progress</a:t>
              </a:r>
              <a:endParaRPr lang="fr-FR" i="1" dirty="0">
                <a:effectLst/>
                <a:latin typeface="+mn-lt"/>
              </a:endParaRPr>
            </a:p>
          </p:txBody>
        </p:sp>
        <p:sp>
          <p:nvSpPr>
            <p:cNvPr id="55" name="Flèche vers la droite 54">
              <a:extLst>
                <a:ext uri="{FF2B5EF4-FFF2-40B4-BE49-F238E27FC236}">
                  <a16:creationId xmlns:a16="http://schemas.microsoft.com/office/drawing/2014/main" id="{FF5B308C-2269-BA03-F001-8DAC66F51115}"/>
                </a:ext>
              </a:extLst>
            </p:cNvPr>
            <p:cNvSpPr/>
            <p:nvPr/>
          </p:nvSpPr>
          <p:spPr>
            <a:xfrm>
              <a:off x="7174798" y="2700601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13D36F49-0EE9-9468-42CB-CD4A236F7CB4}"/>
              </a:ext>
            </a:extLst>
          </p:cNvPr>
          <p:cNvGrpSpPr/>
          <p:nvPr/>
        </p:nvGrpSpPr>
        <p:grpSpPr>
          <a:xfrm>
            <a:off x="452728" y="2966730"/>
            <a:ext cx="6915635" cy="523220"/>
            <a:chOff x="452728" y="2966730"/>
            <a:chExt cx="6915635" cy="52322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9F92237D-97BC-5F42-2B5D-E1431CE0EE1A}"/>
                </a:ext>
              </a:extLst>
            </p:cNvPr>
            <p:cNvSpPr txBox="1">
              <a:spLocks/>
            </p:cNvSpPr>
            <p:nvPr/>
          </p:nvSpPr>
          <p:spPr>
            <a:xfrm>
              <a:off x="452728" y="2966730"/>
              <a:ext cx="6734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>
                  <a:latin typeface="+mn-lt"/>
                </a:rPr>
                <a:t>Plausible </a:t>
              </a:r>
              <a:r>
                <a:rPr lang="fr-FR" i="1" dirty="0" err="1">
                  <a:latin typeface="+mn-lt"/>
                </a:rPr>
                <a:t>events</a:t>
              </a:r>
              <a:r>
                <a:rPr lang="fr-FR" i="1" dirty="0">
                  <a:latin typeface="+mn-lt"/>
                </a:rPr>
                <a:t> or issues </a:t>
              </a:r>
              <a:r>
                <a:rPr lang="fr-FR" i="1" dirty="0" err="1">
                  <a:latin typeface="+mn-lt"/>
                </a:rPr>
                <a:t>that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could</a:t>
              </a:r>
              <a:r>
                <a:rPr lang="fr-FR" i="1" dirty="0">
                  <a:latin typeface="+mn-lt"/>
                </a:rPr>
                <a:t> have a high adverse impact on the </a:t>
              </a:r>
              <a:r>
                <a:rPr lang="fr-FR" i="1" dirty="0" err="1">
                  <a:latin typeface="+mn-lt"/>
                </a:rPr>
                <a:t>ability</a:t>
              </a:r>
              <a:r>
                <a:rPr lang="fr-FR" i="1" dirty="0">
                  <a:latin typeface="+mn-lt"/>
                </a:rPr>
                <a:t> of the </a:t>
              </a:r>
              <a:r>
                <a:rPr lang="fr-FR" i="1" dirty="0" err="1">
                  <a:latin typeface="+mn-lt"/>
                </a:rPr>
                <a:t>project</a:t>
              </a:r>
              <a:r>
                <a:rPr lang="fr-FR" i="1" dirty="0">
                  <a:latin typeface="+mn-lt"/>
                </a:rPr>
                <a:t> to </a:t>
              </a:r>
              <a:r>
                <a:rPr lang="fr-FR" i="1" dirty="0" err="1">
                  <a:latin typeface="+mn-lt"/>
                </a:rPr>
                <a:t>achieve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its</a:t>
              </a:r>
              <a:r>
                <a:rPr lang="fr-FR" i="1" dirty="0">
                  <a:latin typeface="+mn-lt"/>
                </a:rPr>
                <a:t> objectives</a:t>
              </a:r>
            </a:p>
          </p:txBody>
        </p:sp>
        <p:sp>
          <p:nvSpPr>
            <p:cNvPr id="56" name="Flèche vers la droite 55">
              <a:extLst>
                <a:ext uri="{FF2B5EF4-FFF2-40B4-BE49-F238E27FC236}">
                  <a16:creationId xmlns:a16="http://schemas.microsoft.com/office/drawing/2014/main" id="{ECA3B6DC-6310-711D-1CFC-84077878F54F}"/>
                </a:ext>
              </a:extLst>
            </p:cNvPr>
            <p:cNvSpPr/>
            <p:nvPr/>
          </p:nvSpPr>
          <p:spPr>
            <a:xfrm>
              <a:off x="7174798" y="3065875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F6114D48-1588-6C98-3624-39F6F14F38B5}"/>
              </a:ext>
            </a:extLst>
          </p:cNvPr>
          <p:cNvGrpSpPr/>
          <p:nvPr/>
        </p:nvGrpSpPr>
        <p:grpSpPr>
          <a:xfrm>
            <a:off x="397065" y="3529710"/>
            <a:ext cx="6973479" cy="523220"/>
            <a:chOff x="397065" y="3529710"/>
            <a:chExt cx="6973479" cy="523220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327F5BA-6875-E362-EE0D-4D967A4497BF}"/>
                </a:ext>
              </a:extLst>
            </p:cNvPr>
            <p:cNvSpPr txBox="1">
              <a:spLocks/>
            </p:cNvSpPr>
            <p:nvPr/>
          </p:nvSpPr>
          <p:spPr>
            <a:xfrm>
              <a:off x="397065" y="3529710"/>
              <a:ext cx="67341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i="1" dirty="0"/>
                <a:t>Tangible </a:t>
              </a:r>
              <a:r>
                <a:rPr lang="fr-FR" i="1" dirty="0" err="1"/>
                <a:t>results</a:t>
              </a:r>
              <a:r>
                <a:rPr lang="fr-FR" i="1" dirty="0"/>
                <a:t> of the </a:t>
              </a:r>
              <a:r>
                <a:rPr lang="fr-FR" i="1" dirty="0" err="1"/>
                <a:t>project</a:t>
              </a:r>
              <a:r>
                <a:rPr lang="fr-FR" i="1" dirty="0"/>
                <a:t> sent to the Agency  to </a:t>
              </a:r>
              <a:r>
                <a:rPr lang="fr-FR" i="1" dirty="0" err="1"/>
                <a:t>ensure</a:t>
              </a:r>
              <a:r>
                <a:rPr lang="fr-FR" i="1" dirty="0"/>
                <a:t> effective monitoring of the </a:t>
              </a:r>
              <a:r>
                <a:rPr lang="fr-FR" i="1" dirty="0" err="1"/>
                <a:t>project</a:t>
              </a:r>
              <a:endParaRPr lang="fr-FR" i="1" dirty="0"/>
            </a:p>
          </p:txBody>
        </p:sp>
        <p:sp>
          <p:nvSpPr>
            <p:cNvPr id="57" name="Flèche vers la droite 56">
              <a:extLst>
                <a:ext uri="{FF2B5EF4-FFF2-40B4-BE49-F238E27FC236}">
                  <a16:creationId xmlns:a16="http://schemas.microsoft.com/office/drawing/2014/main" id="{F842A81E-E4CA-FA55-55AA-EAAEC6E850AC}"/>
                </a:ext>
              </a:extLst>
            </p:cNvPr>
            <p:cNvSpPr/>
            <p:nvPr/>
          </p:nvSpPr>
          <p:spPr>
            <a:xfrm>
              <a:off x="7176979" y="3647959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5A33B7FB-A8F5-2229-076C-5865986447EE}"/>
              </a:ext>
            </a:extLst>
          </p:cNvPr>
          <p:cNvGrpSpPr/>
          <p:nvPr/>
        </p:nvGrpSpPr>
        <p:grpSpPr>
          <a:xfrm>
            <a:off x="410373" y="4137387"/>
            <a:ext cx="6952852" cy="307777"/>
            <a:chOff x="452728" y="4124463"/>
            <a:chExt cx="6952852" cy="307777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0CFEED8-ABF5-D7E0-F072-31D1375D284D}"/>
                </a:ext>
              </a:extLst>
            </p:cNvPr>
            <p:cNvSpPr txBox="1">
              <a:spLocks/>
            </p:cNvSpPr>
            <p:nvPr/>
          </p:nvSpPr>
          <p:spPr>
            <a:xfrm>
              <a:off x="452728" y="4124463"/>
              <a:ext cx="6678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i="1" dirty="0" err="1">
                  <a:latin typeface="+mn-lt"/>
                </a:rPr>
                <a:t>Graphical</a:t>
              </a:r>
              <a:r>
                <a:rPr lang="fr-FR" i="1" dirty="0">
                  <a:latin typeface="+mn-lt"/>
                </a:rPr>
                <a:t> </a:t>
              </a:r>
              <a:r>
                <a:rPr lang="fr-FR" i="1" dirty="0" err="1">
                  <a:latin typeface="+mn-lt"/>
                </a:rPr>
                <a:t>presentation</a:t>
              </a:r>
              <a:r>
                <a:rPr lang="fr-FR" i="1" dirty="0">
                  <a:latin typeface="+mn-lt"/>
                </a:rPr>
                <a:t> of the </a:t>
              </a:r>
              <a:r>
                <a:rPr lang="fr-FR" i="1" dirty="0" err="1">
                  <a:latin typeface="+mn-lt"/>
                </a:rPr>
                <a:t>project’s</a:t>
              </a:r>
              <a:r>
                <a:rPr lang="fr-FR" i="1" dirty="0">
                  <a:latin typeface="+mn-lt"/>
                </a:rPr>
                <a:t> components </a:t>
              </a:r>
              <a:r>
                <a:rPr lang="fr-FR" i="1" dirty="0" err="1">
                  <a:latin typeface="+mn-lt"/>
                </a:rPr>
                <a:t>showing</a:t>
              </a:r>
              <a:r>
                <a:rPr lang="fr-FR" i="1" dirty="0">
                  <a:latin typeface="+mn-lt"/>
                </a:rPr>
                <a:t> how </a:t>
              </a:r>
              <a:r>
                <a:rPr lang="fr-FR" i="1" dirty="0" err="1">
                  <a:latin typeface="+mn-lt"/>
                </a:rPr>
                <a:t>they</a:t>
              </a:r>
              <a:r>
                <a:rPr lang="fr-FR" i="1" dirty="0">
                  <a:latin typeface="+mn-lt"/>
                </a:rPr>
                <a:t> inter-relate</a:t>
              </a:r>
            </a:p>
          </p:txBody>
        </p:sp>
        <p:sp>
          <p:nvSpPr>
            <p:cNvPr id="58" name="Flèche vers la droite 57">
              <a:extLst>
                <a:ext uri="{FF2B5EF4-FFF2-40B4-BE49-F238E27FC236}">
                  <a16:creationId xmlns:a16="http://schemas.microsoft.com/office/drawing/2014/main" id="{A4C9677A-35B7-3AC6-279F-0DDEB04BF9C1}"/>
                </a:ext>
              </a:extLst>
            </p:cNvPr>
            <p:cNvSpPr/>
            <p:nvPr/>
          </p:nvSpPr>
          <p:spPr>
            <a:xfrm>
              <a:off x="7212015" y="4238411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1C74EE6-81C4-969F-9D4D-CC850E8CFDC5}"/>
              </a:ext>
            </a:extLst>
          </p:cNvPr>
          <p:cNvGrpSpPr/>
          <p:nvPr/>
        </p:nvGrpSpPr>
        <p:grpSpPr>
          <a:xfrm>
            <a:off x="452728" y="4500161"/>
            <a:ext cx="6915635" cy="307777"/>
            <a:chOff x="452728" y="4500161"/>
            <a:chExt cx="6915635" cy="30777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3B194ED-B249-1E3C-CDFF-282D30F32B32}"/>
                </a:ext>
              </a:extLst>
            </p:cNvPr>
            <p:cNvSpPr txBox="1">
              <a:spLocks/>
            </p:cNvSpPr>
            <p:nvPr/>
          </p:nvSpPr>
          <p:spPr>
            <a:xfrm>
              <a:off x="452728" y="4500161"/>
              <a:ext cx="6678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i="1" dirty="0" err="1"/>
                <a:t>What</a:t>
              </a:r>
              <a:r>
                <a:rPr lang="fr-FR" i="1" dirty="0"/>
                <a:t> </a:t>
              </a:r>
              <a:r>
                <a:rPr lang="fr-FR" i="1" dirty="0" err="1"/>
                <a:t>is</a:t>
              </a:r>
              <a:r>
                <a:rPr lang="fr-FR" i="1" dirty="0"/>
                <a:t> </a:t>
              </a:r>
              <a:r>
                <a:rPr lang="fr-FR" i="1" dirty="0" err="1"/>
                <a:t>generated</a:t>
              </a:r>
              <a:r>
                <a:rPr lang="fr-FR" i="1" dirty="0"/>
                <a:t> </a:t>
              </a:r>
              <a:r>
                <a:rPr lang="fr-FR" i="1" dirty="0" err="1"/>
                <a:t>during</a:t>
              </a:r>
              <a:r>
                <a:rPr lang="fr-FR" i="1" dirty="0"/>
                <a:t> the </a:t>
              </a:r>
              <a:r>
                <a:rPr lang="fr-FR" i="1" dirty="0" err="1"/>
                <a:t>project</a:t>
              </a:r>
              <a:r>
                <a:rPr lang="fr-FR" i="1" dirty="0"/>
                <a:t> </a:t>
              </a:r>
              <a:r>
                <a:rPr lang="fr-FR" i="1" dirty="0" err="1"/>
                <a:t>implementation</a:t>
              </a:r>
              <a:endParaRPr lang="fr-FR" i="1" dirty="0"/>
            </a:p>
          </p:txBody>
        </p:sp>
        <p:sp>
          <p:nvSpPr>
            <p:cNvPr id="59" name="Flèche vers la droite 58">
              <a:extLst>
                <a:ext uri="{FF2B5EF4-FFF2-40B4-BE49-F238E27FC236}">
                  <a16:creationId xmlns:a16="http://schemas.microsoft.com/office/drawing/2014/main" id="{B4FB7707-64BA-8255-06AB-B2F7AA656442}"/>
                </a:ext>
              </a:extLst>
            </p:cNvPr>
            <p:cNvSpPr/>
            <p:nvPr/>
          </p:nvSpPr>
          <p:spPr>
            <a:xfrm>
              <a:off x="7174798" y="4574448"/>
              <a:ext cx="193565" cy="144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BD347-D31D-26BE-B066-6F66C9DC5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71A6F9-4185-76A3-2CF9-82719D2ACE8D}"/>
              </a:ext>
            </a:extLst>
          </p:cNvPr>
          <p:cNvGrpSpPr/>
          <p:nvPr/>
        </p:nvGrpSpPr>
        <p:grpSpPr>
          <a:xfrm>
            <a:off x="3246697" y="269321"/>
            <a:ext cx="1793135" cy="504000"/>
            <a:chOff x="7131240" y="377017"/>
            <a:chExt cx="1793135" cy="50400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30D82A2-1B09-5270-79D0-8012C432A329}"/>
                </a:ext>
              </a:extLst>
            </p:cNvPr>
            <p:cNvSpPr txBox="1"/>
            <p:nvPr/>
          </p:nvSpPr>
          <p:spPr>
            <a:xfrm>
              <a:off x="7635240" y="475129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/>
                <a:t>Echauffement</a:t>
              </a:r>
            </a:p>
          </p:txBody>
        </p:sp>
        <p:pic>
          <p:nvPicPr>
            <p:cNvPr id="7" name="Graphique 6" descr="Exécuter">
              <a:extLst>
                <a:ext uri="{FF2B5EF4-FFF2-40B4-BE49-F238E27FC236}">
                  <a16:creationId xmlns:a16="http://schemas.microsoft.com/office/drawing/2014/main" id="{04C61CFB-C1EF-35D5-3792-7F5E8E6D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1240" y="377017"/>
              <a:ext cx="504000" cy="50400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3878CB7-78A3-EF6F-7169-9A8F809342F8}"/>
              </a:ext>
            </a:extLst>
          </p:cNvPr>
          <p:cNvSpPr txBox="1"/>
          <p:nvPr/>
        </p:nvSpPr>
        <p:spPr>
          <a:xfrm>
            <a:off x="405390" y="2914308"/>
            <a:ext cx="6186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Evénements ou problèmes plausibles qui pourraient avoir un impact négatif important sur la capacité du projet à atteindre ses objectifs.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CE7305-F1D4-314A-5772-50DD3E4A8BA2}"/>
              </a:ext>
            </a:extLst>
          </p:cNvPr>
          <p:cNvSpPr txBox="1"/>
          <p:nvPr/>
        </p:nvSpPr>
        <p:spPr>
          <a:xfrm>
            <a:off x="397048" y="2003766"/>
            <a:ext cx="6588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Diagramme à barres horizontal qui montre le calendrier prévu du projet et ses composants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D11762-D380-C052-F141-396EAF06C000}"/>
              </a:ext>
            </a:extLst>
          </p:cNvPr>
          <p:cNvSpPr txBox="1"/>
          <p:nvPr/>
        </p:nvSpPr>
        <p:spPr>
          <a:xfrm>
            <a:off x="405389" y="4010534"/>
            <a:ext cx="6186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Présentation graphique des éléments du projet montrant leur interdépendance.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C1CA6F7-7A59-EE23-CDEE-A28C1F94529B}"/>
              </a:ext>
            </a:extLst>
          </p:cNvPr>
          <p:cNvSpPr txBox="1"/>
          <p:nvPr/>
        </p:nvSpPr>
        <p:spPr>
          <a:xfrm>
            <a:off x="397049" y="1248022"/>
            <a:ext cx="6186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Ensemble cohérent de tâches issu du découpage du projet.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47FAB51-DC27-FD1A-D7C9-1AC63C385056}"/>
              </a:ext>
            </a:extLst>
          </p:cNvPr>
          <p:cNvSpPr txBox="1"/>
          <p:nvPr/>
        </p:nvSpPr>
        <p:spPr>
          <a:xfrm>
            <a:off x="397048" y="2567864"/>
            <a:ext cx="6186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Points de contrôle du projet qui permettent d’en suivre l'évolution. 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CB3156B-BB3D-BB64-760C-F65B253A6101}"/>
              </a:ext>
            </a:extLst>
          </p:cNvPr>
          <p:cNvSpPr txBox="1"/>
          <p:nvPr/>
        </p:nvSpPr>
        <p:spPr>
          <a:xfrm>
            <a:off x="397050" y="1635588"/>
            <a:ext cx="6186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Effets attendus du projet, à moyen terme (pendant ou peu après sa fin)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C269C1-873B-DE81-49FA-D53CB3F025AD}"/>
              </a:ext>
            </a:extLst>
          </p:cNvPr>
          <p:cNvSpPr txBox="1"/>
          <p:nvPr/>
        </p:nvSpPr>
        <p:spPr>
          <a:xfrm>
            <a:off x="405389" y="3462421"/>
            <a:ext cx="6771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Résultats tangibles du projet envoyés à l'Agence pour assurer un suivi efficace du projet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50D8975-44BA-44D2-549E-FDF16B73AEE2}"/>
              </a:ext>
            </a:extLst>
          </p:cNvPr>
          <p:cNvSpPr txBox="1"/>
          <p:nvPr/>
        </p:nvSpPr>
        <p:spPr>
          <a:xfrm>
            <a:off x="405389" y="4509183"/>
            <a:ext cx="4582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Ce qui est généré durant la mise en œuvre du projet.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EC61865-8AB1-E250-50D9-351D47D76D07}"/>
              </a:ext>
            </a:extLst>
          </p:cNvPr>
          <p:cNvSpPr txBox="1"/>
          <p:nvPr/>
        </p:nvSpPr>
        <p:spPr>
          <a:xfrm>
            <a:off x="397050" y="917601"/>
            <a:ext cx="6694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/>
              <a:t>Effets plus larges et à long terme du projet sur la société, l'économie et la science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195AEE0-46D3-3F3F-75A8-82985D70393E}"/>
              </a:ext>
            </a:extLst>
          </p:cNvPr>
          <p:cNvSpPr txBox="1"/>
          <p:nvPr/>
        </p:nvSpPr>
        <p:spPr>
          <a:xfrm>
            <a:off x="5499209" y="373453"/>
            <a:ext cx="33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>
                <a:solidFill>
                  <a:schemeClr val="accent4"/>
                </a:solidFill>
                <a:latin typeface="+mn-lt"/>
              </a:rPr>
              <a:t>Définitions en français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2590394-8442-0720-38DD-1097992843D7}"/>
              </a:ext>
            </a:extLst>
          </p:cNvPr>
          <p:cNvSpPr txBox="1"/>
          <p:nvPr/>
        </p:nvSpPr>
        <p:spPr>
          <a:xfrm>
            <a:off x="7454426" y="143161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Work package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A9AE6C8-FEC4-60C3-D124-D8B8D3857812}"/>
              </a:ext>
            </a:extLst>
          </p:cNvPr>
          <p:cNvSpPr txBox="1"/>
          <p:nvPr/>
        </p:nvSpPr>
        <p:spPr>
          <a:xfrm>
            <a:off x="7792660" y="180902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err="1"/>
              <a:t>Outcomes</a:t>
            </a:r>
            <a:endParaRPr lang="fr-FR" b="1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60274BD-0670-D3DE-AE22-9C3DC04B0F40}"/>
              </a:ext>
            </a:extLst>
          </p:cNvPr>
          <p:cNvSpPr txBox="1"/>
          <p:nvPr/>
        </p:nvSpPr>
        <p:spPr>
          <a:xfrm>
            <a:off x="7714113" y="2188714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Gantt chart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E06B12F-CF4D-3B23-8B24-9B8C38FE9831}"/>
              </a:ext>
            </a:extLst>
          </p:cNvPr>
          <p:cNvSpPr txBox="1"/>
          <p:nvPr/>
        </p:nvSpPr>
        <p:spPr>
          <a:xfrm>
            <a:off x="7747337" y="2972442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Critical </a:t>
            </a:r>
            <a:r>
              <a:rPr lang="fr-FR" b="1" err="1"/>
              <a:t>risk</a:t>
            </a:r>
            <a:endParaRPr lang="fr-FR" b="1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53F8281-12DB-92AD-0BD7-6E6FC6BA223A}"/>
              </a:ext>
            </a:extLst>
          </p:cNvPr>
          <p:cNvSpPr txBox="1"/>
          <p:nvPr/>
        </p:nvSpPr>
        <p:spPr>
          <a:xfrm>
            <a:off x="7800501" y="2594756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err="1"/>
              <a:t>Milestones</a:t>
            </a:r>
            <a:endParaRPr lang="fr-FR" b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822357F-D097-5BB6-E94A-C04CCB2F5A54}"/>
              </a:ext>
            </a:extLst>
          </p:cNvPr>
          <p:cNvSpPr txBox="1"/>
          <p:nvPr/>
        </p:nvSpPr>
        <p:spPr>
          <a:xfrm>
            <a:off x="7831133" y="413738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Pert chart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365394B-4C61-5A65-A4AA-07474900346B}"/>
              </a:ext>
            </a:extLst>
          </p:cNvPr>
          <p:cNvSpPr txBox="1"/>
          <p:nvPr/>
        </p:nvSpPr>
        <p:spPr>
          <a:xfrm>
            <a:off x="7679111" y="355787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err="1"/>
              <a:t>Deliverables</a:t>
            </a:r>
            <a:endParaRPr lang="fr-FR" b="1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7FE1AE9-EBE7-575C-0D26-B46EAF3AAD68}"/>
              </a:ext>
            </a:extLst>
          </p:cNvPr>
          <p:cNvSpPr txBox="1"/>
          <p:nvPr/>
        </p:nvSpPr>
        <p:spPr>
          <a:xfrm>
            <a:off x="7552473" y="4500160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err="1"/>
              <a:t>Result</a:t>
            </a:r>
            <a:r>
              <a:rPr lang="fr-FR" b="1"/>
              <a:t>/Output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430B443-3DE3-7EEA-8429-F9602D678B49}"/>
              </a:ext>
            </a:extLst>
          </p:cNvPr>
          <p:cNvSpPr txBox="1"/>
          <p:nvPr/>
        </p:nvSpPr>
        <p:spPr>
          <a:xfrm>
            <a:off x="7868265" y="105305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58131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8F9AAFD-106A-C7BE-7C22-64968D616F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B5FCFD-DD15-31B7-4E67-44777B2B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Section 3.1 Work plan and </a:t>
            </a:r>
            <a:r>
              <a:rPr lang="fr-FR" err="1"/>
              <a:t>resources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1DFCFD-2E88-BCB6-A9CC-4F960543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43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EC15C-8521-4CDE-DC02-5148CE1A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Evaluation </a:t>
            </a:r>
            <a:r>
              <a:rPr lang="fr-FR" err="1"/>
              <a:t>criteria</a:t>
            </a:r>
            <a:r>
              <a:rPr lang="fr-FR"/>
              <a:t> # 1 : </a:t>
            </a:r>
            <a:r>
              <a:rPr lang="fr-FR" err="1"/>
              <a:t>work</a:t>
            </a:r>
            <a:r>
              <a:rPr lang="fr-FR"/>
              <a:t> plan and </a:t>
            </a:r>
            <a:r>
              <a:rPr lang="fr-FR" err="1"/>
              <a:t>resources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0D7C44-CB2E-B667-A4A4-C4773C8CB0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2027849"/>
            <a:ext cx="8424000" cy="2582450"/>
          </a:xfrm>
        </p:spPr>
        <p:txBody>
          <a:bodyPr/>
          <a:lstStyle/>
          <a:p>
            <a:pPr algn="ctr"/>
            <a:r>
              <a:rPr lang="en-US" sz="2400"/>
              <a:t>Quality and effectiveness of the </a:t>
            </a:r>
            <a:r>
              <a:rPr lang="en-US" sz="2400" b="1">
                <a:solidFill>
                  <a:schemeClr val="accent4"/>
                </a:solidFill>
              </a:rPr>
              <a:t>work plan</a:t>
            </a:r>
            <a:r>
              <a:rPr lang="en-US" sz="2400"/>
              <a:t>,</a:t>
            </a:r>
          </a:p>
          <a:p>
            <a:pPr algn="ctr"/>
            <a:r>
              <a:rPr lang="en-US" sz="2400"/>
              <a:t>assessment of </a:t>
            </a:r>
            <a:r>
              <a:rPr lang="en-US" sz="2400" b="1">
                <a:solidFill>
                  <a:schemeClr val="accent4"/>
                </a:solidFill>
              </a:rPr>
              <a:t>risks</a:t>
            </a:r>
            <a:r>
              <a:rPr lang="en-US" sz="2400"/>
              <a:t>,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and appropriateness of the </a:t>
            </a:r>
            <a:r>
              <a:rPr lang="en-US" sz="2400" b="1">
                <a:solidFill>
                  <a:schemeClr val="accent4"/>
                </a:solidFill>
              </a:rPr>
              <a:t>effort</a:t>
            </a:r>
            <a:r>
              <a:rPr lang="en-US" sz="2400"/>
              <a:t> assigned to WP</a:t>
            </a: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</a:rPr>
              <a:t>, and the </a:t>
            </a:r>
            <a:r>
              <a:rPr lang="en-US" sz="24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resources</a:t>
            </a: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</a:rPr>
              <a:t> overall.</a:t>
            </a:r>
          </a:p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FE9CB1-446A-75AD-46F5-D3F856603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CC9A58-775F-A129-DE7E-31C5B2A5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872858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97B5B71E7BA4B9D3640E35F4DEE70" ma:contentTypeVersion="18" ma:contentTypeDescription="Crée un document." ma:contentTypeScope="" ma:versionID="7a670008cd4788fe40014a43fe8e281c">
  <xsd:schema xmlns:xsd="http://www.w3.org/2001/XMLSchema" xmlns:xs="http://www.w3.org/2001/XMLSchema" xmlns:p="http://schemas.microsoft.com/office/2006/metadata/properties" xmlns:ns2="9cbc025d-47c5-44cb-89f3-c4e18166c5a1" xmlns:ns3="98d9d0a2-ff8a-4bd0-a3bb-9fb67e21c525" targetNamespace="http://schemas.microsoft.com/office/2006/metadata/properties" ma:root="true" ma:fieldsID="c5a8c13dbcf55376fb6a8b35e70c187d" ns2:_="" ns3:_="">
    <xsd:import namespace="9cbc025d-47c5-44cb-89f3-c4e18166c5a1"/>
    <xsd:import namespace="98d9d0a2-ff8a-4bd0-a3bb-9fb67e21c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c025d-47c5-44cb-89f3-c4e18166c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d0a2-ff8a-4bd0-a3bb-9fb67e21c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c40da3-b055-417a-9d37-0936ae6c91d7}" ma:internalName="TaxCatchAll" ma:showField="CatchAllData" ma:web="98d9d0a2-ff8a-4bd0-a3bb-9fb67e21c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c025d-47c5-44cb-89f3-c4e18166c5a1">
      <Terms xmlns="http://schemas.microsoft.com/office/infopath/2007/PartnerControls"/>
    </lcf76f155ced4ddcb4097134ff3c332f>
    <TaxCatchAll xmlns="98d9d0a2-ff8a-4bd0-a3bb-9fb67e21c525" xsi:nil="true"/>
  </documentManagement>
</p:properties>
</file>

<file path=customXml/itemProps1.xml><?xml version="1.0" encoding="utf-8"?>
<ds:datastoreItem xmlns:ds="http://schemas.openxmlformats.org/officeDocument/2006/customXml" ds:itemID="{93C2F903-93A3-4CDE-8A90-F3378479AB44}">
  <ds:schemaRefs>
    <ds:schemaRef ds:uri="98d9d0a2-ff8a-4bd0-a3bb-9fb67e21c525"/>
    <ds:schemaRef ds:uri="9cbc025d-47c5-44cb-89f3-c4e18166c5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B1B9AB-E5B6-4954-9BAA-89545274C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AEC2-2851-440E-85C5-E89ED916874E}">
  <ds:schemaRefs>
    <ds:schemaRef ds:uri="9cbc025d-47c5-44cb-89f3-c4e18166c5a1"/>
    <ds:schemaRef ds:uri="http://schemas.microsoft.com/office/2006/metadata/properties"/>
    <ds:schemaRef ds:uri="http://www.w3.org/XML/1998/namespace"/>
    <ds:schemaRef ds:uri="http://purl.org/dc/dcmitype/"/>
    <ds:schemaRef ds:uri="98d9d0a2-ff8a-4bd0-a3bb-9fb67e21c525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2458</Words>
  <Application>Microsoft Office PowerPoint</Application>
  <PresentationFormat>Affichage à l'écran (16:9)</PresentationFormat>
  <Paragraphs>299</Paragraphs>
  <Slides>39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Arial</vt:lpstr>
      <vt:lpstr>Arial Nova</vt:lpstr>
      <vt:lpstr>Calibri</vt:lpstr>
      <vt:lpstr>Courier New</vt:lpstr>
      <vt:lpstr>Marianne</vt:lpstr>
      <vt:lpstr>Wingdings</vt:lpstr>
      <vt:lpstr>OPÉRATEURS</vt:lpstr>
      <vt:lpstr>1_OPÉRATEURS</vt:lpstr>
      <vt:lpstr>Présentation PowerPoint</vt:lpstr>
      <vt:lpstr>Présentation PowerPoint</vt:lpstr>
      <vt:lpstr>Programme</vt:lpstr>
      <vt:lpstr>Echauffement</vt:lpstr>
      <vt:lpstr>Présentation PowerPoint</vt:lpstr>
      <vt:lpstr>Présentation PowerPoint</vt:lpstr>
      <vt:lpstr>Présentation PowerPoint</vt:lpstr>
      <vt:lpstr>Section 3.1 Work plan and resources </vt:lpstr>
      <vt:lpstr>Evaluation criteria # 1 : work plan and resources</vt:lpstr>
      <vt:lpstr>Ce qui est attendu</vt:lpstr>
      <vt:lpstr>Ce qui est attendu</vt:lpstr>
      <vt:lpstr>Structuration en work-packages (WP)</vt:lpstr>
      <vt:lpstr>Présentation PowerPoint</vt:lpstr>
      <vt:lpstr>Exemple d’un projet en réponse au topic « New ways of participatory management and sustainable financing of museums and other cultural institutions » </vt:lpstr>
      <vt:lpstr>Livrables</vt:lpstr>
      <vt:lpstr>Présentation PowerPoint</vt:lpstr>
      <vt:lpstr>Jalons - Milestones</vt:lpstr>
      <vt:lpstr>Présentation PowerPoint</vt:lpstr>
      <vt:lpstr>PERT diagram</vt:lpstr>
      <vt:lpstr>Présentation PowerPoint</vt:lpstr>
      <vt:lpstr>Exemple d’un projet en réponse au topic « New ways of participatory management and sustainable financing of museums and other cultural institutions » </vt:lpstr>
      <vt:lpstr>GANTT diagram</vt:lpstr>
      <vt:lpstr>Présentation PowerPoint</vt:lpstr>
      <vt:lpstr>Risques</vt:lpstr>
      <vt:lpstr>Présentation PowerPoint</vt:lpstr>
      <vt:lpstr>Approprietness of the effort assigned to WP</vt:lpstr>
      <vt:lpstr>Exercice</vt:lpstr>
      <vt:lpstr>Section 3.2 Capacity of participants and consortium as a whole </vt:lpstr>
      <vt:lpstr>Présentation PowerPoint</vt:lpstr>
      <vt:lpstr>Présentation PowerPoint</vt:lpstr>
      <vt:lpstr>Exercice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Sylvie Gangloff</dc:creator>
  <cp:lastModifiedBy>Alexandra Torero Ibad</cp:lastModifiedBy>
  <cp:revision>1</cp:revision>
  <dcterms:modified xsi:type="dcterms:W3CDTF">2023-10-05T07:41:41Z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0x010100BC697B5B71E7BA4B9D3640E35F4DEE70</vt:lpwstr>
  </property>
  <property fmtid="{D5CDD505-2E9C-101B-9397-08002B2CF9AE}" pid="3" name="MediaServiceImageTags">
    <vt:lpwstr/>
  </property>
  <property fmtid="{D5CDD505-2E9C-101B-9397-08002B2CF9AE}" pid="4" name="MSIP_Label_d5c20be7-c3a5-46e3-9158-fa8a02ce2395_Name">
    <vt:lpwstr>defa4170-0d19-0005-0004-bc88714345d2</vt:lpwstr>
  </property>
  <property fmtid="{D5CDD505-2E9C-101B-9397-08002B2CF9AE}" pid="5" name="MSIP_Label_d5c20be7-c3a5-46e3-9158-fa8a02ce2395_SiteId">
    <vt:lpwstr>8c6f9078-037e-4261-a583-52a944e55f7f</vt:lpwstr>
  </property>
  <property fmtid="{D5CDD505-2E9C-101B-9397-08002B2CF9AE}" pid="6" name="MSIP_Label_d5c20be7-c3a5-46e3-9158-fa8a02ce2395_Enabled">
    <vt:lpwstr>true</vt:lpwstr>
  </property>
  <property fmtid="{D5CDD505-2E9C-101B-9397-08002B2CF9AE}" pid="7" name="MSIP_Label_d5c20be7-c3a5-46e3-9158-fa8a02ce2395_Method">
    <vt:lpwstr>Standard</vt:lpwstr>
  </property>
  <property fmtid="{D5CDD505-2E9C-101B-9397-08002B2CF9AE}" pid="8" name="MSIP_Label_d5c20be7-c3a5-46e3-9158-fa8a02ce2395_SetDate">
    <vt:lpwstr>2023-09-25T05:51:11Z</vt:lpwstr>
  </property>
  <property fmtid="{D5CDD505-2E9C-101B-9397-08002B2CF9AE}" pid="9" name="MSIP_Label_d5c20be7-c3a5-46e3-9158-fa8a02ce2395_ContentBits">
    <vt:lpwstr>0</vt:lpwstr>
  </property>
  <property fmtid="{D5CDD505-2E9C-101B-9397-08002B2CF9AE}" pid="10" name="MSIP_Label_d5c20be7-c3a5-46e3-9158-fa8a02ce2395_ActionId">
    <vt:lpwstr>bd2e4641-d53b-4fcc-bdf3-b224a6273722</vt:lpwstr>
  </property>
</Properties>
</file>