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6"/>
  </p:notesMasterIdLst>
  <p:handoutMasterIdLst>
    <p:handoutMasterId r:id="rId7"/>
  </p:handoutMasterIdLst>
  <p:sldIdLst>
    <p:sldId id="364" r:id="rId2"/>
    <p:sldId id="365" r:id="rId3"/>
    <p:sldId id="366" r:id="rId4"/>
    <p:sldId id="367" r:id="rId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ÉRATEURS" id="{0B896E98-F45E-4768-8620-EDDF394BE181}">
          <p14:sldIdLst>
            <p14:sldId id="364"/>
            <p14:sldId id="365"/>
            <p14:sldId id="366"/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BELLE RONDAUD" initials="AR" lastIdx="3" clrIdx="0">
    <p:extLst>
      <p:ext uri="{19B8F6BF-5375-455C-9EA6-DF929625EA0E}">
        <p15:presenceInfo xmlns:p15="http://schemas.microsoft.com/office/powerpoint/2012/main" userId="S-1-5-21-1616320312-2655828719-4280963109-700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076"/>
    <a:srgbClr val="EC1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3978" autoAdjust="0"/>
  </p:normalViewPr>
  <p:slideViewPr>
    <p:cSldViewPr showGuides="1">
      <p:cViewPr varScale="1">
        <p:scale>
          <a:sx n="86" d="100"/>
          <a:sy n="86" d="100"/>
        </p:scale>
        <p:origin x="1116" y="8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D897012-7FF6-704A-9088-93ACEFB22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BEEC68-1116-A24A-AD79-7B70DE510B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C479D-4687-E740-9789-857CF0267E23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513078-4837-CD44-8134-B2F5EC620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167E4C-36F1-A146-B373-CD678EBB6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0D87D-3887-3549-A415-10DFF9EDA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3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05/01/2023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Infoday NMBP - 7 juillet 2015- Villeurbanne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04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Infoday NMBP - 7 juillet 2015- Villeurbanne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14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Infoday NMBP - 7 juillet 2015- Villeurbanne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21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0" y="0"/>
            <a:ext cx="9152690" cy="51529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587F8A7-1729-E5D8-4FF1-2AA8C6C423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707" y="90000"/>
            <a:ext cx="2128847" cy="15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9" y="5358"/>
            <a:ext cx="9152690" cy="5152964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1851671"/>
            <a:ext cx="1468036" cy="151696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15616" y="2346046"/>
            <a:ext cx="766838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994054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111091"/>
            <a:ext cx="8442808" cy="3574645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111092"/>
            <a:ext cx="7560840" cy="3574645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23928" y="324000"/>
            <a:ext cx="486007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9257" y="1413356"/>
            <a:ext cx="7886700" cy="326350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3" name="Espace réservé du pied de page 1"/>
          <p:cNvSpPr txBox="1">
            <a:spLocks/>
          </p:cNvSpPr>
          <p:nvPr userDrawn="1"/>
        </p:nvSpPr>
        <p:spPr>
          <a:xfrm>
            <a:off x="3416532" y="0"/>
            <a:ext cx="5727469" cy="23758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noProof="0" dirty="0" err="1" smtClean="0"/>
              <a:t>Webinaire</a:t>
            </a:r>
            <a:r>
              <a:rPr lang="en-US" sz="1200" baseline="0" noProof="0" dirty="0" smtClean="0"/>
              <a:t> Horizon Europe – Clean Hydrogen -  07/02/</a:t>
            </a:r>
            <a:r>
              <a:rPr lang="en-US" sz="1200" noProof="0" dirty="0" smtClean="0"/>
              <a:t>2023</a:t>
            </a:r>
            <a:endParaRPr lang="en-US" sz="1200" noProof="0" dirty="0"/>
          </a:p>
        </p:txBody>
      </p:sp>
    </p:spTree>
    <p:extLst>
      <p:ext uri="{BB962C8B-B14F-4D97-AF65-F5344CB8AC3E}">
        <p14:creationId xmlns:p14="http://schemas.microsoft.com/office/powerpoint/2010/main" val="288670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22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8" y="0"/>
            <a:ext cx="9152690" cy="515296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13159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995686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478"/>
            <a:ext cx="863681" cy="6355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3" r:id="rId6"/>
    <p:sldLayoutId id="2147483814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728292"/>
            <a:ext cx="6858000" cy="448502"/>
          </a:xfrm>
        </p:spPr>
        <p:txBody>
          <a:bodyPr/>
          <a:lstStyle/>
          <a:p>
            <a:r>
              <a:rPr lang="fr-FR" dirty="0" smtClean="0"/>
              <a:t>07/02/2023 – Webinaire Horizon Europe/Clean </a:t>
            </a:r>
            <a:r>
              <a:rPr lang="fr-FR" dirty="0" err="1" smtClean="0"/>
              <a:t>Hydrogen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224444" y="2211710"/>
            <a:ext cx="8304414" cy="1046404"/>
          </a:xfrm>
        </p:spPr>
        <p:txBody>
          <a:bodyPr>
            <a:noAutofit/>
          </a:bodyPr>
          <a:lstStyle/>
          <a:p>
            <a:r>
              <a:rPr lang="en-US" sz="2800" b="0" i="1" dirty="0" smtClean="0"/>
              <a:t>Pitching </a:t>
            </a:r>
            <a:r>
              <a:rPr lang="en-US" sz="2800" b="0" i="1" dirty="0"/>
              <a:t>session </a:t>
            </a:r>
            <a:br>
              <a:rPr lang="en-US" sz="2800" b="0" i="1" dirty="0"/>
            </a:br>
            <a:r>
              <a:rPr lang="en-US" sz="2800" b="0" i="1" dirty="0"/>
              <a:t>for project ideas and proposition of competencies</a:t>
            </a:r>
          </a:p>
        </p:txBody>
      </p:sp>
    </p:spTree>
    <p:extLst>
      <p:ext uri="{BB962C8B-B14F-4D97-AF65-F5344CB8AC3E}">
        <p14:creationId xmlns:p14="http://schemas.microsoft.com/office/powerpoint/2010/main" val="30435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fr-FR" sz="1200" b="1" dirty="0" smtClean="0"/>
              <a:t>The first slide must present:</a:t>
            </a:r>
          </a:p>
          <a:p>
            <a:pPr lvl="1"/>
            <a:r>
              <a:rPr lang="en-US" altLang="fr-FR" sz="1200" dirty="0" smtClean="0"/>
              <a:t>Your name</a:t>
            </a:r>
          </a:p>
          <a:p>
            <a:pPr lvl="1"/>
            <a:r>
              <a:rPr lang="en-US" altLang="fr-FR" sz="1200" dirty="0" smtClean="0"/>
              <a:t>The name of your organization and its type (academic, industry, SME, RTO…)</a:t>
            </a:r>
          </a:p>
          <a:p>
            <a:pPr lvl="1"/>
            <a:r>
              <a:rPr lang="en-US" altLang="fr-FR" sz="1200" dirty="0" smtClean="0"/>
              <a:t>The Department / team you work in </a:t>
            </a:r>
          </a:p>
          <a:p>
            <a:pPr lvl="1"/>
            <a:r>
              <a:rPr lang="en-US" altLang="fr-FR" sz="1200" dirty="0" smtClean="0"/>
              <a:t>The Expertise of this </a:t>
            </a:r>
            <a:r>
              <a:rPr lang="en-US" altLang="fr-FR" sz="1200" dirty="0"/>
              <a:t>Department / team </a:t>
            </a:r>
          </a:p>
          <a:p>
            <a:r>
              <a:rPr lang="en-US" altLang="fr-FR" b="1" dirty="0" smtClean="0">
                <a:latin typeface="+mj-lt"/>
              </a:rPr>
              <a:t>Please do not forget to add:</a:t>
            </a:r>
          </a:p>
          <a:p>
            <a:pPr lvl="1"/>
            <a:r>
              <a:rPr lang="en-US" altLang="fr-FR" sz="1200" dirty="0" smtClean="0">
                <a:latin typeface="+mj-lt"/>
              </a:rPr>
              <a:t>Your contact (email and phone number) </a:t>
            </a:r>
          </a:p>
          <a:p>
            <a:pPr lvl="1"/>
            <a:r>
              <a:rPr lang="en-US" altLang="fr-FR" sz="1200" dirty="0" smtClean="0">
                <a:latin typeface="+mj-lt"/>
              </a:rPr>
              <a:t>Your web page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64884" y="291078"/>
            <a:ext cx="1679807" cy="956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tx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078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fr-FR" sz="1200" b="1" dirty="0" smtClean="0">
                <a:latin typeface="+mj-lt"/>
              </a:rPr>
              <a:t>If you want to present a project idea, on slide 2 and 3 please indicate:</a:t>
            </a:r>
          </a:p>
          <a:p>
            <a:pPr lvl="1"/>
            <a:r>
              <a:rPr lang="en-US" altLang="fr-FR" sz="1200" dirty="0" smtClean="0"/>
              <a:t>Project title (if there is one already)</a:t>
            </a:r>
          </a:p>
          <a:p>
            <a:pPr lvl="1"/>
            <a:r>
              <a:rPr lang="en-US" altLang="fr-FR" sz="1200" dirty="0" smtClean="0"/>
              <a:t>Topic(s) foreseen</a:t>
            </a:r>
          </a:p>
          <a:p>
            <a:pPr lvl="1"/>
            <a:r>
              <a:rPr lang="en-US" altLang="fr-FR" sz="1200" dirty="0" smtClean="0"/>
              <a:t>Short description of the project</a:t>
            </a:r>
          </a:p>
          <a:p>
            <a:pPr lvl="1"/>
            <a:r>
              <a:rPr lang="en-US" altLang="fr-FR" sz="1200" dirty="0" smtClean="0"/>
              <a:t>Current consortium (if there is one) </a:t>
            </a:r>
          </a:p>
          <a:p>
            <a:pPr lvl="1"/>
            <a:r>
              <a:rPr lang="en-US" altLang="fr-FR" sz="1200" dirty="0" smtClean="0"/>
              <a:t>Type of partners you need</a:t>
            </a:r>
          </a:p>
          <a:p>
            <a:pPr eaLnBrk="1" hangingPunct="1"/>
            <a:endParaRPr lang="en-US" altLang="fr-FR" dirty="0" smtClean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64884" y="291078"/>
            <a:ext cx="1679807" cy="956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tx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486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fr-FR" sz="1200" b="1" dirty="0">
                <a:latin typeface="+mj-lt"/>
              </a:rPr>
              <a:t>If you want to present a </a:t>
            </a:r>
            <a:r>
              <a:rPr lang="en-US" altLang="fr-FR" sz="1200" b="1" dirty="0" smtClean="0">
                <a:latin typeface="+mj-lt"/>
              </a:rPr>
              <a:t>competence offer, on </a:t>
            </a:r>
            <a:r>
              <a:rPr lang="en-US" altLang="fr-FR" sz="1200" b="1" dirty="0">
                <a:latin typeface="+mj-lt"/>
              </a:rPr>
              <a:t>slide 2 and 3 please indicate:</a:t>
            </a:r>
          </a:p>
          <a:p>
            <a:pPr lvl="1"/>
            <a:r>
              <a:rPr lang="en-GB" altLang="fr-FR" sz="1200" dirty="0" smtClean="0"/>
              <a:t>Your expertise and competencies and those of: your organisation /department /team</a:t>
            </a:r>
          </a:p>
          <a:p>
            <a:pPr lvl="1"/>
            <a:r>
              <a:rPr lang="en-GB" altLang="fr-FR" sz="1200" dirty="0" smtClean="0"/>
              <a:t>The topics you are interested in </a:t>
            </a:r>
            <a:r>
              <a:rPr lang="en-US" altLang="fr-FR" sz="1200" dirty="0" smtClean="0"/>
              <a:t>(one </a:t>
            </a:r>
            <a:r>
              <a:rPr lang="en-US" altLang="fr-FR" sz="1200" dirty="0"/>
              <a:t>or </a:t>
            </a:r>
            <a:r>
              <a:rPr lang="en-US" altLang="fr-FR" sz="1200" dirty="0" smtClean="0"/>
              <a:t>some </a:t>
            </a:r>
            <a:r>
              <a:rPr lang="en-US" altLang="fr-FR" sz="1200" dirty="0"/>
              <a:t>topics</a:t>
            </a:r>
            <a:r>
              <a:rPr lang="en-US" altLang="fr-FR" sz="1200" dirty="0" smtClean="0"/>
              <a:t>)</a:t>
            </a:r>
            <a:endParaRPr lang="en-GB" altLang="fr-FR" sz="1200" dirty="0" smtClean="0"/>
          </a:p>
          <a:p>
            <a:pPr lvl="1"/>
            <a:r>
              <a:rPr lang="en-GB" altLang="fr-FR" sz="1200" dirty="0" smtClean="0"/>
              <a:t>Your previous or current participations in projects in this field</a:t>
            </a:r>
            <a:endParaRPr lang="en-GB" altLang="fr-FR" sz="1200" b="1" dirty="0" smtClean="0"/>
          </a:p>
          <a:p>
            <a:endParaRPr lang="en-GB" altLang="fr-FR" b="1" dirty="0" smtClean="0"/>
          </a:p>
          <a:p>
            <a:pPr eaLnBrk="1" hangingPunct="1"/>
            <a:endParaRPr lang="en-US" altLang="fr-FR" dirty="0" smtClean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64884" y="291078"/>
            <a:ext cx="1679807" cy="956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tx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3044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OPÉRATEURS</Template>
  <TotalTime>20973</TotalTime>
  <Words>197</Words>
  <Application>Microsoft Office PowerPoint</Application>
  <PresentationFormat>Affichage à l'écran (16:9)</PresentationFormat>
  <Paragraphs>26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Calibri</vt:lpstr>
      <vt:lpstr>OPÉRATEURS</vt:lpstr>
      <vt:lpstr>Pitching session  for project ideas and proposition of competencies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subject>Client</dc:subject>
  <dc:creator>Microsoft Office User</dc:creator>
  <cp:lastModifiedBy>ANNABELLE RONDAUD</cp:lastModifiedBy>
  <cp:revision>254</cp:revision>
  <dcterms:created xsi:type="dcterms:W3CDTF">2020-10-27T08:44:50Z</dcterms:created>
  <dcterms:modified xsi:type="dcterms:W3CDTF">2023-01-05T06:12:59Z</dcterms:modified>
</cp:coreProperties>
</file>