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5" r:id="rId5"/>
  </p:sldMasterIdLst>
  <p:notesMasterIdLst>
    <p:notesMasterId r:id="rId123"/>
  </p:notesMasterIdLst>
  <p:handoutMasterIdLst>
    <p:handoutMasterId r:id="rId124"/>
  </p:handoutMasterIdLst>
  <p:sldIdLst>
    <p:sldId id="399" r:id="rId6"/>
    <p:sldId id="483" r:id="rId7"/>
    <p:sldId id="492" r:id="rId8"/>
    <p:sldId id="628" r:id="rId9"/>
    <p:sldId id="558" r:id="rId10"/>
    <p:sldId id="626" r:id="rId11"/>
    <p:sldId id="629" r:id="rId12"/>
    <p:sldId id="481" r:id="rId13"/>
    <p:sldId id="404" r:id="rId14"/>
    <p:sldId id="328" r:id="rId15"/>
    <p:sldId id="261" r:id="rId16"/>
    <p:sldId id="490" r:id="rId17"/>
    <p:sldId id="556" r:id="rId18"/>
    <p:sldId id="557" r:id="rId19"/>
    <p:sldId id="525" r:id="rId20"/>
    <p:sldId id="648" r:id="rId21"/>
    <p:sldId id="659" r:id="rId22"/>
    <p:sldId id="618" r:id="rId23"/>
    <p:sldId id="650" r:id="rId24"/>
    <p:sldId id="651" r:id="rId25"/>
    <p:sldId id="652" r:id="rId26"/>
    <p:sldId id="653" r:id="rId27"/>
    <p:sldId id="654" r:id="rId28"/>
    <p:sldId id="655" r:id="rId29"/>
    <p:sldId id="440" r:id="rId30"/>
    <p:sldId id="441" r:id="rId31"/>
    <p:sldId id="559" r:id="rId32"/>
    <p:sldId id="632" r:id="rId33"/>
    <p:sldId id="445" r:id="rId34"/>
    <p:sldId id="641" r:id="rId35"/>
    <p:sldId id="642" r:id="rId36"/>
    <p:sldId id="585" r:id="rId37"/>
    <p:sldId id="643" r:id="rId38"/>
    <p:sldId id="644" r:id="rId39"/>
    <p:sldId id="640" r:id="rId40"/>
    <p:sldId id="639" r:id="rId41"/>
    <p:sldId id="560" r:id="rId42"/>
    <p:sldId id="633" r:id="rId43"/>
    <p:sldId id="638" r:id="rId44"/>
    <p:sldId id="584" r:id="rId45"/>
    <p:sldId id="658" r:id="rId46"/>
    <p:sldId id="587" r:id="rId47"/>
    <p:sldId id="599" r:id="rId48"/>
    <p:sldId id="601" r:id="rId49"/>
    <p:sldId id="602" r:id="rId50"/>
    <p:sldId id="609" r:id="rId51"/>
    <p:sldId id="604" r:id="rId52"/>
    <p:sldId id="607" r:id="rId53"/>
    <p:sldId id="606" r:id="rId54"/>
    <p:sldId id="605" r:id="rId55"/>
    <p:sldId id="594" r:id="rId56"/>
    <p:sldId id="529" r:id="rId57"/>
    <p:sldId id="595" r:id="rId58"/>
    <p:sldId id="634" r:id="rId59"/>
    <p:sldId id="619" r:id="rId60"/>
    <p:sldId id="498" r:id="rId61"/>
    <p:sldId id="516" r:id="rId62"/>
    <p:sldId id="625" r:id="rId63"/>
    <p:sldId id="517" r:id="rId64"/>
    <p:sldId id="620" r:id="rId65"/>
    <p:sldId id="518" r:id="rId66"/>
    <p:sldId id="519" r:id="rId67"/>
    <p:sldId id="520" r:id="rId68"/>
    <p:sldId id="521" r:id="rId69"/>
    <p:sldId id="522" r:id="rId70"/>
    <p:sldId id="621" r:id="rId71"/>
    <p:sldId id="553" r:id="rId72"/>
    <p:sldId id="552" r:id="rId73"/>
    <p:sldId id="554" r:id="rId74"/>
    <p:sldId id="596" r:id="rId75"/>
    <p:sldId id="635" r:id="rId76"/>
    <p:sldId id="622" r:id="rId77"/>
    <p:sldId id="588" r:id="rId78"/>
    <p:sldId id="589" r:id="rId79"/>
    <p:sldId id="623" r:id="rId80"/>
    <p:sldId id="590" r:id="rId81"/>
    <p:sldId id="624" r:id="rId82"/>
    <p:sldId id="591" r:id="rId83"/>
    <p:sldId id="592" r:id="rId84"/>
    <p:sldId id="597" r:id="rId85"/>
    <p:sldId id="459" r:id="rId86"/>
    <p:sldId id="563" r:id="rId87"/>
    <p:sldId id="656" r:id="rId88"/>
    <p:sldId id="567" r:id="rId89"/>
    <p:sldId id="501" r:id="rId90"/>
    <p:sldId id="508" r:id="rId91"/>
    <p:sldId id="509" r:id="rId92"/>
    <p:sldId id="500" r:id="rId93"/>
    <p:sldId id="507" r:id="rId94"/>
    <p:sldId id="565" r:id="rId95"/>
    <p:sldId id="505" r:id="rId96"/>
    <p:sldId id="504" r:id="rId97"/>
    <p:sldId id="506" r:id="rId98"/>
    <p:sldId id="566" r:id="rId99"/>
    <p:sldId id="502" r:id="rId100"/>
    <p:sldId id="503" r:id="rId101"/>
    <p:sldId id="564" r:id="rId102"/>
    <p:sldId id="657" r:id="rId103"/>
    <p:sldId id="569" r:id="rId104"/>
    <p:sldId id="575" r:id="rId105"/>
    <p:sldId id="580" r:id="rId106"/>
    <p:sldId id="576" r:id="rId107"/>
    <p:sldId id="572" r:id="rId108"/>
    <p:sldId id="577" r:id="rId109"/>
    <p:sldId id="571" r:id="rId110"/>
    <p:sldId id="573" r:id="rId111"/>
    <p:sldId id="574" r:id="rId112"/>
    <p:sldId id="612" r:id="rId113"/>
    <p:sldId id="583" r:id="rId114"/>
    <p:sldId id="579" r:id="rId115"/>
    <p:sldId id="608" r:id="rId116"/>
    <p:sldId id="613" r:id="rId117"/>
    <p:sldId id="611" r:id="rId118"/>
    <p:sldId id="649" r:id="rId119"/>
    <p:sldId id="647" r:id="rId120"/>
    <p:sldId id="646" r:id="rId121"/>
    <p:sldId id="615" r:id="rId1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5" roundtripDataSignature="AMtx7miPYWrwpuyBnyEJ5ueRHruxzpsHF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A06603-9BCB-DC72-87A7-B07579E4A3D2}" name="Florent GOIFFON" initials="FG" userId="S::florent.goiffon@collaboratif-dne.fr::b7f31834-e297-4753-a31b-96c29fed42cf" providerId="AD"/>
  <p188:author id="{B7580C07-CCC1-5265-041C-2FFBDA032C6C}" name="Alexandra TORERO-IBAD" initials="AT" userId="S::alexandra.torero-ibad@collaboratif-dne.fr::25d8c62a-6b0d-4a2b-8b4b-5128e6ae843a" providerId="AD"/>
  <p188:author id="{9D2E181C-F17D-9A14-F562-DB1E1D89C02F}" name="Sylvie GANGLOFF" initials="SG" userId="S::sylvie.gangloff@collaboratif-dne.fr::d6914ae8-1b39-442f-bc7b-1e30cce071f5" providerId="AD"/>
  <p188:author id="{A36691CE-8DF7-3A15-6F02-FDE530BD5671}" name="Margot BURIDENT" initials="MB" userId="S::margot.burident@collaboratif-dne.fr::c281ca76-7ca7-4de7-bc03-98a390b0c0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orent GOIFFON" initials="FG" lastIdx="4" clrIdx="0">
    <p:extLst>
      <p:ext uri="{19B8F6BF-5375-455C-9EA6-DF929625EA0E}">
        <p15:presenceInfo xmlns:p15="http://schemas.microsoft.com/office/powerpoint/2012/main" userId="S::florent.goiffon@collaboratif-dne.fr::b7f31834-e297-4753-a31b-96c29fed42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6BD"/>
    <a:srgbClr val="3333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05551-32B4-62CB-0E86-0F76D3F662EB}" v="24" dt="2023-01-10T11:36:01.773"/>
    <p1510:client id="{65DFDF4B-0DF9-EEA2-E1E3-579D7D992B3B}" v="6" dt="2022-12-15T09:46:35.171"/>
    <p1510:client id="{673403E8-5668-40DB-8A76-91FF21006B2A}" v="13" dt="2022-12-15T09:53:49.90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756" y="12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notesMaster" Target="notesMasters/notesMaster1.xml"/><Relationship Id="rId128"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handoutMaster" Target="handoutMasters/handoutMaster1.xml"/><Relationship Id="rId129"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customschemas.google.com/relationships/presentationmetadata" Target="meta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microsoft.com/office/2015/10/relationships/revisionInfo" Target="revisionInfo.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TORERO-IBAD" userId="25d8c62a-6b0d-4a2b-8b4b-5128e6ae843a" providerId="ADAL" clId="{F622B65D-631D-4F31-B380-93D111D025B3}"/>
    <pc:docChg chg="undo custSel addSld delSld modSld sldOrd">
      <pc:chgData name="Alexandra TORERO-IBAD" userId="25d8c62a-6b0d-4a2b-8b4b-5128e6ae843a" providerId="ADAL" clId="{F622B65D-631D-4F31-B380-93D111D025B3}" dt="2022-09-16T11:11:07.722" v="10070" actId="114"/>
      <pc:docMkLst>
        <pc:docMk/>
      </pc:docMkLst>
      <pc:sldChg chg="modSp">
        <pc:chgData name="Alexandra TORERO-IBAD" userId="25d8c62a-6b0d-4a2b-8b4b-5128e6ae843a" providerId="ADAL" clId="{F622B65D-631D-4F31-B380-93D111D025B3}" dt="2022-09-16T10:51:35.985" v="10056" actId="20577"/>
        <pc:sldMkLst>
          <pc:docMk/>
          <pc:sldMk cId="2708504044" sldId="483"/>
        </pc:sldMkLst>
        <pc:spChg chg="mod">
          <ac:chgData name="Alexandra TORERO-IBAD" userId="25d8c62a-6b0d-4a2b-8b4b-5128e6ae843a" providerId="ADAL" clId="{F622B65D-631D-4F31-B380-93D111D025B3}" dt="2022-09-16T10:51:35.985" v="10056" actId="20577"/>
          <ac:spMkLst>
            <pc:docMk/>
            <pc:sldMk cId="2708504044" sldId="483"/>
            <ac:spMk id="4" creationId="{25747747-55A0-07AE-BC20-34F964C8FC1D}"/>
          </ac:spMkLst>
        </pc:spChg>
      </pc:sldChg>
      <pc:sldChg chg="addSp modSp">
        <pc:chgData name="Alexandra TORERO-IBAD" userId="25d8c62a-6b0d-4a2b-8b4b-5128e6ae843a" providerId="ADAL" clId="{F622B65D-631D-4F31-B380-93D111D025B3}" dt="2022-09-16T10:12:25.510" v="9062" actId="207"/>
        <pc:sldMkLst>
          <pc:docMk/>
          <pc:sldMk cId="295058821" sldId="557"/>
        </pc:sldMkLst>
        <pc:spChg chg="add mod">
          <ac:chgData name="Alexandra TORERO-IBAD" userId="25d8c62a-6b0d-4a2b-8b4b-5128e6ae843a" providerId="ADAL" clId="{F622B65D-631D-4F31-B380-93D111D025B3}" dt="2022-09-16T10:12:25.510" v="9062" actId="207"/>
          <ac:spMkLst>
            <pc:docMk/>
            <pc:sldMk cId="295058821" sldId="557"/>
            <ac:spMk id="2" creationId="{6ADC92ED-C855-4DDC-8995-65110929D4E8}"/>
          </ac:spMkLst>
        </pc:spChg>
      </pc:sldChg>
      <pc:sldChg chg="addSp delSp modSp">
        <pc:chgData name="Alexandra TORERO-IBAD" userId="25d8c62a-6b0d-4a2b-8b4b-5128e6ae843a" providerId="ADAL" clId="{F622B65D-631D-4F31-B380-93D111D025B3}" dt="2022-09-16T10:48:28.814" v="10025" actId="6549"/>
        <pc:sldMkLst>
          <pc:docMk/>
          <pc:sldMk cId="103359253" sldId="558"/>
        </pc:sldMkLst>
        <pc:spChg chg="add del mod">
          <ac:chgData name="Alexandra TORERO-IBAD" userId="25d8c62a-6b0d-4a2b-8b4b-5128e6ae843a" providerId="ADAL" clId="{F622B65D-631D-4F31-B380-93D111D025B3}" dt="2022-09-16T08:40:51.829" v="5845"/>
          <ac:spMkLst>
            <pc:docMk/>
            <pc:sldMk cId="103359253" sldId="558"/>
            <ac:spMk id="2" creationId="{EDDC7A0A-870B-4D37-952D-D1DBEC1FE692}"/>
          </ac:spMkLst>
        </pc:spChg>
        <pc:spChg chg="mod">
          <ac:chgData name="Alexandra TORERO-IBAD" userId="25d8c62a-6b0d-4a2b-8b4b-5128e6ae843a" providerId="ADAL" clId="{F622B65D-631D-4F31-B380-93D111D025B3}" dt="2022-09-16T08:57:02.711" v="6053" actId="20577"/>
          <ac:spMkLst>
            <pc:docMk/>
            <pc:sldMk cId="103359253" sldId="558"/>
            <ac:spMk id="3" creationId="{1BE4CA21-1FF2-DE57-09D2-E56D75FFC432}"/>
          </ac:spMkLst>
        </pc:spChg>
        <pc:spChg chg="add del mod">
          <ac:chgData name="Alexandra TORERO-IBAD" userId="25d8c62a-6b0d-4a2b-8b4b-5128e6ae843a" providerId="ADAL" clId="{F622B65D-631D-4F31-B380-93D111D025B3}" dt="2022-09-16T07:08:50.361" v="5783"/>
          <ac:spMkLst>
            <pc:docMk/>
            <pc:sldMk cId="103359253" sldId="558"/>
            <ac:spMk id="5" creationId="{3D3B4260-AC14-4BCD-9DB4-B2F7D541E2C2}"/>
          </ac:spMkLst>
        </pc:spChg>
        <pc:spChg chg="add mod">
          <ac:chgData name="Alexandra TORERO-IBAD" userId="25d8c62a-6b0d-4a2b-8b4b-5128e6ae843a" providerId="ADAL" clId="{F622B65D-631D-4F31-B380-93D111D025B3}" dt="2022-09-16T08:52:39.674" v="6016" actId="1076"/>
          <ac:spMkLst>
            <pc:docMk/>
            <pc:sldMk cId="103359253" sldId="558"/>
            <ac:spMk id="5" creationId="{A80B739A-8158-4234-8354-73C772DB6421}"/>
          </ac:spMkLst>
        </pc:spChg>
        <pc:spChg chg="mod">
          <ac:chgData name="Alexandra TORERO-IBAD" userId="25d8c62a-6b0d-4a2b-8b4b-5128e6ae843a" providerId="ADAL" clId="{F622B65D-631D-4F31-B380-93D111D025B3}" dt="2022-09-16T08:43:23.128" v="5877" actId="14100"/>
          <ac:spMkLst>
            <pc:docMk/>
            <pc:sldMk cId="103359253" sldId="558"/>
            <ac:spMk id="6" creationId="{AB2C7F04-0584-D41E-A9C5-956D7064D36F}"/>
          </ac:spMkLst>
        </pc:spChg>
        <pc:spChg chg="add mod">
          <ac:chgData name="Alexandra TORERO-IBAD" userId="25d8c62a-6b0d-4a2b-8b4b-5128e6ae843a" providerId="ADAL" clId="{F622B65D-631D-4F31-B380-93D111D025B3}" dt="2022-09-16T08:58:03.741" v="6066" actId="20577"/>
          <ac:spMkLst>
            <pc:docMk/>
            <pc:sldMk cId="103359253" sldId="558"/>
            <ac:spMk id="7" creationId="{A84CEA1A-6456-4320-8806-705BAADAE0CC}"/>
          </ac:spMkLst>
        </pc:spChg>
        <pc:spChg chg="del mod">
          <ac:chgData name="Alexandra TORERO-IBAD" userId="25d8c62a-6b0d-4a2b-8b4b-5128e6ae843a" providerId="ADAL" clId="{F622B65D-631D-4F31-B380-93D111D025B3}" dt="2022-09-16T07:08:29.945" v="5779" actId="478"/>
          <ac:spMkLst>
            <pc:docMk/>
            <pc:sldMk cId="103359253" sldId="558"/>
            <ac:spMk id="8" creationId="{BE8533F1-0A90-B29A-B835-8C515955C186}"/>
          </ac:spMkLst>
        </pc:spChg>
        <pc:spChg chg="mod">
          <ac:chgData name="Alexandra TORERO-IBAD" userId="25d8c62a-6b0d-4a2b-8b4b-5128e6ae843a" providerId="ADAL" clId="{F622B65D-631D-4F31-B380-93D111D025B3}" dt="2022-09-16T08:56:10.336" v="6049" actId="164"/>
          <ac:spMkLst>
            <pc:docMk/>
            <pc:sldMk cId="103359253" sldId="558"/>
            <ac:spMk id="9" creationId="{4DD86547-7EAA-5A28-E419-9530E1E29E57}"/>
          </ac:spMkLst>
        </pc:spChg>
        <pc:spChg chg="del mod">
          <ac:chgData name="Alexandra TORERO-IBAD" userId="25d8c62a-6b0d-4a2b-8b4b-5128e6ae843a" providerId="ADAL" clId="{F622B65D-631D-4F31-B380-93D111D025B3}" dt="2022-09-16T07:12:31.632" v="5815" actId="478"/>
          <ac:spMkLst>
            <pc:docMk/>
            <pc:sldMk cId="103359253" sldId="558"/>
            <ac:spMk id="14" creationId="{D56422A2-003B-D2C8-0B7C-A916ECB53DEC}"/>
          </ac:spMkLst>
        </pc:spChg>
        <pc:spChg chg="add mod">
          <ac:chgData name="Alexandra TORERO-IBAD" userId="25d8c62a-6b0d-4a2b-8b4b-5128e6ae843a" providerId="ADAL" clId="{F622B65D-631D-4F31-B380-93D111D025B3}" dt="2022-09-16T08:56:10.336" v="6049" actId="164"/>
          <ac:spMkLst>
            <pc:docMk/>
            <pc:sldMk cId="103359253" sldId="558"/>
            <ac:spMk id="15" creationId="{56D3C43D-D05D-463A-8E5A-6F0E7AC7FCE9}"/>
          </ac:spMkLst>
        </pc:spChg>
        <pc:spChg chg="del">
          <ac:chgData name="Alexandra TORERO-IBAD" userId="25d8c62a-6b0d-4a2b-8b4b-5128e6ae843a" providerId="ADAL" clId="{F622B65D-631D-4F31-B380-93D111D025B3}" dt="2022-09-16T07:12:25.483" v="5812" actId="478"/>
          <ac:spMkLst>
            <pc:docMk/>
            <pc:sldMk cId="103359253" sldId="558"/>
            <ac:spMk id="15" creationId="{C99844CB-5C3F-83FF-7C3B-1AD75943DD5E}"/>
          </ac:spMkLst>
        </pc:spChg>
        <pc:spChg chg="add del mod">
          <ac:chgData name="Alexandra TORERO-IBAD" userId="25d8c62a-6b0d-4a2b-8b4b-5128e6ae843a" providerId="ADAL" clId="{F622B65D-631D-4F31-B380-93D111D025B3}" dt="2022-09-16T08:43:23.709" v="5879"/>
          <ac:spMkLst>
            <pc:docMk/>
            <pc:sldMk cId="103359253" sldId="558"/>
            <ac:spMk id="16" creationId="{14D24202-7FA2-4833-86B4-19921CC9BD5A}"/>
          </ac:spMkLst>
        </pc:spChg>
        <pc:spChg chg="del">
          <ac:chgData name="Alexandra TORERO-IBAD" userId="25d8c62a-6b0d-4a2b-8b4b-5128e6ae843a" providerId="ADAL" clId="{F622B65D-631D-4F31-B380-93D111D025B3}" dt="2022-09-16T07:12:30.085" v="5814" actId="478"/>
          <ac:spMkLst>
            <pc:docMk/>
            <pc:sldMk cId="103359253" sldId="558"/>
            <ac:spMk id="16" creationId="{A50C5511-E7AD-29B6-8F3D-A2BBE5868814}"/>
          </ac:spMkLst>
        </pc:spChg>
        <pc:spChg chg="add mod">
          <ac:chgData name="Alexandra TORERO-IBAD" userId="25d8c62a-6b0d-4a2b-8b4b-5128e6ae843a" providerId="ADAL" clId="{F622B65D-631D-4F31-B380-93D111D025B3}" dt="2022-09-16T10:48:28.814" v="10025" actId="6549"/>
          <ac:spMkLst>
            <pc:docMk/>
            <pc:sldMk cId="103359253" sldId="558"/>
            <ac:spMk id="17" creationId="{42542E2A-A483-4B32-B627-39215B528C0F}"/>
          </ac:spMkLst>
        </pc:spChg>
        <pc:spChg chg="add mod">
          <ac:chgData name="Alexandra TORERO-IBAD" userId="25d8c62a-6b0d-4a2b-8b4b-5128e6ae843a" providerId="ADAL" clId="{F622B65D-631D-4F31-B380-93D111D025B3}" dt="2022-09-16T08:54:55.199" v="6042" actId="20577"/>
          <ac:spMkLst>
            <pc:docMk/>
            <pc:sldMk cId="103359253" sldId="558"/>
            <ac:spMk id="18" creationId="{2B3A6F42-9362-4D40-86C2-128768552854}"/>
          </ac:spMkLst>
        </pc:spChg>
        <pc:spChg chg="del">
          <ac:chgData name="Alexandra TORERO-IBAD" userId="25d8c62a-6b0d-4a2b-8b4b-5128e6ae843a" providerId="ADAL" clId="{F622B65D-631D-4F31-B380-93D111D025B3}" dt="2022-09-16T07:12:21.707" v="5810" actId="478"/>
          <ac:spMkLst>
            <pc:docMk/>
            <pc:sldMk cId="103359253" sldId="558"/>
            <ac:spMk id="21" creationId="{68107E9E-4412-2340-731F-23D0C1548E29}"/>
          </ac:spMkLst>
        </pc:spChg>
        <pc:spChg chg="add mod">
          <ac:chgData name="Alexandra TORERO-IBAD" userId="25d8c62a-6b0d-4a2b-8b4b-5128e6ae843a" providerId="ADAL" clId="{F622B65D-631D-4F31-B380-93D111D025B3}" dt="2022-09-16T08:56:10.336" v="6049" actId="164"/>
          <ac:spMkLst>
            <pc:docMk/>
            <pc:sldMk cId="103359253" sldId="558"/>
            <ac:spMk id="28" creationId="{B8147E5B-BEFB-44DE-BF8C-86BEFBAB537E}"/>
          </ac:spMkLst>
        </pc:spChg>
        <pc:spChg chg="add mod">
          <ac:chgData name="Alexandra TORERO-IBAD" userId="25d8c62a-6b0d-4a2b-8b4b-5128e6ae843a" providerId="ADAL" clId="{F622B65D-631D-4F31-B380-93D111D025B3}" dt="2022-09-16T08:56:10.336" v="6049" actId="164"/>
          <ac:spMkLst>
            <pc:docMk/>
            <pc:sldMk cId="103359253" sldId="558"/>
            <ac:spMk id="29" creationId="{4BA76FDA-DCB1-4E59-BF45-8754C59C160C}"/>
          </ac:spMkLst>
        </pc:spChg>
        <pc:grpChg chg="add mod">
          <ac:chgData name="Alexandra TORERO-IBAD" userId="25d8c62a-6b0d-4a2b-8b4b-5128e6ae843a" providerId="ADAL" clId="{F622B65D-631D-4F31-B380-93D111D025B3}" dt="2022-09-16T08:55:50.752" v="6047" actId="164"/>
          <ac:grpSpMkLst>
            <pc:docMk/>
            <pc:sldMk cId="103359253" sldId="558"/>
            <ac:grpSpMk id="67" creationId="{3D181D83-B0C6-48BA-BB92-1B8FD9D908C8}"/>
          </ac:grpSpMkLst>
        </pc:grpChg>
        <pc:grpChg chg="add mod ord">
          <ac:chgData name="Alexandra TORERO-IBAD" userId="25d8c62a-6b0d-4a2b-8b4b-5128e6ae843a" providerId="ADAL" clId="{F622B65D-631D-4F31-B380-93D111D025B3}" dt="2022-09-16T08:56:21.512" v="6051" actId="167"/>
          <ac:grpSpMkLst>
            <pc:docMk/>
            <pc:sldMk cId="103359253" sldId="558"/>
            <ac:grpSpMk id="68" creationId="{52B383D3-F99F-4A69-B680-863135557617}"/>
          </ac:grpSpMkLst>
        </pc:grpChg>
        <pc:picChg chg="mod">
          <ac:chgData name="Alexandra TORERO-IBAD" userId="25d8c62a-6b0d-4a2b-8b4b-5128e6ae843a" providerId="ADAL" clId="{F622B65D-631D-4F31-B380-93D111D025B3}" dt="2022-09-16T08:56:10.336" v="6049" actId="164"/>
          <ac:picMkLst>
            <pc:docMk/>
            <pc:sldMk cId="103359253" sldId="558"/>
            <ac:picMk id="4" creationId="{AA654413-D693-8DA6-44F0-65930155F385}"/>
          </ac:picMkLst>
        </pc:picChg>
        <pc:cxnChg chg="del mod">
          <ac:chgData name="Alexandra TORERO-IBAD" userId="25d8c62a-6b0d-4a2b-8b4b-5128e6ae843a" providerId="ADAL" clId="{F622B65D-631D-4F31-B380-93D111D025B3}" dt="2022-09-16T07:08:26.909" v="5778" actId="478"/>
          <ac:cxnSpMkLst>
            <pc:docMk/>
            <pc:sldMk cId="103359253" sldId="558"/>
            <ac:cxnSpMk id="11" creationId="{1339262A-F690-1F3E-B111-EC72DA5BD830}"/>
          </ac:cxnSpMkLst>
        </pc:cxnChg>
        <pc:cxnChg chg="add mod">
          <ac:chgData name="Alexandra TORERO-IBAD" userId="25d8c62a-6b0d-4a2b-8b4b-5128e6ae843a" providerId="ADAL" clId="{F622B65D-631D-4F31-B380-93D111D025B3}" dt="2022-09-16T08:58:03.741" v="6066" actId="20577"/>
          <ac:cxnSpMkLst>
            <pc:docMk/>
            <pc:sldMk cId="103359253" sldId="558"/>
            <ac:cxnSpMk id="12" creationId="{635CC81C-863C-4330-8C4A-5CBB4A7FF9F8}"/>
          </ac:cxnSpMkLst>
        </pc:cxnChg>
        <pc:cxnChg chg="add mod">
          <ac:chgData name="Alexandra TORERO-IBAD" userId="25d8c62a-6b0d-4a2b-8b4b-5128e6ae843a" providerId="ADAL" clId="{F622B65D-631D-4F31-B380-93D111D025B3}" dt="2022-09-16T08:56:19.581" v="6050" actId="1076"/>
          <ac:cxnSpMkLst>
            <pc:docMk/>
            <pc:sldMk cId="103359253" sldId="558"/>
            <ac:cxnSpMk id="13" creationId="{756E4A26-9287-434B-8930-8BCE46702F5F}"/>
          </ac:cxnSpMkLst>
        </pc:cxnChg>
        <pc:cxnChg chg="del">
          <ac:chgData name="Alexandra TORERO-IBAD" userId="25d8c62a-6b0d-4a2b-8b4b-5128e6ae843a" providerId="ADAL" clId="{F622B65D-631D-4F31-B380-93D111D025B3}" dt="2022-09-16T07:12:23.554" v="5811" actId="478"/>
          <ac:cxnSpMkLst>
            <pc:docMk/>
            <pc:sldMk cId="103359253" sldId="558"/>
            <ac:cxnSpMk id="18" creationId="{E673FC0E-7A16-D533-935A-EFC1C3D0171F}"/>
          </ac:cxnSpMkLst>
        </pc:cxnChg>
        <pc:cxnChg chg="del">
          <ac:chgData name="Alexandra TORERO-IBAD" userId="25d8c62a-6b0d-4a2b-8b4b-5128e6ae843a" providerId="ADAL" clId="{F622B65D-631D-4F31-B380-93D111D025B3}" dt="2022-09-16T07:12:28.595" v="5813" actId="478"/>
          <ac:cxnSpMkLst>
            <pc:docMk/>
            <pc:sldMk cId="103359253" sldId="558"/>
            <ac:cxnSpMk id="19" creationId="{712C3DE5-246F-A038-2718-46296E601B4E}"/>
          </ac:cxnSpMkLst>
        </pc:cxnChg>
        <pc:cxnChg chg="add mod">
          <ac:chgData name="Alexandra TORERO-IBAD" userId="25d8c62a-6b0d-4a2b-8b4b-5128e6ae843a" providerId="ADAL" clId="{F622B65D-631D-4F31-B380-93D111D025B3}" dt="2022-09-16T10:48:28.814" v="10025" actId="6549"/>
          <ac:cxnSpMkLst>
            <pc:docMk/>
            <pc:sldMk cId="103359253" sldId="558"/>
            <ac:cxnSpMk id="20" creationId="{654CFB15-251B-4DCC-8D6A-40D0460F67D2}"/>
          </ac:cxnSpMkLst>
        </pc:cxnChg>
        <pc:cxnChg chg="add mod">
          <ac:chgData name="Alexandra TORERO-IBAD" userId="25d8c62a-6b0d-4a2b-8b4b-5128e6ae843a" providerId="ADAL" clId="{F622B65D-631D-4F31-B380-93D111D025B3}" dt="2022-09-16T08:56:19.581" v="6050" actId="1076"/>
          <ac:cxnSpMkLst>
            <pc:docMk/>
            <pc:sldMk cId="103359253" sldId="558"/>
            <ac:cxnSpMk id="21" creationId="{ED282BA6-0D27-4EF4-9505-52C4CD439E33}"/>
          </ac:cxnSpMkLst>
        </pc:cxnChg>
        <pc:cxnChg chg="del">
          <ac:chgData name="Alexandra TORERO-IBAD" userId="25d8c62a-6b0d-4a2b-8b4b-5128e6ae843a" providerId="ADAL" clId="{F622B65D-631D-4F31-B380-93D111D025B3}" dt="2022-09-16T07:12:51.732" v="5817" actId="478"/>
          <ac:cxnSpMkLst>
            <pc:docMk/>
            <pc:sldMk cId="103359253" sldId="558"/>
            <ac:cxnSpMk id="22" creationId="{D7E53EDD-F13D-277B-19E1-F766EDCE999E}"/>
          </ac:cxnSpMkLst>
        </pc:cxnChg>
      </pc:sldChg>
      <pc:sldChg chg="modSp add del ord">
        <pc:chgData name="Alexandra TORERO-IBAD" userId="25d8c62a-6b0d-4a2b-8b4b-5128e6ae843a" providerId="ADAL" clId="{F622B65D-631D-4F31-B380-93D111D025B3}" dt="2022-09-16T09:38:06.977" v="7469" actId="255"/>
        <pc:sldMkLst>
          <pc:docMk/>
          <pc:sldMk cId="256608761" sldId="573"/>
        </pc:sldMkLst>
        <pc:spChg chg="mod">
          <ac:chgData name="Alexandra TORERO-IBAD" userId="25d8c62a-6b0d-4a2b-8b4b-5128e6ae843a" providerId="ADAL" clId="{F622B65D-631D-4F31-B380-93D111D025B3}" dt="2022-09-02T15:25:17.900" v="2312" actId="20577"/>
          <ac:spMkLst>
            <pc:docMk/>
            <pc:sldMk cId="256608761" sldId="573"/>
            <ac:spMk id="3" creationId="{9F1B3200-55B8-1655-2841-F06DC30A835B}"/>
          </ac:spMkLst>
        </pc:spChg>
        <pc:spChg chg="mod">
          <ac:chgData name="Alexandra TORERO-IBAD" userId="25d8c62a-6b0d-4a2b-8b4b-5128e6ae843a" providerId="ADAL" clId="{F622B65D-631D-4F31-B380-93D111D025B3}" dt="2022-09-01T13:36:33.698" v="2041" actId="14100"/>
          <ac:spMkLst>
            <pc:docMk/>
            <pc:sldMk cId="256608761" sldId="573"/>
            <ac:spMk id="5" creationId="{15013E42-C1BF-B169-0A32-C850139AEC5C}"/>
          </ac:spMkLst>
        </pc:spChg>
        <pc:spChg chg="mod">
          <ac:chgData name="Alexandra TORERO-IBAD" userId="25d8c62a-6b0d-4a2b-8b4b-5128e6ae843a" providerId="ADAL" clId="{F622B65D-631D-4F31-B380-93D111D025B3}" dt="2022-09-01T11:52:30.915" v="412" actId="20577"/>
          <ac:spMkLst>
            <pc:docMk/>
            <pc:sldMk cId="256608761" sldId="573"/>
            <ac:spMk id="8" creationId="{A516C553-FB11-8979-508C-B3B61CACCE9B}"/>
          </ac:spMkLst>
        </pc:spChg>
        <pc:spChg chg="mod">
          <ac:chgData name="Alexandra TORERO-IBAD" userId="25d8c62a-6b0d-4a2b-8b4b-5128e6ae843a" providerId="ADAL" clId="{F622B65D-631D-4F31-B380-93D111D025B3}" dt="2022-09-01T13:36:07.046" v="2038" actId="790"/>
          <ac:spMkLst>
            <pc:docMk/>
            <pc:sldMk cId="256608761" sldId="573"/>
            <ac:spMk id="197" creationId="{00000000-0000-0000-0000-000000000000}"/>
          </ac:spMkLst>
        </pc:spChg>
        <pc:spChg chg="mod">
          <ac:chgData name="Alexandra TORERO-IBAD" userId="25d8c62a-6b0d-4a2b-8b4b-5128e6ae843a" providerId="ADAL" clId="{F622B65D-631D-4F31-B380-93D111D025B3}" dt="2022-09-16T09:38:06.977" v="7469" actId="255"/>
          <ac:spMkLst>
            <pc:docMk/>
            <pc:sldMk cId="256608761" sldId="573"/>
            <ac:spMk id="200" creationId="{00000000-0000-0000-0000-000000000000}"/>
          </ac:spMkLst>
        </pc:spChg>
      </pc:sldChg>
      <pc:sldChg chg="addSp modSp add">
        <pc:chgData name="Alexandra TORERO-IBAD" userId="25d8c62a-6b0d-4a2b-8b4b-5128e6ae843a" providerId="ADAL" clId="{F622B65D-631D-4F31-B380-93D111D025B3}" dt="2022-09-16T10:02:51.687" v="8959" actId="20577"/>
        <pc:sldMkLst>
          <pc:docMk/>
          <pc:sldMk cId="454484978" sldId="611"/>
        </pc:sldMkLst>
        <pc:spChg chg="add mod">
          <ac:chgData name="Alexandra TORERO-IBAD" userId="25d8c62a-6b0d-4a2b-8b4b-5128e6ae843a" providerId="ADAL" clId="{F622B65D-631D-4F31-B380-93D111D025B3}" dt="2022-09-16T10:02:51.687" v="8959" actId="20577"/>
          <ac:spMkLst>
            <pc:docMk/>
            <pc:sldMk cId="454484978" sldId="611"/>
            <ac:spMk id="12" creationId="{96D19D58-FC36-415E-88F5-3899E39FA596}"/>
          </ac:spMkLst>
        </pc:spChg>
      </pc:sldChg>
      <pc:sldChg chg="delSp add">
        <pc:chgData name="Alexandra TORERO-IBAD" userId="25d8c62a-6b0d-4a2b-8b4b-5128e6ae843a" providerId="ADAL" clId="{F622B65D-631D-4F31-B380-93D111D025B3}" dt="2022-09-16T10:04:30.336" v="8963" actId="478"/>
        <pc:sldMkLst>
          <pc:docMk/>
          <pc:sldMk cId="3235867006" sldId="615"/>
        </pc:sldMkLst>
        <pc:spChg chg="del">
          <ac:chgData name="Alexandra TORERO-IBAD" userId="25d8c62a-6b0d-4a2b-8b4b-5128e6ae843a" providerId="ADAL" clId="{F622B65D-631D-4F31-B380-93D111D025B3}" dt="2022-09-16T10:04:30.336" v="8963" actId="478"/>
          <ac:spMkLst>
            <pc:docMk/>
            <pc:sldMk cId="3235867006" sldId="615"/>
            <ac:spMk id="5" creationId="{A82CBE56-E216-4531-8225-2A727E099A94}"/>
          </ac:spMkLst>
        </pc:spChg>
      </pc:sldChg>
      <pc:sldChg chg="modSp add">
        <pc:chgData name="Alexandra TORERO-IBAD" userId="25d8c62a-6b0d-4a2b-8b4b-5128e6ae843a" providerId="ADAL" clId="{F622B65D-631D-4F31-B380-93D111D025B3}" dt="2022-09-16T10:35:58.014" v="9878" actId="20577"/>
        <pc:sldMkLst>
          <pc:docMk/>
          <pc:sldMk cId="3272455801" sldId="618"/>
        </pc:sldMkLst>
        <pc:spChg chg="mod">
          <ac:chgData name="Alexandra TORERO-IBAD" userId="25d8c62a-6b0d-4a2b-8b4b-5128e6ae843a" providerId="ADAL" clId="{F622B65D-631D-4F31-B380-93D111D025B3}" dt="2022-09-16T10:35:58.014" v="9878" actId="20577"/>
          <ac:spMkLst>
            <pc:docMk/>
            <pc:sldMk cId="3272455801" sldId="618"/>
            <ac:spMk id="4" creationId="{08B7E46A-E0EE-477E-9840-87E8FB5A5C00}"/>
          </ac:spMkLst>
        </pc:spChg>
      </pc:sldChg>
      <pc:sldChg chg="modSp add">
        <pc:chgData name="Alexandra TORERO-IBAD" userId="25d8c62a-6b0d-4a2b-8b4b-5128e6ae843a" providerId="ADAL" clId="{F622B65D-631D-4F31-B380-93D111D025B3}" dt="2022-09-16T10:39:48.791" v="9941" actId="20577"/>
        <pc:sldMkLst>
          <pc:docMk/>
          <pc:sldMk cId="4229970356" sldId="619"/>
        </pc:sldMkLst>
        <pc:spChg chg="mod">
          <ac:chgData name="Alexandra TORERO-IBAD" userId="25d8c62a-6b0d-4a2b-8b4b-5128e6ae843a" providerId="ADAL" clId="{F622B65D-631D-4F31-B380-93D111D025B3}" dt="2022-09-16T10:39:48.791" v="9941" actId="20577"/>
          <ac:spMkLst>
            <pc:docMk/>
            <pc:sldMk cId="4229970356" sldId="619"/>
            <ac:spMk id="3" creationId="{F3AB38B0-4F9E-4B4C-9F83-48354EB67CA9}"/>
          </ac:spMkLst>
        </pc:spChg>
      </pc:sldChg>
      <pc:sldChg chg="modSp add">
        <pc:chgData name="Alexandra TORERO-IBAD" userId="25d8c62a-6b0d-4a2b-8b4b-5128e6ae843a" providerId="ADAL" clId="{F622B65D-631D-4F31-B380-93D111D025B3}" dt="2022-09-16T10:40:04.073" v="9959" actId="20577"/>
        <pc:sldMkLst>
          <pc:docMk/>
          <pc:sldMk cId="1885351630" sldId="620"/>
        </pc:sldMkLst>
        <pc:spChg chg="mod">
          <ac:chgData name="Alexandra TORERO-IBAD" userId="25d8c62a-6b0d-4a2b-8b4b-5128e6ae843a" providerId="ADAL" clId="{F622B65D-631D-4F31-B380-93D111D025B3}" dt="2022-09-16T10:40:04.073" v="9959" actId="20577"/>
          <ac:spMkLst>
            <pc:docMk/>
            <pc:sldMk cId="1885351630" sldId="620"/>
            <ac:spMk id="3" creationId="{1AA3B01D-BEAB-46ED-AD7C-F6E1F8E4D173}"/>
          </ac:spMkLst>
        </pc:spChg>
      </pc:sldChg>
      <pc:sldChg chg="modSp add">
        <pc:chgData name="Alexandra TORERO-IBAD" userId="25d8c62a-6b0d-4a2b-8b4b-5128e6ae843a" providerId="ADAL" clId="{F622B65D-631D-4F31-B380-93D111D025B3}" dt="2022-09-16T10:42:48.367" v="9970" actId="20577"/>
        <pc:sldMkLst>
          <pc:docMk/>
          <pc:sldMk cId="3705598709" sldId="622"/>
        </pc:sldMkLst>
        <pc:spChg chg="mod">
          <ac:chgData name="Alexandra TORERO-IBAD" userId="25d8c62a-6b0d-4a2b-8b4b-5128e6ae843a" providerId="ADAL" clId="{F622B65D-631D-4F31-B380-93D111D025B3}" dt="2022-09-16T10:42:48.367" v="9970" actId="20577"/>
          <ac:spMkLst>
            <pc:docMk/>
            <pc:sldMk cId="3705598709" sldId="622"/>
            <ac:spMk id="3" creationId="{DCE06D51-7CD6-449A-9B01-561EB1F941C7}"/>
          </ac:spMkLst>
        </pc:spChg>
      </pc:sldChg>
      <pc:sldChg chg="modSp add">
        <pc:chgData name="Alexandra TORERO-IBAD" userId="25d8c62a-6b0d-4a2b-8b4b-5128e6ae843a" providerId="ADAL" clId="{F622B65D-631D-4F31-B380-93D111D025B3}" dt="2022-09-16T10:43:14.200" v="9981" actId="20577"/>
        <pc:sldMkLst>
          <pc:docMk/>
          <pc:sldMk cId="676970271" sldId="623"/>
        </pc:sldMkLst>
        <pc:spChg chg="mod">
          <ac:chgData name="Alexandra TORERO-IBAD" userId="25d8c62a-6b0d-4a2b-8b4b-5128e6ae843a" providerId="ADAL" clId="{F622B65D-631D-4F31-B380-93D111D025B3}" dt="2022-09-16T10:43:14.200" v="9981" actId="20577"/>
          <ac:spMkLst>
            <pc:docMk/>
            <pc:sldMk cId="676970271" sldId="623"/>
            <ac:spMk id="3" creationId="{46B0087A-FBA5-4A9E-8CF4-6D0F029B8537}"/>
          </ac:spMkLst>
        </pc:spChg>
      </pc:sldChg>
      <pc:sldChg chg="modSp add">
        <pc:chgData name="Alexandra TORERO-IBAD" userId="25d8c62a-6b0d-4a2b-8b4b-5128e6ae843a" providerId="ADAL" clId="{F622B65D-631D-4F31-B380-93D111D025B3}" dt="2022-09-16T10:43:32.042" v="9993" actId="20577"/>
        <pc:sldMkLst>
          <pc:docMk/>
          <pc:sldMk cId="721371100" sldId="624"/>
        </pc:sldMkLst>
        <pc:spChg chg="mod">
          <ac:chgData name="Alexandra TORERO-IBAD" userId="25d8c62a-6b0d-4a2b-8b4b-5128e6ae843a" providerId="ADAL" clId="{F622B65D-631D-4F31-B380-93D111D025B3}" dt="2022-09-16T10:43:32.042" v="9993" actId="20577"/>
          <ac:spMkLst>
            <pc:docMk/>
            <pc:sldMk cId="721371100" sldId="624"/>
            <ac:spMk id="3" creationId="{1F1F4F4E-B39F-45B2-A38A-5E5C612AF08C}"/>
          </ac:spMkLst>
        </pc:spChg>
      </pc:sldChg>
      <pc:sldChg chg="modSp add">
        <pc:chgData name="Alexandra TORERO-IBAD" userId="25d8c62a-6b0d-4a2b-8b4b-5128e6ae843a" providerId="ADAL" clId="{F622B65D-631D-4F31-B380-93D111D025B3}" dt="2022-09-16T10:50:58.631" v="10036" actId="20577"/>
        <pc:sldMkLst>
          <pc:docMk/>
          <pc:sldMk cId="218871347" sldId="625"/>
        </pc:sldMkLst>
        <pc:spChg chg="mod">
          <ac:chgData name="Alexandra TORERO-IBAD" userId="25d8c62a-6b0d-4a2b-8b4b-5128e6ae843a" providerId="ADAL" clId="{F622B65D-631D-4F31-B380-93D111D025B3}" dt="2022-09-16T10:50:58.631" v="10036" actId="20577"/>
          <ac:spMkLst>
            <pc:docMk/>
            <pc:sldMk cId="218871347" sldId="625"/>
            <ac:spMk id="3" creationId="{9D375FCE-704F-4285-A53B-1175E6ED76DD}"/>
          </ac:spMkLst>
        </pc:spChg>
      </pc:sldChg>
    </pc:docChg>
  </pc:docChgLst>
  <pc:docChgLst>
    <pc:chgData name="Alexandra TORERO-IBAD" userId="25d8c62a-6b0d-4a2b-8b4b-5128e6ae843a" providerId="ADAL" clId="{ACECB835-C36F-491C-9D2F-D1B1F9CC1F34}"/>
    <pc:docChg chg="undo custSel addSld delSld modSld sldOrd">
      <pc:chgData name="Alexandra TORERO-IBAD" userId="25d8c62a-6b0d-4a2b-8b4b-5128e6ae843a" providerId="ADAL" clId="{ACECB835-C36F-491C-9D2F-D1B1F9CC1F34}" dt="2022-12-15T11:23:09.430" v="5071"/>
      <pc:docMkLst>
        <pc:docMk/>
      </pc:docMkLst>
      <pc:sldChg chg="modSp">
        <pc:chgData name="Alexandra TORERO-IBAD" userId="25d8c62a-6b0d-4a2b-8b4b-5128e6ae843a" providerId="ADAL" clId="{ACECB835-C36F-491C-9D2F-D1B1F9CC1F34}" dt="2022-11-22T11:08:00.451" v="2592" actId="20577"/>
        <pc:sldMkLst>
          <pc:docMk/>
          <pc:sldMk cId="1233764112" sldId="399"/>
        </pc:sldMkLst>
        <pc:spChg chg="mod">
          <ac:chgData name="Alexandra TORERO-IBAD" userId="25d8c62a-6b0d-4a2b-8b4b-5128e6ae843a" providerId="ADAL" clId="{ACECB835-C36F-491C-9D2F-D1B1F9CC1F34}" dt="2022-11-22T11:08:00.451" v="2592" actId="20577"/>
          <ac:spMkLst>
            <pc:docMk/>
            <pc:sldMk cId="1233764112" sldId="399"/>
            <ac:spMk id="5" creationId="{CCB067EF-6338-C34E-8BD8-AE93FAC383B5}"/>
          </ac:spMkLst>
        </pc:spChg>
      </pc:sldChg>
      <pc:sldChg chg="modSp">
        <pc:chgData name="Alexandra TORERO-IBAD" userId="25d8c62a-6b0d-4a2b-8b4b-5128e6ae843a" providerId="ADAL" clId="{ACECB835-C36F-491C-9D2F-D1B1F9CC1F34}" dt="2022-11-22T09:04:40.713" v="555"/>
        <pc:sldMkLst>
          <pc:docMk/>
          <pc:sldMk cId="533595683" sldId="445"/>
        </pc:sldMkLst>
        <pc:spChg chg="mod">
          <ac:chgData name="Alexandra TORERO-IBAD" userId="25d8c62a-6b0d-4a2b-8b4b-5128e6ae843a" providerId="ADAL" clId="{ACECB835-C36F-491C-9D2F-D1B1F9CC1F34}" dt="2022-11-22T09:04:40.713" v="555"/>
          <ac:spMkLst>
            <pc:docMk/>
            <pc:sldMk cId="533595683" sldId="445"/>
            <ac:spMk id="3" creationId="{20994952-2F31-943D-F4FF-9BCA8C007564}"/>
          </ac:spMkLst>
        </pc:spChg>
      </pc:sldChg>
      <pc:sldChg chg="modSp">
        <pc:chgData name="Alexandra TORERO-IBAD" userId="25d8c62a-6b0d-4a2b-8b4b-5128e6ae843a" providerId="ADAL" clId="{ACECB835-C36F-491C-9D2F-D1B1F9CC1F34}" dt="2022-11-22T11:10:23.171" v="2691" actId="113"/>
        <pc:sldMkLst>
          <pc:docMk/>
          <pc:sldMk cId="1105445651" sldId="459"/>
        </pc:sldMkLst>
        <pc:spChg chg="mod">
          <ac:chgData name="Alexandra TORERO-IBAD" userId="25d8c62a-6b0d-4a2b-8b4b-5128e6ae843a" providerId="ADAL" clId="{ACECB835-C36F-491C-9D2F-D1B1F9CC1F34}" dt="2022-11-22T11:10:23.171" v="2691" actId="113"/>
          <ac:spMkLst>
            <pc:docMk/>
            <pc:sldMk cId="1105445651" sldId="459"/>
            <ac:spMk id="134" creationId="{00000000-0000-0000-0000-000000000000}"/>
          </ac:spMkLst>
        </pc:spChg>
      </pc:sldChg>
      <pc:sldChg chg="delSp modSp">
        <pc:chgData name="Alexandra TORERO-IBAD" userId="25d8c62a-6b0d-4a2b-8b4b-5128e6ae843a" providerId="ADAL" clId="{ACECB835-C36F-491C-9D2F-D1B1F9CC1F34}" dt="2022-12-15T06:14:08.275" v="4562" actId="6549"/>
        <pc:sldMkLst>
          <pc:docMk/>
          <pc:sldMk cId="2708504044" sldId="483"/>
        </pc:sldMkLst>
        <pc:spChg chg="del">
          <ac:chgData name="Alexandra TORERO-IBAD" userId="25d8c62a-6b0d-4a2b-8b4b-5128e6ae843a" providerId="ADAL" clId="{ACECB835-C36F-491C-9D2F-D1B1F9CC1F34}" dt="2022-11-22T10:36:52.834" v="2055" actId="478"/>
          <ac:spMkLst>
            <pc:docMk/>
            <pc:sldMk cId="2708504044" sldId="483"/>
            <ac:spMk id="2" creationId="{C02C7284-B31F-534A-64C7-53A8E77EA1D9}"/>
          </ac:spMkLst>
        </pc:spChg>
        <pc:spChg chg="mod">
          <ac:chgData name="Alexandra TORERO-IBAD" userId="25d8c62a-6b0d-4a2b-8b4b-5128e6ae843a" providerId="ADAL" clId="{ACECB835-C36F-491C-9D2F-D1B1F9CC1F34}" dt="2022-12-15T06:14:08.275" v="4562" actId="6549"/>
          <ac:spMkLst>
            <pc:docMk/>
            <pc:sldMk cId="2708504044" sldId="483"/>
            <ac:spMk id="4" creationId="{25747747-55A0-07AE-BC20-34F964C8FC1D}"/>
          </ac:spMkLst>
        </pc:spChg>
      </pc:sldChg>
      <pc:sldChg chg="modSp">
        <pc:chgData name="Alexandra TORERO-IBAD" userId="25d8c62a-6b0d-4a2b-8b4b-5128e6ae843a" providerId="ADAL" clId="{ACECB835-C36F-491C-9D2F-D1B1F9CC1F34}" dt="2022-11-22T11:18:07.010" v="2776" actId="6549"/>
        <pc:sldMkLst>
          <pc:docMk/>
          <pc:sldMk cId="519156999" sldId="490"/>
        </pc:sldMkLst>
        <pc:graphicFrameChg chg="modGraphic">
          <ac:chgData name="Alexandra TORERO-IBAD" userId="25d8c62a-6b0d-4a2b-8b4b-5128e6ae843a" providerId="ADAL" clId="{ACECB835-C36F-491C-9D2F-D1B1F9CC1F34}" dt="2022-11-22T11:18:07.010" v="2776" actId="6549"/>
          <ac:graphicFrameMkLst>
            <pc:docMk/>
            <pc:sldMk cId="519156999" sldId="490"/>
            <ac:graphicFrameMk id="5" creationId="{5280606C-A280-D44B-A36A-3DB1E45AD62C}"/>
          </ac:graphicFrameMkLst>
        </pc:graphicFrameChg>
      </pc:sldChg>
      <pc:sldChg chg="modSp">
        <pc:chgData name="Alexandra TORERO-IBAD" userId="25d8c62a-6b0d-4a2b-8b4b-5128e6ae843a" providerId="ADAL" clId="{ACECB835-C36F-491C-9D2F-D1B1F9CC1F34}" dt="2022-11-22T09:09:11.828" v="574"/>
        <pc:sldMkLst>
          <pc:docMk/>
          <pc:sldMk cId="69465440" sldId="498"/>
        </pc:sldMkLst>
        <pc:spChg chg="mod">
          <ac:chgData name="Alexandra TORERO-IBAD" userId="25d8c62a-6b0d-4a2b-8b4b-5128e6ae843a" providerId="ADAL" clId="{ACECB835-C36F-491C-9D2F-D1B1F9CC1F34}" dt="2022-11-22T09:09:11.828" v="574"/>
          <ac:spMkLst>
            <pc:docMk/>
            <pc:sldMk cId="69465440" sldId="498"/>
            <ac:spMk id="8" creationId="{DFAD64CD-CABE-7707-674E-B1009EC82088}"/>
          </ac:spMkLst>
        </pc:spChg>
      </pc:sldChg>
      <pc:sldChg chg="add">
        <pc:chgData name="Alexandra TORERO-IBAD" userId="25d8c62a-6b0d-4a2b-8b4b-5128e6ae843a" providerId="ADAL" clId="{ACECB835-C36F-491C-9D2F-D1B1F9CC1F34}" dt="2022-12-15T11:23:09.430" v="5071"/>
        <pc:sldMkLst>
          <pc:docMk/>
          <pc:sldMk cId="995304316" sldId="500"/>
        </pc:sldMkLst>
      </pc:sldChg>
      <pc:sldChg chg="modSp">
        <pc:chgData name="Alexandra TORERO-IBAD" userId="25d8c62a-6b0d-4a2b-8b4b-5128e6ae843a" providerId="ADAL" clId="{ACECB835-C36F-491C-9D2F-D1B1F9CC1F34}" dt="2022-12-15T08:31:36.954" v="5009" actId="790"/>
        <pc:sldMkLst>
          <pc:docMk/>
          <pc:sldMk cId="3323787018" sldId="501"/>
        </pc:sldMkLst>
        <pc:spChg chg="mod">
          <ac:chgData name="Alexandra TORERO-IBAD" userId="25d8c62a-6b0d-4a2b-8b4b-5128e6ae843a" providerId="ADAL" clId="{ACECB835-C36F-491C-9D2F-D1B1F9CC1F34}" dt="2022-12-15T06:55:21.701" v="4668" actId="6549"/>
          <ac:spMkLst>
            <pc:docMk/>
            <pc:sldMk cId="3323787018" sldId="501"/>
            <ac:spMk id="3" creationId="{B13A2E6E-9187-BE5C-5C7A-133FFDC69846}"/>
          </ac:spMkLst>
        </pc:spChg>
        <pc:spChg chg="mod">
          <ac:chgData name="Alexandra TORERO-IBAD" userId="25d8c62a-6b0d-4a2b-8b4b-5128e6ae843a" providerId="ADAL" clId="{ACECB835-C36F-491C-9D2F-D1B1F9CC1F34}" dt="2022-11-25T13:22:35.431" v="2937" actId="20577"/>
          <ac:spMkLst>
            <pc:docMk/>
            <pc:sldMk cId="3323787018" sldId="501"/>
            <ac:spMk id="6" creationId="{745F32A2-04E9-A8CE-3C1D-788AB040B57A}"/>
          </ac:spMkLst>
        </pc:spChg>
        <pc:spChg chg="mod">
          <ac:chgData name="Alexandra TORERO-IBAD" userId="25d8c62a-6b0d-4a2b-8b4b-5128e6ae843a" providerId="ADAL" clId="{ACECB835-C36F-491C-9D2F-D1B1F9CC1F34}" dt="2022-12-15T08:31:36.954" v="5009" actId="790"/>
          <ac:spMkLst>
            <pc:docMk/>
            <pc:sldMk cId="3323787018" sldId="501"/>
            <ac:spMk id="200" creationId="{00000000-0000-0000-0000-000000000000}"/>
          </ac:spMkLst>
        </pc:spChg>
      </pc:sldChg>
      <pc:sldChg chg="modSp">
        <pc:chgData name="Alexandra TORERO-IBAD" userId="25d8c62a-6b0d-4a2b-8b4b-5128e6ae843a" providerId="ADAL" clId="{ACECB835-C36F-491C-9D2F-D1B1F9CC1F34}" dt="2022-11-22T09:11:05.352" v="587"/>
        <pc:sldMkLst>
          <pc:docMk/>
          <pc:sldMk cId="802368407" sldId="502"/>
        </pc:sldMkLst>
        <pc:spChg chg="mod">
          <ac:chgData name="Alexandra TORERO-IBAD" userId="25d8c62a-6b0d-4a2b-8b4b-5128e6ae843a" providerId="ADAL" clId="{ACECB835-C36F-491C-9D2F-D1B1F9CC1F34}" dt="2022-11-22T09:11:05.352" v="587"/>
          <ac:spMkLst>
            <pc:docMk/>
            <pc:sldMk cId="802368407" sldId="502"/>
            <ac:spMk id="3" creationId="{2CF1BA7C-B2E6-4410-0C1B-E127B4B09252}"/>
          </ac:spMkLst>
        </pc:spChg>
      </pc:sldChg>
      <pc:sldChg chg="modSp">
        <pc:chgData name="Alexandra TORERO-IBAD" userId="25d8c62a-6b0d-4a2b-8b4b-5128e6ae843a" providerId="ADAL" clId="{ACECB835-C36F-491C-9D2F-D1B1F9CC1F34}" dt="2022-12-15T06:55:56.039" v="4671" actId="6549"/>
        <pc:sldMkLst>
          <pc:docMk/>
          <pc:sldMk cId="564166418" sldId="503"/>
        </pc:sldMkLst>
        <pc:spChg chg="mod">
          <ac:chgData name="Alexandra TORERO-IBAD" userId="25d8c62a-6b0d-4a2b-8b4b-5128e6ae843a" providerId="ADAL" clId="{ACECB835-C36F-491C-9D2F-D1B1F9CC1F34}" dt="2022-11-22T09:11:12.131" v="588"/>
          <ac:spMkLst>
            <pc:docMk/>
            <pc:sldMk cId="564166418" sldId="503"/>
            <ac:spMk id="3" creationId="{B71A2D0D-F179-B401-123B-6E0AE52BDD0F}"/>
          </ac:spMkLst>
        </pc:spChg>
        <pc:spChg chg="mod">
          <ac:chgData name="Alexandra TORERO-IBAD" userId="25d8c62a-6b0d-4a2b-8b4b-5128e6ae843a" providerId="ADAL" clId="{ACECB835-C36F-491C-9D2F-D1B1F9CC1F34}" dt="2022-12-15T06:55:56.039" v="4671" actId="6549"/>
          <ac:spMkLst>
            <pc:docMk/>
            <pc:sldMk cId="564166418" sldId="503"/>
            <ac:spMk id="8" creationId="{70CA986D-8EBE-097C-DDD2-61A86EB6C7D3}"/>
          </ac:spMkLst>
        </pc:spChg>
      </pc:sldChg>
      <pc:sldChg chg="modSp">
        <pc:chgData name="Alexandra TORERO-IBAD" userId="25d8c62a-6b0d-4a2b-8b4b-5128e6ae843a" providerId="ADAL" clId="{ACECB835-C36F-491C-9D2F-D1B1F9CC1F34}" dt="2022-11-22T09:10:54.771" v="585"/>
        <pc:sldMkLst>
          <pc:docMk/>
          <pc:sldMk cId="821457888" sldId="504"/>
        </pc:sldMkLst>
        <pc:spChg chg="mod">
          <ac:chgData name="Alexandra TORERO-IBAD" userId="25d8c62a-6b0d-4a2b-8b4b-5128e6ae843a" providerId="ADAL" clId="{ACECB835-C36F-491C-9D2F-D1B1F9CC1F34}" dt="2022-11-22T09:10:54.771" v="585"/>
          <ac:spMkLst>
            <pc:docMk/>
            <pc:sldMk cId="821457888" sldId="504"/>
            <ac:spMk id="3" creationId="{EB5500C0-7763-7016-BAF8-A85B5ED2D98A}"/>
          </ac:spMkLst>
        </pc:spChg>
      </pc:sldChg>
      <pc:sldChg chg="modSp">
        <pc:chgData name="Alexandra TORERO-IBAD" userId="25d8c62a-6b0d-4a2b-8b4b-5128e6ae843a" providerId="ADAL" clId="{ACECB835-C36F-491C-9D2F-D1B1F9CC1F34}" dt="2022-11-22T09:10:59.061" v="586"/>
        <pc:sldMkLst>
          <pc:docMk/>
          <pc:sldMk cId="1156457326" sldId="506"/>
        </pc:sldMkLst>
        <pc:spChg chg="mod">
          <ac:chgData name="Alexandra TORERO-IBAD" userId="25d8c62a-6b0d-4a2b-8b4b-5128e6ae843a" providerId="ADAL" clId="{ACECB835-C36F-491C-9D2F-D1B1F9CC1F34}" dt="2022-11-22T09:10:59.061" v="586"/>
          <ac:spMkLst>
            <pc:docMk/>
            <pc:sldMk cId="1156457326" sldId="506"/>
            <ac:spMk id="3" creationId="{36719262-E21E-4467-97A3-5C96924B1E7E}"/>
          </ac:spMkLst>
        </pc:spChg>
      </pc:sldChg>
      <pc:sldChg chg="modSp">
        <pc:chgData name="Alexandra TORERO-IBAD" userId="25d8c62a-6b0d-4a2b-8b4b-5128e6ae843a" providerId="ADAL" clId="{ACECB835-C36F-491C-9D2F-D1B1F9CC1F34}" dt="2022-11-22T09:10:47.542" v="584"/>
        <pc:sldMkLst>
          <pc:docMk/>
          <pc:sldMk cId="1635988881" sldId="507"/>
        </pc:sldMkLst>
        <pc:spChg chg="mod">
          <ac:chgData name="Alexandra TORERO-IBAD" userId="25d8c62a-6b0d-4a2b-8b4b-5128e6ae843a" providerId="ADAL" clId="{ACECB835-C36F-491C-9D2F-D1B1F9CC1F34}" dt="2022-11-22T09:10:47.542" v="584"/>
          <ac:spMkLst>
            <pc:docMk/>
            <pc:sldMk cId="1635988881" sldId="507"/>
            <ac:spMk id="3" creationId="{9F1B3200-55B8-1655-2841-F06DC30A835B}"/>
          </ac:spMkLst>
        </pc:spChg>
      </pc:sldChg>
      <pc:sldChg chg="modSp">
        <pc:chgData name="Alexandra TORERO-IBAD" userId="25d8c62a-6b0d-4a2b-8b4b-5128e6ae843a" providerId="ADAL" clId="{ACECB835-C36F-491C-9D2F-D1B1F9CC1F34}" dt="2022-11-22T09:10:36.853" v="582"/>
        <pc:sldMkLst>
          <pc:docMk/>
          <pc:sldMk cId="1496651947" sldId="508"/>
        </pc:sldMkLst>
        <pc:spChg chg="mod">
          <ac:chgData name="Alexandra TORERO-IBAD" userId="25d8c62a-6b0d-4a2b-8b4b-5128e6ae843a" providerId="ADAL" clId="{ACECB835-C36F-491C-9D2F-D1B1F9CC1F34}" dt="2022-11-22T09:10:36.853" v="582"/>
          <ac:spMkLst>
            <pc:docMk/>
            <pc:sldMk cId="1496651947" sldId="508"/>
            <ac:spMk id="4" creationId="{C3164F94-3CC2-89E7-DFE8-3EBD45FC1E17}"/>
          </ac:spMkLst>
        </pc:spChg>
      </pc:sldChg>
      <pc:sldChg chg="modSp">
        <pc:chgData name="Alexandra TORERO-IBAD" userId="25d8c62a-6b0d-4a2b-8b4b-5128e6ae843a" providerId="ADAL" clId="{ACECB835-C36F-491C-9D2F-D1B1F9CC1F34}" dt="2022-11-22T09:10:41.812" v="583"/>
        <pc:sldMkLst>
          <pc:docMk/>
          <pc:sldMk cId="2800406245" sldId="509"/>
        </pc:sldMkLst>
        <pc:spChg chg="mod">
          <ac:chgData name="Alexandra TORERO-IBAD" userId="25d8c62a-6b0d-4a2b-8b4b-5128e6ae843a" providerId="ADAL" clId="{ACECB835-C36F-491C-9D2F-D1B1F9CC1F34}" dt="2022-11-22T09:10:41.812" v="583"/>
          <ac:spMkLst>
            <pc:docMk/>
            <pc:sldMk cId="2800406245" sldId="509"/>
            <ac:spMk id="3" creationId="{71D50409-2F30-07BE-D4B3-3EF810921EFA}"/>
          </ac:spMkLst>
        </pc:spChg>
      </pc:sldChg>
      <pc:sldChg chg="modSp">
        <pc:chgData name="Alexandra TORERO-IBAD" userId="25d8c62a-6b0d-4a2b-8b4b-5128e6ae843a" providerId="ADAL" clId="{ACECB835-C36F-491C-9D2F-D1B1F9CC1F34}" dt="2022-11-22T09:09:17.815" v="575"/>
        <pc:sldMkLst>
          <pc:docMk/>
          <pc:sldMk cId="20736113" sldId="516"/>
        </pc:sldMkLst>
        <pc:spChg chg="mod">
          <ac:chgData name="Alexandra TORERO-IBAD" userId="25d8c62a-6b0d-4a2b-8b4b-5128e6ae843a" providerId="ADAL" clId="{ACECB835-C36F-491C-9D2F-D1B1F9CC1F34}" dt="2022-11-22T09:09:17.815" v="575"/>
          <ac:spMkLst>
            <pc:docMk/>
            <pc:sldMk cId="20736113" sldId="516"/>
            <ac:spMk id="9" creationId="{CD286119-BAC4-4F22-4BC5-020935AA21AA}"/>
          </ac:spMkLst>
        </pc:spChg>
      </pc:sldChg>
      <pc:sldChg chg="modSp">
        <pc:chgData name="Alexandra TORERO-IBAD" userId="25d8c62a-6b0d-4a2b-8b4b-5128e6ae843a" providerId="ADAL" clId="{ACECB835-C36F-491C-9D2F-D1B1F9CC1F34}" dt="2022-11-22T09:09:23.940" v="576"/>
        <pc:sldMkLst>
          <pc:docMk/>
          <pc:sldMk cId="4181135471" sldId="517"/>
        </pc:sldMkLst>
        <pc:spChg chg="mod">
          <ac:chgData name="Alexandra TORERO-IBAD" userId="25d8c62a-6b0d-4a2b-8b4b-5128e6ae843a" providerId="ADAL" clId="{ACECB835-C36F-491C-9D2F-D1B1F9CC1F34}" dt="2022-11-22T09:09:23.940" v="576"/>
          <ac:spMkLst>
            <pc:docMk/>
            <pc:sldMk cId="4181135471" sldId="517"/>
            <ac:spMk id="3" creationId="{B5A048E4-C58E-49B5-0475-C232E046ADED}"/>
          </ac:spMkLst>
        </pc:spChg>
      </pc:sldChg>
      <pc:sldChg chg="modSp">
        <pc:chgData name="Alexandra TORERO-IBAD" userId="25d8c62a-6b0d-4a2b-8b4b-5128e6ae843a" providerId="ADAL" clId="{ACECB835-C36F-491C-9D2F-D1B1F9CC1F34}" dt="2022-11-22T09:09:47.428" v="577"/>
        <pc:sldMkLst>
          <pc:docMk/>
          <pc:sldMk cId="283885890" sldId="519"/>
        </pc:sldMkLst>
        <pc:spChg chg="mod">
          <ac:chgData name="Alexandra TORERO-IBAD" userId="25d8c62a-6b0d-4a2b-8b4b-5128e6ae843a" providerId="ADAL" clId="{ACECB835-C36F-491C-9D2F-D1B1F9CC1F34}" dt="2022-11-22T09:09:47.428" v="577"/>
          <ac:spMkLst>
            <pc:docMk/>
            <pc:sldMk cId="283885890" sldId="519"/>
            <ac:spMk id="7" creationId="{E5710F4B-CF1C-4FF8-ABFD-AC8D89258789}"/>
          </ac:spMkLst>
        </pc:spChg>
      </pc:sldChg>
      <pc:sldChg chg="modSp">
        <pc:chgData name="Alexandra TORERO-IBAD" userId="25d8c62a-6b0d-4a2b-8b4b-5128e6ae843a" providerId="ADAL" clId="{ACECB835-C36F-491C-9D2F-D1B1F9CC1F34}" dt="2022-11-22T09:09:53.220" v="578"/>
        <pc:sldMkLst>
          <pc:docMk/>
          <pc:sldMk cId="608366914" sldId="521"/>
        </pc:sldMkLst>
        <pc:spChg chg="mod">
          <ac:chgData name="Alexandra TORERO-IBAD" userId="25d8c62a-6b0d-4a2b-8b4b-5128e6ae843a" providerId="ADAL" clId="{ACECB835-C36F-491C-9D2F-D1B1F9CC1F34}" dt="2022-11-22T09:09:53.220" v="578"/>
          <ac:spMkLst>
            <pc:docMk/>
            <pc:sldMk cId="608366914" sldId="521"/>
            <ac:spMk id="7" creationId="{37860CA5-1AEE-46D2-8772-435585627E30}"/>
          </ac:spMkLst>
        </pc:spChg>
      </pc:sldChg>
      <pc:sldChg chg="modSp">
        <pc:chgData name="Alexandra TORERO-IBAD" userId="25d8c62a-6b0d-4a2b-8b4b-5128e6ae843a" providerId="ADAL" clId="{ACECB835-C36F-491C-9D2F-D1B1F9CC1F34}" dt="2022-12-15T06:50:30.268" v="4639"/>
        <pc:sldMkLst>
          <pc:docMk/>
          <pc:sldMk cId="2388793652" sldId="522"/>
        </pc:sldMkLst>
        <pc:spChg chg="mod">
          <ac:chgData name="Alexandra TORERO-IBAD" userId="25d8c62a-6b0d-4a2b-8b4b-5128e6ae843a" providerId="ADAL" clId="{ACECB835-C36F-491C-9D2F-D1B1F9CC1F34}" dt="2022-12-15T06:50:30.268" v="4639"/>
          <ac:spMkLst>
            <pc:docMk/>
            <pc:sldMk cId="2388793652" sldId="522"/>
            <ac:spMk id="9" creationId="{AB194033-D7EB-990F-A3B5-CBC00CDADE4C}"/>
          </ac:spMkLst>
        </pc:spChg>
      </pc:sldChg>
      <pc:sldChg chg="modSp">
        <pc:chgData name="Alexandra TORERO-IBAD" userId="25d8c62a-6b0d-4a2b-8b4b-5128e6ae843a" providerId="ADAL" clId="{ACECB835-C36F-491C-9D2F-D1B1F9CC1F34}" dt="2022-11-22T11:16:39.126" v="2764" actId="255"/>
        <pc:sldMkLst>
          <pc:docMk/>
          <pc:sldMk cId="368639473" sldId="525"/>
        </pc:sldMkLst>
        <pc:spChg chg="mod">
          <ac:chgData name="Alexandra TORERO-IBAD" userId="25d8c62a-6b0d-4a2b-8b4b-5128e6ae843a" providerId="ADAL" clId="{ACECB835-C36F-491C-9D2F-D1B1F9CC1F34}" dt="2022-11-22T11:16:39.126" v="2764" actId="255"/>
          <ac:spMkLst>
            <pc:docMk/>
            <pc:sldMk cId="368639473" sldId="525"/>
            <ac:spMk id="2" creationId="{C46A23DA-A48D-4536-AF21-A64279DFF85E}"/>
          </ac:spMkLst>
        </pc:spChg>
      </pc:sldChg>
      <pc:sldChg chg="modSp">
        <pc:chgData name="Alexandra TORERO-IBAD" userId="25d8c62a-6b0d-4a2b-8b4b-5128e6ae843a" providerId="ADAL" clId="{ACECB835-C36F-491C-9D2F-D1B1F9CC1F34}" dt="2022-12-15T06:51:08.700" v="4642" actId="20577"/>
        <pc:sldMkLst>
          <pc:docMk/>
          <pc:sldMk cId="1161870036" sldId="552"/>
        </pc:sldMkLst>
        <pc:spChg chg="mod">
          <ac:chgData name="Alexandra TORERO-IBAD" userId="25d8c62a-6b0d-4a2b-8b4b-5128e6ae843a" providerId="ADAL" clId="{ACECB835-C36F-491C-9D2F-D1B1F9CC1F34}" dt="2022-12-15T06:51:08.700" v="4642" actId="20577"/>
          <ac:spMkLst>
            <pc:docMk/>
            <pc:sldMk cId="1161870036" sldId="552"/>
            <ac:spMk id="8" creationId="{95ABDD3B-4559-AEA4-1A00-ABCDE8D8F002}"/>
          </ac:spMkLst>
        </pc:spChg>
      </pc:sldChg>
      <pc:sldChg chg="modSp">
        <pc:chgData name="Alexandra TORERO-IBAD" userId="25d8c62a-6b0d-4a2b-8b4b-5128e6ae843a" providerId="ADAL" clId="{ACECB835-C36F-491C-9D2F-D1B1F9CC1F34}" dt="2022-12-15T06:51:53.359" v="4645" actId="20577"/>
        <pc:sldMkLst>
          <pc:docMk/>
          <pc:sldMk cId="2771439351" sldId="554"/>
        </pc:sldMkLst>
        <pc:spChg chg="mod">
          <ac:chgData name="Alexandra TORERO-IBAD" userId="25d8c62a-6b0d-4a2b-8b4b-5128e6ae843a" providerId="ADAL" clId="{ACECB835-C36F-491C-9D2F-D1B1F9CC1F34}" dt="2022-12-15T06:51:53.359" v="4645" actId="20577"/>
          <ac:spMkLst>
            <pc:docMk/>
            <pc:sldMk cId="2771439351" sldId="554"/>
            <ac:spMk id="8" creationId="{BB73AB90-7413-9745-A366-02ADCB14DE28}"/>
          </ac:spMkLst>
        </pc:spChg>
      </pc:sldChg>
      <pc:sldChg chg="modSp">
        <pc:chgData name="Alexandra TORERO-IBAD" userId="25d8c62a-6b0d-4a2b-8b4b-5128e6ae843a" providerId="ADAL" clId="{ACECB835-C36F-491C-9D2F-D1B1F9CC1F34}" dt="2022-11-22T11:18:26.656" v="2787" actId="313"/>
        <pc:sldMkLst>
          <pc:docMk/>
          <pc:sldMk cId="329291941" sldId="556"/>
        </pc:sldMkLst>
        <pc:spChg chg="mod">
          <ac:chgData name="Alexandra TORERO-IBAD" userId="25d8c62a-6b0d-4a2b-8b4b-5128e6ae843a" providerId="ADAL" clId="{ACECB835-C36F-491C-9D2F-D1B1F9CC1F34}" dt="2022-11-22T11:18:26.656" v="2787" actId="313"/>
          <ac:spMkLst>
            <pc:docMk/>
            <pc:sldMk cId="329291941" sldId="556"/>
            <ac:spMk id="2" creationId="{D392443B-F1A6-7028-E153-EF035695E1F7}"/>
          </ac:spMkLst>
        </pc:spChg>
      </pc:sldChg>
      <pc:sldChg chg="addSp delSp modSp">
        <pc:chgData name="Alexandra TORERO-IBAD" userId="25d8c62a-6b0d-4a2b-8b4b-5128e6ae843a" providerId="ADAL" clId="{ACECB835-C36F-491C-9D2F-D1B1F9CC1F34}" dt="2022-11-22T11:19:37.232" v="2790" actId="1076"/>
        <pc:sldMkLst>
          <pc:docMk/>
          <pc:sldMk cId="295058821" sldId="557"/>
        </pc:sldMkLst>
        <pc:spChg chg="mod">
          <ac:chgData name="Alexandra TORERO-IBAD" userId="25d8c62a-6b0d-4a2b-8b4b-5128e6ae843a" providerId="ADAL" clId="{ACECB835-C36F-491C-9D2F-D1B1F9CC1F34}" dt="2022-11-22T11:19:31.312" v="2789" actId="1076"/>
          <ac:spMkLst>
            <pc:docMk/>
            <pc:sldMk cId="295058821" sldId="557"/>
            <ac:spMk id="2" creationId="{6ADC92ED-C855-4DDC-8995-65110929D4E8}"/>
          </ac:spMkLst>
        </pc:spChg>
        <pc:spChg chg="add del">
          <ac:chgData name="Alexandra TORERO-IBAD" userId="25d8c62a-6b0d-4a2b-8b4b-5128e6ae843a" providerId="ADAL" clId="{ACECB835-C36F-491C-9D2F-D1B1F9CC1F34}" dt="2022-11-22T08:58:18.750" v="458" actId="478"/>
          <ac:spMkLst>
            <pc:docMk/>
            <pc:sldMk cId="295058821" sldId="557"/>
            <ac:spMk id="3" creationId="{9D706521-4346-4236-A8A8-373D45EEB727}"/>
          </ac:spMkLst>
        </pc:spChg>
        <pc:spChg chg="add del">
          <ac:chgData name="Alexandra TORERO-IBAD" userId="25d8c62a-6b0d-4a2b-8b4b-5128e6ae843a" providerId="ADAL" clId="{ACECB835-C36F-491C-9D2F-D1B1F9CC1F34}" dt="2022-11-22T08:58:27.579" v="460" actId="478"/>
          <ac:spMkLst>
            <pc:docMk/>
            <pc:sldMk cId="295058821" sldId="557"/>
            <ac:spMk id="5" creationId="{208413B8-C476-4EEF-9E47-80481138F0C8}"/>
          </ac:spMkLst>
        </pc:spChg>
        <pc:spChg chg="mod">
          <ac:chgData name="Alexandra TORERO-IBAD" userId="25d8c62a-6b0d-4a2b-8b4b-5128e6ae843a" providerId="ADAL" clId="{ACECB835-C36F-491C-9D2F-D1B1F9CC1F34}" dt="2022-11-22T11:19:37.232" v="2790" actId="1076"/>
          <ac:spMkLst>
            <pc:docMk/>
            <pc:sldMk cId="295058821" sldId="557"/>
            <ac:spMk id="7" creationId="{7251CB3E-48DC-5778-B107-6B8DFDA5F421}"/>
          </ac:spMkLst>
        </pc:spChg>
        <pc:spChg chg="mod">
          <ac:chgData name="Alexandra TORERO-IBAD" userId="25d8c62a-6b0d-4a2b-8b4b-5128e6ae843a" providerId="ADAL" clId="{ACECB835-C36F-491C-9D2F-D1B1F9CC1F34}" dt="2022-11-22T08:55:04.083" v="450" actId="20577"/>
          <ac:spMkLst>
            <pc:docMk/>
            <pc:sldMk cId="295058821" sldId="557"/>
            <ac:spMk id="8" creationId="{DC9AC02C-621C-D96B-0A61-5F85F6AB00E1}"/>
          </ac:spMkLst>
        </pc:spChg>
        <pc:picChg chg="add mod">
          <ac:chgData name="Alexandra TORERO-IBAD" userId="25d8c62a-6b0d-4a2b-8b4b-5128e6ae843a" providerId="ADAL" clId="{ACECB835-C36F-491C-9D2F-D1B1F9CC1F34}" dt="2022-11-22T09:00:39.010" v="510" actId="1076"/>
          <ac:picMkLst>
            <pc:docMk/>
            <pc:sldMk cId="295058821" sldId="557"/>
            <ac:picMk id="11" creationId="{58BEE382-8D0B-43B3-8C60-57C0BF82994F}"/>
          </ac:picMkLst>
        </pc:picChg>
        <pc:picChg chg="del">
          <ac:chgData name="Alexandra TORERO-IBAD" userId="25d8c62a-6b0d-4a2b-8b4b-5128e6ae843a" providerId="ADAL" clId="{ACECB835-C36F-491C-9D2F-D1B1F9CC1F34}" dt="2022-11-22T08:57:50.815" v="456" actId="478"/>
          <ac:picMkLst>
            <pc:docMk/>
            <pc:sldMk cId="295058821" sldId="557"/>
            <ac:picMk id="1026" creationId="{58618875-3026-6336-AB99-11C6C49F0D5D}"/>
          </ac:picMkLst>
        </pc:picChg>
        <pc:picChg chg="del">
          <ac:chgData name="Alexandra TORERO-IBAD" userId="25d8c62a-6b0d-4a2b-8b4b-5128e6ae843a" providerId="ADAL" clId="{ACECB835-C36F-491C-9D2F-D1B1F9CC1F34}" dt="2022-11-22T11:19:12.676" v="2788" actId="478"/>
          <ac:picMkLst>
            <pc:docMk/>
            <pc:sldMk cId="295058821" sldId="557"/>
            <ac:picMk id="1028" creationId="{BAE8D646-B00C-36F5-C8EA-D291ECB88921}"/>
          </ac:picMkLst>
        </pc:picChg>
      </pc:sldChg>
      <pc:sldChg chg="addSp delSp modSp">
        <pc:chgData name="Alexandra TORERO-IBAD" userId="25d8c62a-6b0d-4a2b-8b4b-5128e6ae843a" providerId="ADAL" clId="{ACECB835-C36F-491C-9D2F-D1B1F9CC1F34}" dt="2022-11-22T10:57:26.857" v="2295" actId="114"/>
        <pc:sldMkLst>
          <pc:docMk/>
          <pc:sldMk cId="103359253" sldId="558"/>
        </pc:sldMkLst>
        <pc:spChg chg="mod">
          <ac:chgData name="Alexandra TORERO-IBAD" userId="25d8c62a-6b0d-4a2b-8b4b-5128e6ae843a" providerId="ADAL" clId="{ACECB835-C36F-491C-9D2F-D1B1F9CC1F34}" dt="2022-11-22T10:57:26.857" v="2295" actId="114"/>
          <ac:spMkLst>
            <pc:docMk/>
            <pc:sldMk cId="103359253" sldId="558"/>
            <ac:spMk id="5" creationId="{A80B739A-8158-4234-8354-73C772DB6421}"/>
          </ac:spMkLst>
        </pc:spChg>
        <pc:spChg chg="mod">
          <ac:chgData name="Alexandra TORERO-IBAD" userId="25d8c62a-6b0d-4a2b-8b4b-5128e6ae843a" providerId="ADAL" clId="{ACECB835-C36F-491C-9D2F-D1B1F9CC1F34}" dt="2022-11-22T10:55:46.118" v="2270" actId="1076"/>
          <ac:spMkLst>
            <pc:docMk/>
            <pc:sldMk cId="103359253" sldId="558"/>
            <ac:spMk id="7" creationId="{A84CEA1A-6456-4320-8806-705BAADAE0CC}"/>
          </ac:spMkLst>
        </pc:spChg>
        <pc:grpChg chg="del">
          <ac:chgData name="Alexandra TORERO-IBAD" userId="25d8c62a-6b0d-4a2b-8b4b-5128e6ae843a" providerId="ADAL" clId="{ACECB835-C36F-491C-9D2F-D1B1F9CC1F34}" dt="2022-11-22T08:43:15.528" v="0" actId="478"/>
          <ac:grpSpMkLst>
            <pc:docMk/>
            <pc:sldMk cId="103359253" sldId="558"/>
            <ac:grpSpMk id="68" creationId="{52B383D3-F99F-4A69-B680-863135557617}"/>
          </ac:grpSpMkLst>
        </pc:grpChg>
        <pc:picChg chg="add mod">
          <ac:chgData name="Alexandra TORERO-IBAD" userId="25d8c62a-6b0d-4a2b-8b4b-5128e6ae843a" providerId="ADAL" clId="{ACECB835-C36F-491C-9D2F-D1B1F9CC1F34}" dt="2022-11-22T10:56:56.994" v="2292" actId="692"/>
          <ac:picMkLst>
            <pc:docMk/>
            <pc:sldMk cId="103359253" sldId="558"/>
            <ac:picMk id="2" creationId="{65EEA6A2-EAE1-4A87-A0D6-23D3EE8A52EA}"/>
          </ac:picMkLst>
        </pc:picChg>
        <pc:cxnChg chg="mod">
          <ac:chgData name="Alexandra TORERO-IBAD" userId="25d8c62a-6b0d-4a2b-8b4b-5128e6ae843a" providerId="ADAL" clId="{ACECB835-C36F-491C-9D2F-D1B1F9CC1F34}" dt="2022-11-22T10:56:20.622" v="2276" actId="14100"/>
          <ac:cxnSpMkLst>
            <pc:docMk/>
            <pc:sldMk cId="103359253" sldId="558"/>
            <ac:cxnSpMk id="12" creationId="{635CC81C-863C-4330-8C4A-5CBB4A7FF9F8}"/>
          </ac:cxnSpMkLst>
        </pc:cxnChg>
        <pc:cxnChg chg="mod">
          <ac:chgData name="Alexandra TORERO-IBAD" userId="25d8c62a-6b0d-4a2b-8b4b-5128e6ae843a" providerId="ADAL" clId="{ACECB835-C36F-491C-9D2F-D1B1F9CC1F34}" dt="2022-11-22T10:56:31.640" v="2278" actId="14100"/>
          <ac:cxnSpMkLst>
            <pc:docMk/>
            <pc:sldMk cId="103359253" sldId="558"/>
            <ac:cxnSpMk id="13" creationId="{756E4A26-9287-434B-8930-8BCE46702F5F}"/>
          </ac:cxnSpMkLst>
        </pc:cxnChg>
        <pc:cxnChg chg="mod">
          <ac:chgData name="Alexandra TORERO-IBAD" userId="25d8c62a-6b0d-4a2b-8b4b-5128e6ae843a" providerId="ADAL" clId="{ACECB835-C36F-491C-9D2F-D1B1F9CC1F34}" dt="2022-11-22T10:56:38.095" v="2279" actId="14100"/>
          <ac:cxnSpMkLst>
            <pc:docMk/>
            <pc:sldMk cId="103359253" sldId="558"/>
            <ac:cxnSpMk id="20" creationId="{654CFB15-251B-4DCC-8D6A-40D0460F67D2}"/>
          </ac:cxnSpMkLst>
        </pc:cxnChg>
        <pc:cxnChg chg="mod">
          <ac:chgData name="Alexandra TORERO-IBAD" userId="25d8c62a-6b0d-4a2b-8b4b-5128e6ae843a" providerId="ADAL" clId="{ACECB835-C36F-491C-9D2F-D1B1F9CC1F34}" dt="2022-11-22T10:56:46.607" v="2282" actId="14100"/>
          <ac:cxnSpMkLst>
            <pc:docMk/>
            <pc:sldMk cId="103359253" sldId="558"/>
            <ac:cxnSpMk id="21" creationId="{ED282BA6-0D27-4EF4-9505-52C4CD439E33}"/>
          </ac:cxnSpMkLst>
        </pc:cxnChg>
      </pc:sldChg>
      <pc:sldChg chg="modSp">
        <pc:chgData name="Alexandra TORERO-IBAD" userId="25d8c62a-6b0d-4a2b-8b4b-5128e6ae843a" providerId="ADAL" clId="{ACECB835-C36F-491C-9D2F-D1B1F9CC1F34}" dt="2022-12-15T08:40:36.930" v="5070" actId="207"/>
        <pc:sldMkLst>
          <pc:docMk/>
          <pc:sldMk cId="2418845058" sldId="572"/>
        </pc:sldMkLst>
        <pc:spChg chg="mod">
          <ac:chgData name="Alexandra TORERO-IBAD" userId="25d8c62a-6b0d-4a2b-8b4b-5128e6ae843a" providerId="ADAL" clId="{ACECB835-C36F-491C-9D2F-D1B1F9CC1F34}" dt="2022-12-15T08:29:32.215" v="5001"/>
          <ac:spMkLst>
            <pc:docMk/>
            <pc:sldMk cId="2418845058" sldId="572"/>
            <ac:spMk id="3" creationId="{9F1B3200-55B8-1655-2841-F06DC30A835B}"/>
          </ac:spMkLst>
        </pc:spChg>
        <pc:spChg chg="mod">
          <ac:chgData name="Alexandra TORERO-IBAD" userId="25d8c62a-6b0d-4a2b-8b4b-5128e6ae843a" providerId="ADAL" clId="{ACECB835-C36F-491C-9D2F-D1B1F9CC1F34}" dt="2022-12-15T08:40:36.930" v="5070" actId="207"/>
          <ac:spMkLst>
            <pc:docMk/>
            <pc:sldMk cId="2418845058" sldId="572"/>
            <ac:spMk id="200" creationId="{00000000-0000-0000-0000-000000000000}"/>
          </ac:spMkLst>
        </pc:spChg>
      </pc:sldChg>
      <pc:sldChg chg="modSp">
        <pc:chgData name="Alexandra TORERO-IBAD" userId="25d8c62a-6b0d-4a2b-8b4b-5128e6ae843a" providerId="ADAL" clId="{ACECB835-C36F-491C-9D2F-D1B1F9CC1F34}" dt="2022-11-22T09:11:41.860" v="594"/>
        <pc:sldMkLst>
          <pc:docMk/>
          <pc:sldMk cId="256608761" sldId="573"/>
        </pc:sldMkLst>
        <pc:spChg chg="mod">
          <ac:chgData name="Alexandra TORERO-IBAD" userId="25d8c62a-6b0d-4a2b-8b4b-5128e6ae843a" providerId="ADAL" clId="{ACECB835-C36F-491C-9D2F-D1B1F9CC1F34}" dt="2022-11-22T09:11:41.860" v="594"/>
          <ac:spMkLst>
            <pc:docMk/>
            <pc:sldMk cId="256608761" sldId="573"/>
            <ac:spMk id="3" creationId="{9F1B3200-55B8-1655-2841-F06DC30A835B}"/>
          </ac:spMkLst>
        </pc:spChg>
      </pc:sldChg>
      <pc:sldChg chg="modSp">
        <pc:chgData name="Alexandra TORERO-IBAD" userId="25d8c62a-6b0d-4a2b-8b4b-5128e6ae843a" providerId="ADAL" clId="{ACECB835-C36F-491C-9D2F-D1B1F9CC1F34}" dt="2022-11-22T09:11:48.772" v="595"/>
        <pc:sldMkLst>
          <pc:docMk/>
          <pc:sldMk cId="2347250543" sldId="574"/>
        </pc:sldMkLst>
        <pc:spChg chg="mod">
          <ac:chgData name="Alexandra TORERO-IBAD" userId="25d8c62a-6b0d-4a2b-8b4b-5128e6ae843a" providerId="ADAL" clId="{ACECB835-C36F-491C-9D2F-D1B1F9CC1F34}" dt="2022-11-22T09:11:48.772" v="595"/>
          <ac:spMkLst>
            <pc:docMk/>
            <pc:sldMk cId="2347250543" sldId="574"/>
            <ac:spMk id="3" creationId="{9F1B3200-55B8-1655-2841-F06DC30A835B}"/>
          </ac:spMkLst>
        </pc:spChg>
      </pc:sldChg>
      <pc:sldChg chg="modSp">
        <pc:chgData name="Alexandra TORERO-IBAD" userId="25d8c62a-6b0d-4a2b-8b4b-5128e6ae843a" providerId="ADAL" clId="{ACECB835-C36F-491C-9D2F-D1B1F9CC1F34}" dt="2022-11-22T09:11:17.955" v="589"/>
        <pc:sldMkLst>
          <pc:docMk/>
          <pc:sldMk cId="3606453003" sldId="575"/>
        </pc:sldMkLst>
        <pc:spChg chg="mod">
          <ac:chgData name="Alexandra TORERO-IBAD" userId="25d8c62a-6b0d-4a2b-8b4b-5128e6ae843a" providerId="ADAL" clId="{ACECB835-C36F-491C-9D2F-D1B1F9CC1F34}" dt="2022-11-22T09:11:17.955" v="589"/>
          <ac:spMkLst>
            <pc:docMk/>
            <pc:sldMk cId="3606453003" sldId="575"/>
            <ac:spMk id="3" creationId="{9F1B3200-55B8-1655-2841-F06DC30A835B}"/>
          </ac:spMkLst>
        </pc:spChg>
      </pc:sldChg>
      <pc:sldChg chg="modSp">
        <pc:chgData name="Alexandra TORERO-IBAD" userId="25d8c62a-6b0d-4a2b-8b4b-5128e6ae843a" providerId="ADAL" clId="{ACECB835-C36F-491C-9D2F-D1B1F9CC1F34}" dt="2022-11-22T09:11:27.171" v="591"/>
        <pc:sldMkLst>
          <pc:docMk/>
          <pc:sldMk cId="1130578842" sldId="576"/>
        </pc:sldMkLst>
        <pc:spChg chg="mod">
          <ac:chgData name="Alexandra TORERO-IBAD" userId="25d8c62a-6b0d-4a2b-8b4b-5128e6ae843a" providerId="ADAL" clId="{ACECB835-C36F-491C-9D2F-D1B1F9CC1F34}" dt="2022-11-22T09:11:27.171" v="591"/>
          <ac:spMkLst>
            <pc:docMk/>
            <pc:sldMk cId="1130578842" sldId="576"/>
            <ac:spMk id="3" creationId="{9F1B3200-55B8-1655-2841-F06DC30A835B}"/>
          </ac:spMkLst>
        </pc:spChg>
      </pc:sldChg>
      <pc:sldChg chg="modSp">
        <pc:chgData name="Alexandra TORERO-IBAD" userId="25d8c62a-6b0d-4a2b-8b4b-5128e6ae843a" providerId="ADAL" clId="{ACECB835-C36F-491C-9D2F-D1B1F9CC1F34}" dt="2022-11-22T09:11:36.053" v="593"/>
        <pc:sldMkLst>
          <pc:docMk/>
          <pc:sldMk cId="1850650831" sldId="577"/>
        </pc:sldMkLst>
        <pc:spChg chg="mod">
          <ac:chgData name="Alexandra TORERO-IBAD" userId="25d8c62a-6b0d-4a2b-8b4b-5128e6ae843a" providerId="ADAL" clId="{ACECB835-C36F-491C-9D2F-D1B1F9CC1F34}" dt="2022-11-22T09:11:36.053" v="593"/>
          <ac:spMkLst>
            <pc:docMk/>
            <pc:sldMk cId="1850650831" sldId="577"/>
            <ac:spMk id="7" creationId="{74EB22F6-41F0-4BF9-AA4F-31C6EF832828}"/>
          </ac:spMkLst>
        </pc:spChg>
      </pc:sldChg>
      <pc:sldChg chg="modSp">
        <pc:chgData name="Alexandra TORERO-IBAD" userId="25d8c62a-6b0d-4a2b-8b4b-5128e6ae843a" providerId="ADAL" clId="{ACECB835-C36F-491C-9D2F-D1B1F9CC1F34}" dt="2022-11-22T09:12:01.075" v="598"/>
        <pc:sldMkLst>
          <pc:docMk/>
          <pc:sldMk cId="3744916385" sldId="579"/>
        </pc:sldMkLst>
        <pc:spChg chg="mod">
          <ac:chgData name="Alexandra TORERO-IBAD" userId="25d8c62a-6b0d-4a2b-8b4b-5128e6ae843a" providerId="ADAL" clId="{ACECB835-C36F-491C-9D2F-D1B1F9CC1F34}" dt="2022-11-22T09:12:01.075" v="598"/>
          <ac:spMkLst>
            <pc:docMk/>
            <pc:sldMk cId="3744916385" sldId="579"/>
            <ac:spMk id="3" creationId="{9F1B3200-55B8-1655-2841-F06DC30A835B}"/>
          </ac:spMkLst>
        </pc:spChg>
      </pc:sldChg>
      <pc:sldChg chg="modSp">
        <pc:chgData name="Alexandra TORERO-IBAD" userId="25d8c62a-6b0d-4a2b-8b4b-5128e6ae843a" providerId="ADAL" clId="{ACECB835-C36F-491C-9D2F-D1B1F9CC1F34}" dt="2022-11-22T09:11:22.659" v="590"/>
        <pc:sldMkLst>
          <pc:docMk/>
          <pc:sldMk cId="737623706" sldId="580"/>
        </pc:sldMkLst>
        <pc:spChg chg="mod">
          <ac:chgData name="Alexandra TORERO-IBAD" userId="25d8c62a-6b0d-4a2b-8b4b-5128e6ae843a" providerId="ADAL" clId="{ACECB835-C36F-491C-9D2F-D1B1F9CC1F34}" dt="2022-11-22T09:11:22.659" v="590"/>
          <ac:spMkLst>
            <pc:docMk/>
            <pc:sldMk cId="737623706" sldId="580"/>
            <ac:spMk id="3" creationId="{9F1B3200-55B8-1655-2841-F06DC30A835B}"/>
          </ac:spMkLst>
        </pc:spChg>
      </pc:sldChg>
      <pc:sldChg chg="modSp">
        <pc:chgData name="Alexandra TORERO-IBAD" userId="25d8c62a-6b0d-4a2b-8b4b-5128e6ae843a" providerId="ADAL" clId="{ACECB835-C36F-491C-9D2F-D1B1F9CC1F34}" dt="2022-11-22T09:11:56.931" v="597"/>
        <pc:sldMkLst>
          <pc:docMk/>
          <pc:sldMk cId="3113665015" sldId="583"/>
        </pc:sldMkLst>
        <pc:spChg chg="mod">
          <ac:chgData name="Alexandra TORERO-IBAD" userId="25d8c62a-6b0d-4a2b-8b4b-5128e6ae843a" providerId="ADAL" clId="{ACECB835-C36F-491C-9D2F-D1B1F9CC1F34}" dt="2022-11-22T09:11:56.931" v="597"/>
          <ac:spMkLst>
            <pc:docMk/>
            <pc:sldMk cId="3113665015" sldId="583"/>
            <ac:spMk id="3" creationId="{9F1B3200-55B8-1655-2841-F06DC30A835B}"/>
          </ac:spMkLst>
        </pc:spChg>
      </pc:sldChg>
      <pc:sldChg chg="modSp">
        <pc:chgData name="Alexandra TORERO-IBAD" userId="25d8c62a-6b0d-4a2b-8b4b-5128e6ae843a" providerId="ADAL" clId="{ACECB835-C36F-491C-9D2F-D1B1F9CC1F34}" dt="2022-12-15T08:35:03.204" v="5033" actId="1076"/>
        <pc:sldMkLst>
          <pc:docMk/>
          <pc:sldMk cId="1633781451" sldId="584"/>
        </pc:sldMkLst>
        <pc:spChg chg="mod">
          <ac:chgData name="Alexandra TORERO-IBAD" userId="25d8c62a-6b0d-4a2b-8b4b-5128e6ae843a" providerId="ADAL" clId="{ACECB835-C36F-491C-9D2F-D1B1F9CC1F34}" dt="2022-12-15T08:35:03.204" v="5033" actId="1076"/>
          <ac:spMkLst>
            <pc:docMk/>
            <pc:sldMk cId="1633781451" sldId="584"/>
            <ac:spMk id="3" creationId="{20994952-2F31-943D-F4FF-9BCA8C007564}"/>
          </ac:spMkLst>
        </pc:spChg>
        <pc:spChg chg="mod">
          <ac:chgData name="Alexandra TORERO-IBAD" userId="25d8c62a-6b0d-4a2b-8b4b-5128e6ae843a" providerId="ADAL" clId="{ACECB835-C36F-491C-9D2F-D1B1F9CC1F34}" dt="2022-12-15T08:35:01.067" v="5032" actId="14100"/>
          <ac:spMkLst>
            <pc:docMk/>
            <pc:sldMk cId="1633781451" sldId="584"/>
            <ac:spMk id="200" creationId="{00000000-0000-0000-0000-000000000000}"/>
          </ac:spMkLst>
        </pc:spChg>
      </pc:sldChg>
      <pc:sldChg chg="modSp">
        <pc:chgData name="Alexandra TORERO-IBAD" userId="25d8c62a-6b0d-4a2b-8b4b-5128e6ae843a" providerId="ADAL" clId="{ACECB835-C36F-491C-9D2F-D1B1F9CC1F34}" dt="2022-12-15T08:32:40.980" v="5016" actId="1076"/>
        <pc:sldMkLst>
          <pc:docMk/>
          <pc:sldMk cId="3667015942" sldId="585"/>
        </pc:sldMkLst>
        <pc:spChg chg="mod">
          <ac:chgData name="Alexandra TORERO-IBAD" userId="25d8c62a-6b0d-4a2b-8b4b-5128e6ae843a" providerId="ADAL" clId="{ACECB835-C36F-491C-9D2F-D1B1F9CC1F34}" dt="2022-12-15T08:32:40.980" v="5016" actId="1076"/>
          <ac:spMkLst>
            <pc:docMk/>
            <pc:sldMk cId="3667015942" sldId="585"/>
            <ac:spMk id="3" creationId="{20994952-2F31-943D-F4FF-9BCA8C007564}"/>
          </ac:spMkLst>
        </pc:spChg>
        <pc:spChg chg="mod">
          <ac:chgData name="Alexandra TORERO-IBAD" userId="25d8c62a-6b0d-4a2b-8b4b-5128e6ae843a" providerId="ADAL" clId="{ACECB835-C36F-491C-9D2F-D1B1F9CC1F34}" dt="2022-12-15T08:32:19" v="5012" actId="255"/>
          <ac:spMkLst>
            <pc:docMk/>
            <pc:sldMk cId="3667015942" sldId="585"/>
            <ac:spMk id="200" creationId="{00000000-0000-0000-0000-000000000000}"/>
          </ac:spMkLst>
        </pc:spChg>
      </pc:sldChg>
      <pc:sldChg chg="modSp">
        <pc:chgData name="Alexandra TORERO-IBAD" userId="25d8c62a-6b0d-4a2b-8b4b-5128e6ae843a" providerId="ADAL" clId="{ACECB835-C36F-491C-9D2F-D1B1F9CC1F34}" dt="2022-12-15T08:36:08.259" v="5039" actId="1076"/>
        <pc:sldMkLst>
          <pc:docMk/>
          <pc:sldMk cId="2491281065" sldId="587"/>
        </pc:sldMkLst>
        <pc:spChg chg="mod">
          <ac:chgData name="Alexandra TORERO-IBAD" userId="25d8c62a-6b0d-4a2b-8b4b-5128e6ae843a" providerId="ADAL" clId="{ACECB835-C36F-491C-9D2F-D1B1F9CC1F34}" dt="2022-12-15T08:36:08.259" v="5039" actId="1076"/>
          <ac:spMkLst>
            <pc:docMk/>
            <pc:sldMk cId="2491281065" sldId="587"/>
            <ac:spMk id="3" creationId="{20994952-2F31-943D-F4FF-9BCA8C007564}"/>
          </ac:spMkLst>
        </pc:spChg>
        <pc:spChg chg="mod">
          <ac:chgData name="Alexandra TORERO-IBAD" userId="25d8c62a-6b0d-4a2b-8b4b-5128e6ae843a" providerId="ADAL" clId="{ACECB835-C36F-491C-9D2F-D1B1F9CC1F34}" dt="2022-12-15T08:36:00.193" v="5038" actId="14100"/>
          <ac:spMkLst>
            <pc:docMk/>
            <pc:sldMk cId="2491281065" sldId="587"/>
            <ac:spMk id="200" creationId="{00000000-0000-0000-0000-000000000000}"/>
          </ac:spMkLst>
        </pc:spChg>
      </pc:sldChg>
      <pc:sldChg chg="modSp">
        <pc:chgData name="Alexandra TORERO-IBAD" userId="25d8c62a-6b0d-4a2b-8b4b-5128e6ae843a" providerId="ADAL" clId="{ACECB835-C36F-491C-9D2F-D1B1F9CC1F34}" dt="2022-12-15T06:52:40.842" v="4650" actId="113"/>
        <pc:sldMkLst>
          <pc:docMk/>
          <pc:sldMk cId="1338537630" sldId="588"/>
        </pc:sldMkLst>
        <pc:spChg chg="mod">
          <ac:chgData name="Alexandra TORERO-IBAD" userId="25d8c62a-6b0d-4a2b-8b4b-5128e6ae843a" providerId="ADAL" clId="{ACECB835-C36F-491C-9D2F-D1B1F9CC1F34}" dt="2022-12-15T06:52:40.842" v="4650" actId="113"/>
          <ac:spMkLst>
            <pc:docMk/>
            <pc:sldMk cId="1338537630" sldId="588"/>
            <ac:spMk id="3" creationId="{AAC08C29-7DEA-A9F9-4AB2-EAAC5187F9A2}"/>
          </ac:spMkLst>
        </pc:spChg>
        <pc:spChg chg="mod">
          <ac:chgData name="Alexandra TORERO-IBAD" userId="25d8c62a-6b0d-4a2b-8b4b-5128e6ae843a" providerId="ADAL" clId="{ACECB835-C36F-491C-9D2F-D1B1F9CC1F34}" dt="2022-11-22T09:10:04.868" v="579"/>
          <ac:spMkLst>
            <pc:docMk/>
            <pc:sldMk cId="1338537630" sldId="588"/>
            <ac:spMk id="6" creationId="{AE07C288-4BF2-548D-2A53-41DDA6BDE4CF}"/>
          </ac:spMkLst>
        </pc:spChg>
      </pc:sldChg>
      <pc:sldChg chg="modSp">
        <pc:chgData name="Alexandra TORERO-IBAD" userId="25d8c62a-6b0d-4a2b-8b4b-5128e6ae843a" providerId="ADAL" clId="{ACECB835-C36F-491C-9D2F-D1B1F9CC1F34}" dt="2022-12-15T06:53:05.409" v="4653" actId="14100"/>
        <pc:sldMkLst>
          <pc:docMk/>
          <pc:sldMk cId="1114063570" sldId="589"/>
        </pc:sldMkLst>
        <pc:spChg chg="mod">
          <ac:chgData name="Alexandra TORERO-IBAD" userId="25d8c62a-6b0d-4a2b-8b4b-5128e6ae843a" providerId="ADAL" clId="{ACECB835-C36F-491C-9D2F-D1B1F9CC1F34}" dt="2022-12-15T06:53:05.409" v="4653" actId="14100"/>
          <ac:spMkLst>
            <pc:docMk/>
            <pc:sldMk cId="1114063570" sldId="589"/>
            <ac:spMk id="2" creationId="{658FCD30-BD37-FB8F-03E7-2F113CD99B45}"/>
          </ac:spMkLst>
        </pc:spChg>
        <pc:spChg chg="mod">
          <ac:chgData name="Alexandra TORERO-IBAD" userId="25d8c62a-6b0d-4a2b-8b4b-5128e6ae843a" providerId="ADAL" clId="{ACECB835-C36F-491C-9D2F-D1B1F9CC1F34}" dt="2022-11-22T09:10:11.716" v="580"/>
          <ac:spMkLst>
            <pc:docMk/>
            <pc:sldMk cId="1114063570" sldId="589"/>
            <ac:spMk id="4" creationId="{C8CEAD36-1008-268D-4E82-DBD56AAC151F}"/>
          </ac:spMkLst>
        </pc:spChg>
      </pc:sldChg>
      <pc:sldChg chg="modSp">
        <pc:chgData name="Alexandra TORERO-IBAD" userId="25d8c62a-6b0d-4a2b-8b4b-5128e6ae843a" providerId="ADAL" clId="{ACECB835-C36F-491C-9D2F-D1B1F9CC1F34}" dt="2022-12-15T06:53:47.175" v="4661" actId="6549"/>
        <pc:sldMkLst>
          <pc:docMk/>
          <pc:sldMk cId="3424814508" sldId="590"/>
        </pc:sldMkLst>
        <pc:spChg chg="mod">
          <ac:chgData name="Alexandra TORERO-IBAD" userId="25d8c62a-6b0d-4a2b-8b4b-5128e6ae843a" providerId="ADAL" clId="{ACECB835-C36F-491C-9D2F-D1B1F9CC1F34}" dt="2022-12-15T06:53:47.175" v="4661" actId="6549"/>
          <ac:spMkLst>
            <pc:docMk/>
            <pc:sldMk cId="3424814508" sldId="590"/>
            <ac:spMk id="2" creationId="{F44AF505-6399-96A8-FC89-3CF340AEE26C}"/>
          </ac:spMkLst>
        </pc:spChg>
      </pc:sldChg>
      <pc:sldChg chg="modSp">
        <pc:chgData name="Alexandra TORERO-IBAD" userId="25d8c62a-6b0d-4a2b-8b4b-5128e6ae843a" providerId="ADAL" clId="{ACECB835-C36F-491C-9D2F-D1B1F9CC1F34}" dt="2022-12-15T06:54:33.670" v="4665" actId="6549"/>
        <pc:sldMkLst>
          <pc:docMk/>
          <pc:sldMk cId="601808728" sldId="591"/>
        </pc:sldMkLst>
        <pc:spChg chg="mod">
          <ac:chgData name="Alexandra TORERO-IBAD" userId="25d8c62a-6b0d-4a2b-8b4b-5128e6ae843a" providerId="ADAL" clId="{ACECB835-C36F-491C-9D2F-D1B1F9CC1F34}" dt="2022-12-15T06:54:33.670" v="4665" actId="6549"/>
          <ac:spMkLst>
            <pc:docMk/>
            <pc:sldMk cId="601808728" sldId="591"/>
            <ac:spMk id="3" creationId="{804D0DA7-49AF-2989-3445-B3C6F0D86519}"/>
          </ac:spMkLst>
        </pc:spChg>
      </pc:sldChg>
      <pc:sldChg chg="modSp">
        <pc:chgData name="Alexandra TORERO-IBAD" userId="25d8c62a-6b0d-4a2b-8b4b-5128e6ae843a" providerId="ADAL" clId="{ACECB835-C36F-491C-9D2F-D1B1F9CC1F34}" dt="2022-11-22T11:24:02.468" v="2814" actId="207"/>
        <pc:sldMkLst>
          <pc:docMk/>
          <pc:sldMk cId="1729094249" sldId="599"/>
        </pc:sldMkLst>
        <pc:spChg chg="mod">
          <ac:chgData name="Alexandra TORERO-IBAD" userId="25d8c62a-6b0d-4a2b-8b4b-5128e6ae843a" providerId="ADAL" clId="{ACECB835-C36F-491C-9D2F-D1B1F9CC1F34}" dt="2022-11-22T11:24:02.468" v="2814" actId="207"/>
          <ac:spMkLst>
            <pc:docMk/>
            <pc:sldMk cId="1729094249" sldId="599"/>
            <ac:spMk id="3" creationId="{20994952-2F31-943D-F4FF-9BCA8C007564}"/>
          </ac:spMkLst>
        </pc:spChg>
      </pc:sldChg>
      <pc:sldChg chg="modSp">
        <pc:chgData name="Alexandra TORERO-IBAD" userId="25d8c62a-6b0d-4a2b-8b4b-5128e6ae843a" providerId="ADAL" clId="{ACECB835-C36F-491C-9D2F-D1B1F9CC1F34}" dt="2022-12-15T08:37:04.802" v="5045" actId="1076"/>
        <pc:sldMkLst>
          <pc:docMk/>
          <pc:sldMk cId="2648220996" sldId="601"/>
        </pc:sldMkLst>
        <pc:spChg chg="mod">
          <ac:chgData name="Alexandra TORERO-IBAD" userId="25d8c62a-6b0d-4a2b-8b4b-5128e6ae843a" providerId="ADAL" clId="{ACECB835-C36F-491C-9D2F-D1B1F9CC1F34}" dt="2022-12-15T08:37:04.802" v="5045" actId="1076"/>
          <ac:spMkLst>
            <pc:docMk/>
            <pc:sldMk cId="2648220996" sldId="601"/>
            <ac:spMk id="3" creationId="{20994952-2F31-943D-F4FF-9BCA8C007564}"/>
          </ac:spMkLst>
        </pc:spChg>
        <pc:spChg chg="mod">
          <ac:chgData name="Alexandra TORERO-IBAD" userId="25d8c62a-6b0d-4a2b-8b4b-5128e6ae843a" providerId="ADAL" clId="{ACECB835-C36F-491C-9D2F-D1B1F9CC1F34}" dt="2022-12-15T08:37:00.588" v="5044" actId="5793"/>
          <ac:spMkLst>
            <pc:docMk/>
            <pc:sldMk cId="2648220996" sldId="601"/>
            <ac:spMk id="200" creationId="{00000000-0000-0000-0000-000000000000}"/>
          </ac:spMkLst>
        </pc:spChg>
      </pc:sldChg>
      <pc:sldChg chg="modSp">
        <pc:chgData name="Alexandra TORERO-IBAD" userId="25d8c62a-6b0d-4a2b-8b4b-5128e6ae843a" providerId="ADAL" clId="{ACECB835-C36F-491C-9D2F-D1B1F9CC1F34}" dt="2022-12-15T08:37:39.958" v="5050" actId="1076"/>
        <pc:sldMkLst>
          <pc:docMk/>
          <pc:sldMk cId="2282186327" sldId="602"/>
        </pc:sldMkLst>
        <pc:spChg chg="mod">
          <ac:chgData name="Alexandra TORERO-IBAD" userId="25d8c62a-6b0d-4a2b-8b4b-5128e6ae843a" providerId="ADAL" clId="{ACECB835-C36F-491C-9D2F-D1B1F9CC1F34}" dt="2022-12-15T08:37:39.958" v="5050" actId="1076"/>
          <ac:spMkLst>
            <pc:docMk/>
            <pc:sldMk cId="2282186327" sldId="602"/>
            <ac:spMk id="3" creationId="{20994952-2F31-943D-F4FF-9BCA8C007564}"/>
          </ac:spMkLst>
        </pc:spChg>
        <pc:spChg chg="mod">
          <ac:chgData name="Alexandra TORERO-IBAD" userId="25d8c62a-6b0d-4a2b-8b4b-5128e6ae843a" providerId="ADAL" clId="{ACECB835-C36F-491C-9D2F-D1B1F9CC1F34}" dt="2022-12-15T08:37:29.420" v="5049" actId="255"/>
          <ac:spMkLst>
            <pc:docMk/>
            <pc:sldMk cId="2282186327" sldId="602"/>
            <ac:spMk id="200" creationId="{00000000-0000-0000-0000-000000000000}"/>
          </ac:spMkLst>
        </pc:spChg>
      </pc:sldChg>
      <pc:sldChg chg="modSp">
        <pc:chgData name="Alexandra TORERO-IBAD" userId="25d8c62a-6b0d-4a2b-8b4b-5128e6ae843a" providerId="ADAL" clId="{ACECB835-C36F-491C-9D2F-D1B1F9CC1F34}" dt="2022-12-15T08:38:14.281" v="5053" actId="255"/>
        <pc:sldMkLst>
          <pc:docMk/>
          <pc:sldMk cId="3152447483" sldId="604"/>
        </pc:sldMkLst>
        <pc:spChg chg="mod">
          <ac:chgData name="Alexandra TORERO-IBAD" userId="25d8c62a-6b0d-4a2b-8b4b-5128e6ae843a" providerId="ADAL" clId="{ACECB835-C36F-491C-9D2F-D1B1F9CC1F34}" dt="2022-11-22T09:08:51.539" v="571"/>
          <ac:spMkLst>
            <pc:docMk/>
            <pc:sldMk cId="3152447483" sldId="604"/>
            <ac:spMk id="3" creationId="{20994952-2F31-943D-F4FF-9BCA8C007564}"/>
          </ac:spMkLst>
        </pc:spChg>
        <pc:spChg chg="mod">
          <ac:chgData name="Alexandra TORERO-IBAD" userId="25d8c62a-6b0d-4a2b-8b4b-5128e6ae843a" providerId="ADAL" clId="{ACECB835-C36F-491C-9D2F-D1B1F9CC1F34}" dt="2022-12-15T08:38:14.281" v="5053" actId="255"/>
          <ac:spMkLst>
            <pc:docMk/>
            <pc:sldMk cId="3152447483" sldId="604"/>
            <ac:spMk id="200" creationId="{00000000-0000-0000-0000-000000000000}"/>
          </ac:spMkLst>
        </pc:spChg>
      </pc:sldChg>
      <pc:sldChg chg="modSp">
        <pc:chgData name="Alexandra TORERO-IBAD" userId="25d8c62a-6b0d-4a2b-8b4b-5128e6ae843a" providerId="ADAL" clId="{ACECB835-C36F-491C-9D2F-D1B1F9CC1F34}" dt="2022-12-15T08:39:39.060" v="5069" actId="1076"/>
        <pc:sldMkLst>
          <pc:docMk/>
          <pc:sldMk cId="1133878791" sldId="605"/>
        </pc:sldMkLst>
        <pc:spChg chg="mod">
          <ac:chgData name="Alexandra TORERO-IBAD" userId="25d8c62a-6b0d-4a2b-8b4b-5128e6ae843a" providerId="ADAL" clId="{ACECB835-C36F-491C-9D2F-D1B1F9CC1F34}" dt="2022-12-15T08:39:39.060" v="5069" actId="1076"/>
          <ac:spMkLst>
            <pc:docMk/>
            <pc:sldMk cId="1133878791" sldId="605"/>
            <ac:spMk id="3" creationId="{20994952-2F31-943D-F4FF-9BCA8C007564}"/>
          </ac:spMkLst>
        </pc:spChg>
        <pc:spChg chg="mod">
          <ac:chgData name="Alexandra TORERO-IBAD" userId="25d8c62a-6b0d-4a2b-8b4b-5128e6ae843a" providerId="ADAL" clId="{ACECB835-C36F-491C-9D2F-D1B1F9CC1F34}" dt="2022-12-15T08:04:20.104" v="4677" actId="113"/>
          <ac:spMkLst>
            <pc:docMk/>
            <pc:sldMk cId="1133878791" sldId="605"/>
            <ac:spMk id="7" creationId="{6A591A7C-4AC1-E233-3326-EB0768076F14}"/>
          </ac:spMkLst>
        </pc:spChg>
        <pc:spChg chg="mod">
          <ac:chgData name="Alexandra TORERO-IBAD" userId="25d8c62a-6b0d-4a2b-8b4b-5128e6ae843a" providerId="ADAL" clId="{ACECB835-C36F-491C-9D2F-D1B1F9CC1F34}" dt="2022-12-15T08:39:31.033" v="5066" actId="255"/>
          <ac:spMkLst>
            <pc:docMk/>
            <pc:sldMk cId="1133878791" sldId="605"/>
            <ac:spMk id="200" creationId="{00000000-0000-0000-0000-000000000000}"/>
          </ac:spMkLst>
        </pc:spChg>
      </pc:sldChg>
      <pc:sldChg chg="modSp">
        <pc:chgData name="Alexandra TORERO-IBAD" userId="25d8c62a-6b0d-4a2b-8b4b-5128e6ae843a" providerId="ADAL" clId="{ACECB835-C36F-491C-9D2F-D1B1F9CC1F34}" dt="2022-12-15T08:39:07.656" v="5063" actId="255"/>
        <pc:sldMkLst>
          <pc:docMk/>
          <pc:sldMk cId="3948447244" sldId="606"/>
        </pc:sldMkLst>
        <pc:spChg chg="mod">
          <ac:chgData name="Alexandra TORERO-IBAD" userId="25d8c62a-6b0d-4a2b-8b4b-5128e6ae843a" providerId="ADAL" clId="{ACECB835-C36F-491C-9D2F-D1B1F9CC1F34}" dt="2022-11-22T11:23:00.351" v="2808" actId="207"/>
          <ac:spMkLst>
            <pc:docMk/>
            <pc:sldMk cId="3948447244" sldId="606"/>
            <ac:spMk id="3" creationId="{20994952-2F31-943D-F4FF-9BCA8C007564}"/>
          </ac:spMkLst>
        </pc:spChg>
        <pc:spChg chg="mod">
          <ac:chgData name="Alexandra TORERO-IBAD" userId="25d8c62a-6b0d-4a2b-8b4b-5128e6ae843a" providerId="ADAL" clId="{ACECB835-C36F-491C-9D2F-D1B1F9CC1F34}" dt="2022-12-15T08:39:07.656" v="5063" actId="255"/>
          <ac:spMkLst>
            <pc:docMk/>
            <pc:sldMk cId="3948447244" sldId="606"/>
            <ac:spMk id="200" creationId="{00000000-0000-0000-0000-000000000000}"/>
          </ac:spMkLst>
        </pc:spChg>
      </pc:sldChg>
      <pc:sldChg chg="delSp modSp">
        <pc:chgData name="Alexandra TORERO-IBAD" userId="25d8c62a-6b0d-4a2b-8b4b-5128e6ae843a" providerId="ADAL" clId="{ACECB835-C36F-491C-9D2F-D1B1F9CC1F34}" dt="2022-12-15T08:38:49.328" v="5060" actId="478"/>
        <pc:sldMkLst>
          <pc:docMk/>
          <pc:sldMk cId="394854899" sldId="607"/>
        </pc:sldMkLst>
        <pc:spChg chg="del mod">
          <ac:chgData name="Alexandra TORERO-IBAD" userId="25d8c62a-6b0d-4a2b-8b4b-5128e6ae843a" providerId="ADAL" clId="{ACECB835-C36F-491C-9D2F-D1B1F9CC1F34}" dt="2022-12-15T08:38:49.328" v="5060" actId="478"/>
          <ac:spMkLst>
            <pc:docMk/>
            <pc:sldMk cId="394854899" sldId="607"/>
            <ac:spMk id="3" creationId="{20994952-2F31-943D-F4FF-9BCA8C007564}"/>
          </ac:spMkLst>
        </pc:spChg>
        <pc:spChg chg="mod">
          <ac:chgData name="Alexandra TORERO-IBAD" userId="25d8c62a-6b0d-4a2b-8b4b-5128e6ae843a" providerId="ADAL" clId="{ACECB835-C36F-491C-9D2F-D1B1F9CC1F34}" dt="2022-12-15T08:38:42.534" v="5058" actId="14100"/>
          <ac:spMkLst>
            <pc:docMk/>
            <pc:sldMk cId="394854899" sldId="607"/>
            <ac:spMk id="200" creationId="{00000000-0000-0000-0000-000000000000}"/>
          </ac:spMkLst>
        </pc:spChg>
      </pc:sldChg>
      <pc:sldChg chg="modSp">
        <pc:chgData name="Alexandra TORERO-IBAD" userId="25d8c62a-6b0d-4a2b-8b4b-5128e6ae843a" providerId="ADAL" clId="{ACECB835-C36F-491C-9D2F-D1B1F9CC1F34}" dt="2022-12-15T06:56:35.760" v="4674" actId="6549"/>
        <pc:sldMkLst>
          <pc:docMk/>
          <pc:sldMk cId="3903059251" sldId="608"/>
        </pc:sldMkLst>
        <pc:spChg chg="mod">
          <ac:chgData name="Alexandra TORERO-IBAD" userId="25d8c62a-6b0d-4a2b-8b4b-5128e6ae843a" providerId="ADAL" clId="{ACECB835-C36F-491C-9D2F-D1B1F9CC1F34}" dt="2022-11-22T09:12:05.203" v="599"/>
          <ac:spMkLst>
            <pc:docMk/>
            <pc:sldMk cId="3903059251" sldId="608"/>
            <ac:spMk id="3" creationId="{9F1B3200-55B8-1655-2841-F06DC30A835B}"/>
          </ac:spMkLst>
        </pc:spChg>
        <pc:spChg chg="mod">
          <ac:chgData name="Alexandra TORERO-IBAD" userId="25d8c62a-6b0d-4a2b-8b4b-5128e6ae843a" providerId="ADAL" clId="{ACECB835-C36F-491C-9D2F-D1B1F9CC1F34}" dt="2022-12-15T06:56:35.760" v="4674" actId="6549"/>
          <ac:spMkLst>
            <pc:docMk/>
            <pc:sldMk cId="3903059251" sldId="608"/>
            <ac:spMk id="8" creationId="{A516C553-FB11-8979-508C-B3B61CACCE9B}"/>
          </ac:spMkLst>
        </pc:spChg>
      </pc:sldChg>
      <pc:sldChg chg="modSp">
        <pc:chgData name="Alexandra TORERO-IBAD" userId="25d8c62a-6b0d-4a2b-8b4b-5128e6ae843a" providerId="ADAL" clId="{ACECB835-C36F-491C-9D2F-D1B1F9CC1F34}" dt="2022-11-22T09:08:47.637" v="570"/>
        <pc:sldMkLst>
          <pc:docMk/>
          <pc:sldMk cId="3275536161" sldId="609"/>
        </pc:sldMkLst>
        <pc:spChg chg="mod">
          <ac:chgData name="Alexandra TORERO-IBAD" userId="25d8c62a-6b0d-4a2b-8b4b-5128e6ae843a" providerId="ADAL" clId="{ACECB835-C36F-491C-9D2F-D1B1F9CC1F34}" dt="2022-11-22T09:08:47.637" v="570"/>
          <ac:spMkLst>
            <pc:docMk/>
            <pc:sldMk cId="3275536161" sldId="609"/>
            <ac:spMk id="7" creationId="{27290AFB-F29C-529D-E124-682940BECFB3}"/>
          </ac:spMkLst>
        </pc:spChg>
      </pc:sldChg>
      <pc:sldChg chg="modSp">
        <pc:chgData name="Alexandra TORERO-IBAD" userId="25d8c62a-6b0d-4a2b-8b4b-5128e6ae843a" providerId="ADAL" clId="{ACECB835-C36F-491C-9D2F-D1B1F9CC1F34}" dt="2022-11-22T11:13:43.312" v="2699" actId="20577"/>
        <pc:sldMkLst>
          <pc:docMk/>
          <pc:sldMk cId="454484978" sldId="611"/>
        </pc:sldMkLst>
        <pc:graphicFrameChg chg="modGraphic">
          <ac:chgData name="Alexandra TORERO-IBAD" userId="25d8c62a-6b0d-4a2b-8b4b-5128e6ae843a" providerId="ADAL" clId="{ACECB835-C36F-491C-9D2F-D1B1F9CC1F34}" dt="2022-11-22T11:13:43.312" v="2699" actId="20577"/>
          <ac:graphicFrameMkLst>
            <pc:docMk/>
            <pc:sldMk cId="454484978" sldId="611"/>
            <ac:graphicFrameMk id="2" creationId="{D15D388A-ECF3-114F-99D7-721FC359B2F0}"/>
          </ac:graphicFrameMkLst>
        </pc:graphicFrameChg>
      </pc:sldChg>
      <pc:sldChg chg="modSp">
        <pc:chgData name="Alexandra TORERO-IBAD" userId="25d8c62a-6b0d-4a2b-8b4b-5128e6ae843a" providerId="ADAL" clId="{ACECB835-C36F-491C-9D2F-D1B1F9CC1F34}" dt="2022-11-22T09:11:52.775" v="596"/>
        <pc:sldMkLst>
          <pc:docMk/>
          <pc:sldMk cId="4092965022" sldId="612"/>
        </pc:sldMkLst>
        <pc:spChg chg="mod">
          <ac:chgData name="Alexandra TORERO-IBAD" userId="25d8c62a-6b0d-4a2b-8b4b-5128e6ae843a" providerId="ADAL" clId="{ACECB835-C36F-491C-9D2F-D1B1F9CC1F34}" dt="2022-11-22T09:11:52.775" v="596"/>
          <ac:spMkLst>
            <pc:docMk/>
            <pc:sldMk cId="4092965022" sldId="612"/>
            <ac:spMk id="3" creationId="{9F1B3200-55B8-1655-2841-F06DC30A835B}"/>
          </ac:spMkLst>
        </pc:spChg>
      </pc:sldChg>
      <pc:sldChg chg="modSp">
        <pc:chgData name="Alexandra TORERO-IBAD" userId="25d8c62a-6b0d-4a2b-8b4b-5128e6ae843a" providerId="ADAL" clId="{ACECB835-C36F-491C-9D2F-D1B1F9CC1F34}" dt="2022-11-22T11:11:43.826" v="2697"/>
        <pc:sldMkLst>
          <pc:docMk/>
          <pc:sldMk cId="1298558995" sldId="613"/>
        </pc:sldMkLst>
        <pc:spChg chg="mod">
          <ac:chgData name="Alexandra TORERO-IBAD" userId="25d8c62a-6b0d-4a2b-8b4b-5128e6ae843a" providerId="ADAL" clId="{ACECB835-C36F-491C-9D2F-D1B1F9CC1F34}" dt="2022-11-22T11:11:43.826" v="2697"/>
          <ac:spMkLst>
            <pc:docMk/>
            <pc:sldMk cId="1298558995" sldId="613"/>
            <ac:spMk id="4" creationId="{55F5C202-EB4B-439F-BB92-7200689329DE}"/>
          </ac:spMkLst>
        </pc:spChg>
      </pc:sldChg>
      <pc:sldChg chg="addSp delSp modSp ord">
        <pc:chgData name="Alexandra TORERO-IBAD" userId="25d8c62a-6b0d-4a2b-8b4b-5128e6ae843a" providerId="ADAL" clId="{ACECB835-C36F-491C-9D2F-D1B1F9CC1F34}" dt="2022-11-22T11:17:33.369" v="2772" actId="113"/>
        <pc:sldMkLst>
          <pc:docMk/>
          <pc:sldMk cId="1431182978" sldId="626"/>
        </pc:sldMkLst>
        <pc:spChg chg="add del mod">
          <ac:chgData name="Alexandra TORERO-IBAD" userId="25d8c62a-6b0d-4a2b-8b4b-5128e6ae843a" providerId="ADAL" clId="{ACECB835-C36F-491C-9D2F-D1B1F9CC1F34}" dt="2022-11-22T08:48:46.142" v="212" actId="478"/>
          <ac:spMkLst>
            <pc:docMk/>
            <pc:sldMk cId="1431182978" sldId="626"/>
            <ac:spMk id="3" creationId="{F6F6ED1D-10AC-4DAC-8F14-D77B5C80AABA}"/>
          </ac:spMkLst>
        </pc:spChg>
        <pc:spChg chg="del mod">
          <ac:chgData name="Alexandra TORERO-IBAD" userId="25d8c62a-6b0d-4a2b-8b4b-5128e6ae843a" providerId="ADAL" clId="{ACECB835-C36F-491C-9D2F-D1B1F9CC1F34}" dt="2022-11-22T08:48:42.212" v="210" actId="478"/>
          <ac:spMkLst>
            <pc:docMk/>
            <pc:sldMk cId="1431182978" sldId="626"/>
            <ac:spMk id="6" creationId="{AB2C7F04-0584-D41E-A9C5-956D7064D36F}"/>
          </ac:spMkLst>
        </pc:spChg>
        <pc:spChg chg="add del mod">
          <ac:chgData name="Alexandra TORERO-IBAD" userId="25d8c62a-6b0d-4a2b-8b4b-5128e6ae843a" providerId="ADAL" clId="{ACECB835-C36F-491C-9D2F-D1B1F9CC1F34}" dt="2022-11-22T08:50:09.771" v="214" actId="478"/>
          <ac:spMkLst>
            <pc:docMk/>
            <pc:sldMk cId="1431182978" sldId="626"/>
            <ac:spMk id="7" creationId="{0F475F87-0B24-49B1-85FB-DDD0AD1B2782}"/>
          </ac:spMkLst>
        </pc:spChg>
        <pc:spChg chg="add del mod">
          <ac:chgData name="Alexandra TORERO-IBAD" userId="25d8c62a-6b0d-4a2b-8b4b-5128e6ae843a" providerId="ADAL" clId="{ACECB835-C36F-491C-9D2F-D1B1F9CC1F34}" dt="2022-11-22T10:57:44.608" v="2312" actId="478"/>
          <ac:spMkLst>
            <pc:docMk/>
            <pc:sldMk cId="1431182978" sldId="626"/>
            <ac:spMk id="8" creationId="{7A2E8810-E471-4C5F-9795-EA2BA6CEF365}"/>
          </ac:spMkLst>
        </pc:spChg>
        <pc:spChg chg="add del mod">
          <ac:chgData name="Alexandra TORERO-IBAD" userId="25d8c62a-6b0d-4a2b-8b4b-5128e6ae843a" providerId="ADAL" clId="{ACECB835-C36F-491C-9D2F-D1B1F9CC1F34}" dt="2022-11-22T11:03:56.245" v="2461" actId="478"/>
          <ac:spMkLst>
            <pc:docMk/>
            <pc:sldMk cId="1431182978" sldId="626"/>
            <ac:spMk id="9" creationId="{1D7B835E-C61C-4EF1-B2CA-7699E7142067}"/>
          </ac:spMkLst>
        </pc:spChg>
        <pc:spChg chg="add mod">
          <ac:chgData name="Alexandra TORERO-IBAD" userId="25d8c62a-6b0d-4a2b-8b4b-5128e6ae843a" providerId="ADAL" clId="{ACECB835-C36F-491C-9D2F-D1B1F9CC1F34}" dt="2022-11-22T11:04:39.760" v="2492" actId="1076"/>
          <ac:spMkLst>
            <pc:docMk/>
            <pc:sldMk cId="1431182978" sldId="626"/>
            <ac:spMk id="10" creationId="{A67DDB13-9419-4982-84C0-A49C11947E44}"/>
          </ac:spMkLst>
        </pc:spChg>
        <pc:spChg chg="add del mod">
          <ac:chgData name="Alexandra TORERO-IBAD" userId="25d8c62a-6b0d-4a2b-8b4b-5128e6ae843a" providerId="ADAL" clId="{ACECB835-C36F-491C-9D2F-D1B1F9CC1F34}" dt="2022-11-22T10:54:32.479" v="2254" actId="478"/>
          <ac:spMkLst>
            <pc:docMk/>
            <pc:sldMk cId="1431182978" sldId="626"/>
            <ac:spMk id="12" creationId="{AF16E5CC-CF1E-4745-A4FD-07801A67C68E}"/>
          </ac:spMkLst>
        </pc:spChg>
        <pc:spChg chg="mod">
          <ac:chgData name="Alexandra TORERO-IBAD" userId="25d8c62a-6b0d-4a2b-8b4b-5128e6ae843a" providerId="ADAL" clId="{ACECB835-C36F-491C-9D2F-D1B1F9CC1F34}" dt="2022-11-22T11:17:33.369" v="2772" actId="113"/>
          <ac:spMkLst>
            <pc:docMk/>
            <pc:sldMk cId="1431182978" sldId="626"/>
            <ac:spMk id="22" creationId="{3EA12C79-0473-4758-9504-556938C24929}"/>
          </ac:spMkLst>
        </pc:spChg>
        <pc:picChg chg="add mod">
          <ac:chgData name="Alexandra TORERO-IBAD" userId="25d8c62a-6b0d-4a2b-8b4b-5128e6ae843a" providerId="ADAL" clId="{ACECB835-C36F-491C-9D2F-D1B1F9CC1F34}" dt="2022-11-22T11:04:44.888" v="2493" actId="1076"/>
          <ac:picMkLst>
            <pc:docMk/>
            <pc:sldMk cId="1431182978" sldId="626"/>
            <ac:picMk id="2" creationId="{42E707D0-0B5C-4C88-9EE9-907E238071FF}"/>
          </ac:picMkLst>
        </pc:picChg>
        <pc:picChg chg="add del mod">
          <ac:chgData name="Alexandra TORERO-IBAD" userId="25d8c62a-6b0d-4a2b-8b4b-5128e6ae843a" providerId="ADAL" clId="{ACECB835-C36F-491C-9D2F-D1B1F9CC1F34}" dt="2022-11-22T10:54:33.975" v="2255" actId="478"/>
          <ac:picMkLst>
            <pc:docMk/>
            <pc:sldMk cId="1431182978" sldId="626"/>
            <ac:picMk id="4" creationId="{CAAC6332-6512-42F9-BB14-47EB19C1A506}"/>
          </ac:picMkLst>
        </pc:picChg>
        <pc:picChg chg="mod">
          <ac:chgData name="Alexandra TORERO-IBAD" userId="25d8c62a-6b0d-4a2b-8b4b-5128e6ae843a" providerId="ADAL" clId="{ACECB835-C36F-491C-9D2F-D1B1F9CC1F34}" dt="2022-11-22T08:48:10.973" v="203" actId="1076"/>
          <ac:picMkLst>
            <pc:docMk/>
            <pc:sldMk cId="1431182978" sldId="626"/>
            <ac:picMk id="19" creationId="{D52F14BB-331F-45E8-BAF3-185DC04F3665}"/>
          </ac:picMkLst>
        </pc:picChg>
      </pc:sldChg>
      <pc:sldChg chg="modSp">
        <pc:chgData name="Alexandra TORERO-IBAD" userId="25d8c62a-6b0d-4a2b-8b4b-5128e6ae843a" providerId="ADAL" clId="{ACECB835-C36F-491C-9D2F-D1B1F9CC1F34}" dt="2022-12-15T06:27:58.719" v="4617" actId="20577"/>
        <pc:sldMkLst>
          <pc:docMk/>
          <pc:sldMk cId="1236363257" sldId="629"/>
        </pc:sldMkLst>
        <pc:graphicFrameChg chg="mod">
          <ac:chgData name="Alexandra TORERO-IBAD" userId="25d8c62a-6b0d-4a2b-8b4b-5128e6ae843a" providerId="ADAL" clId="{ACECB835-C36F-491C-9D2F-D1B1F9CC1F34}" dt="2022-12-15T06:27:58.719" v="4617" actId="20577"/>
          <ac:graphicFrameMkLst>
            <pc:docMk/>
            <pc:sldMk cId="1236363257" sldId="629"/>
            <ac:graphicFrameMk id="3" creationId="{69A535A2-8BE6-483C-8671-15D01853005B}"/>
          </ac:graphicFrameMkLst>
        </pc:graphicFrameChg>
      </pc:sldChg>
      <pc:sldChg chg="modSp">
        <pc:chgData name="Alexandra TORERO-IBAD" userId="25d8c62a-6b0d-4a2b-8b4b-5128e6ae843a" providerId="ADAL" clId="{ACECB835-C36F-491C-9D2F-D1B1F9CC1F34}" dt="2022-12-15T08:34:09.636" v="5024"/>
        <pc:sldMkLst>
          <pc:docMk/>
          <pc:sldMk cId="3882468308" sldId="638"/>
        </pc:sldMkLst>
        <pc:spChg chg="mod">
          <ac:chgData name="Alexandra TORERO-IBAD" userId="25d8c62a-6b0d-4a2b-8b4b-5128e6ae843a" providerId="ADAL" clId="{ACECB835-C36F-491C-9D2F-D1B1F9CC1F34}" dt="2022-11-22T09:08:16.228" v="564"/>
          <ac:spMkLst>
            <pc:docMk/>
            <pc:sldMk cId="3882468308" sldId="638"/>
            <ac:spMk id="3" creationId="{20994952-2F31-943D-F4FF-9BCA8C007564}"/>
          </ac:spMkLst>
        </pc:spChg>
        <pc:spChg chg="mod">
          <ac:chgData name="Alexandra TORERO-IBAD" userId="25d8c62a-6b0d-4a2b-8b4b-5128e6ae843a" providerId="ADAL" clId="{ACECB835-C36F-491C-9D2F-D1B1F9CC1F34}" dt="2022-12-15T08:34:09.636" v="5024"/>
          <ac:spMkLst>
            <pc:docMk/>
            <pc:sldMk cId="3882468308" sldId="638"/>
            <ac:spMk id="200" creationId="{00000000-0000-0000-0000-000000000000}"/>
          </ac:spMkLst>
        </pc:spChg>
      </pc:sldChg>
      <pc:sldChg chg="modSp">
        <pc:chgData name="Alexandra TORERO-IBAD" userId="25d8c62a-6b0d-4a2b-8b4b-5128e6ae843a" providerId="ADAL" clId="{ACECB835-C36F-491C-9D2F-D1B1F9CC1F34}" dt="2022-11-22T11:23:43.193" v="2811" actId="207"/>
        <pc:sldMkLst>
          <pc:docMk/>
          <pc:sldMk cId="2247892991" sldId="639"/>
        </pc:sldMkLst>
        <pc:spChg chg="mod">
          <ac:chgData name="Alexandra TORERO-IBAD" userId="25d8c62a-6b0d-4a2b-8b4b-5128e6ae843a" providerId="ADAL" clId="{ACECB835-C36F-491C-9D2F-D1B1F9CC1F34}" dt="2022-11-22T11:23:43.193" v="2811" actId="207"/>
          <ac:spMkLst>
            <pc:docMk/>
            <pc:sldMk cId="2247892991" sldId="639"/>
            <ac:spMk id="3" creationId="{20994952-2F31-943D-F4FF-9BCA8C007564}"/>
          </ac:spMkLst>
        </pc:spChg>
      </pc:sldChg>
      <pc:sldChg chg="modSp">
        <pc:chgData name="Alexandra TORERO-IBAD" userId="25d8c62a-6b0d-4a2b-8b4b-5128e6ae843a" providerId="ADAL" clId="{ACECB835-C36F-491C-9D2F-D1B1F9CC1F34}" dt="2022-12-15T08:33:42.801" v="5021" actId="255"/>
        <pc:sldMkLst>
          <pc:docMk/>
          <pc:sldMk cId="3572852163" sldId="640"/>
        </pc:sldMkLst>
        <pc:spChg chg="mod">
          <ac:chgData name="Alexandra TORERO-IBAD" userId="25d8c62a-6b0d-4a2b-8b4b-5128e6ae843a" providerId="ADAL" clId="{ACECB835-C36F-491C-9D2F-D1B1F9CC1F34}" dt="2022-11-22T11:23:37.084" v="2810" actId="207"/>
          <ac:spMkLst>
            <pc:docMk/>
            <pc:sldMk cId="3572852163" sldId="640"/>
            <ac:spMk id="3" creationId="{20994952-2F31-943D-F4FF-9BCA8C007564}"/>
          </ac:spMkLst>
        </pc:spChg>
        <pc:spChg chg="mod">
          <ac:chgData name="Alexandra TORERO-IBAD" userId="25d8c62a-6b0d-4a2b-8b4b-5128e6ae843a" providerId="ADAL" clId="{ACECB835-C36F-491C-9D2F-D1B1F9CC1F34}" dt="2022-12-15T08:33:42.801" v="5021" actId="255"/>
          <ac:spMkLst>
            <pc:docMk/>
            <pc:sldMk cId="3572852163" sldId="640"/>
            <ac:spMk id="200" creationId="{00000000-0000-0000-0000-000000000000}"/>
          </ac:spMkLst>
        </pc:spChg>
      </pc:sldChg>
      <pc:sldChg chg="modSp">
        <pc:chgData name="Alexandra TORERO-IBAD" userId="25d8c62a-6b0d-4a2b-8b4b-5128e6ae843a" providerId="ADAL" clId="{ACECB835-C36F-491C-9D2F-D1B1F9CC1F34}" dt="2022-12-15T07:01:31.478" v="4676" actId="6549"/>
        <pc:sldMkLst>
          <pc:docMk/>
          <pc:sldMk cId="1710124972" sldId="641"/>
        </pc:sldMkLst>
        <pc:spChg chg="mod">
          <ac:chgData name="Alexandra TORERO-IBAD" userId="25d8c62a-6b0d-4a2b-8b4b-5128e6ae843a" providerId="ADAL" clId="{ACECB835-C36F-491C-9D2F-D1B1F9CC1F34}" dt="2022-11-22T09:04:49.701" v="556"/>
          <ac:spMkLst>
            <pc:docMk/>
            <pc:sldMk cId="1710124972" sldId="641"/>
            <ac:spMk id="3" creationId="{20994952-2F31-943D-F4FF-9BCA8C007564}"/>
          </ac:spMkLst>
        </pc:spChg>
        <pc:spChg chg="mod">
          <ac:chgData name="Alexandra TORERO-IBAD" userId="25d8c62a-6b0d-4a2b-8b4b-5128e6ae843a" providerId="ADAL" clId="{ACECB835-C36F-491C-9D2F-D1B1F9CC1F34}" dt="2022-12-15T07:01:31.478" v="4676" actId="6549"/>
          <ac:spMkLst>
            <pc:docMk/>
            <pc:sldMk cId="1710124972" sldId="641"/>
            <ac:spMk id="7" creationId="{6A591A7C-4AC1-E233-3326-EB0768076F14}"/>
          </ac:spMkLst>
        </pc:spChg>
      </pc:sldChg>
      <pc:sldChg chg="modSp">
        <pc:chgData name="Alexandra TORERO-IBAD" userId="25d8c62a-6b0d-4a2b-8b4b-5128e6ae843a" providerId="ADAL" clId="{ACECB835-C36F-491C-9D2F-D1B1F9CC1F34}" dt="2022-11-22T09:06:18.275" v="557"/>
        <pc:sldMkLst>
          <pc:docMk/>
          <pc:sldMk cId="1242563339" sldId="642"/>
        </pc:sldMkLst>
        <pc:spChg chg="mod">
          <ac:chgData name="Alexandra TORERO-IBAD" userId="25d8c62a-6b0d-4a2b-8b4b-5128e6ae843a" providerId="ADAL" clId="{ACECB835-C36F-491C-9D2F-D1B1F9CC1F34}" dt="2022-11-22T09:06:18.275" v="557"/>
          <ac:spMkLst>
            <pc:docMk/>
            <pc:sldMk cId="1242563339" sldId="642"/>
            <ac:spMk id="3" creationId="{20994952-2F31-943D-F4FF-9BCA8C007564}"/>
          </ac:spMkLst>
        </pc:spChg>
      </pc:sldChg>
      <pc:sldChg chg="modSp">
        <pc:chgData name="Alexandra TORERO-IBAD" userId="25d8c62a-6b0d-4a2b-8b4b-5128e6ae843a" providerId="ADAL" clId="{ACECB835-C36F-491C-9D2F-D1B1F9CC1F34}" dt="2022-11-22T09:07:58.738" v="560"/>
        <pc:sldMkLst>
          <pc:docMk/>
          <pc:sldMk cId="4276371132" sldId="643"/>
        </pc:sldMkLst>
        <pc:spChg chg="mod">
          <ac:chgData name="Alexandra TORERO-IBAD" userId="25d8c62a-6b0d-4a2b-8b4b-5128e6ae843a" providerId="ADAL" clId="{ACECB835-C36F-491C-9D2F-D1B1F9CC1F34}" dt="2022-11-22T09:07:58.738" v="560"/>
          <ac:spMkLst>
            <pc:docMk/>
            <pc:sldMk cId="4276371132" sldId="643"/>
            <ac:spMk id="3" creationId="{20994952-2F31-943D-F4FF-9BCA8C007564}"/>
          </ac:spMkLst>
        </pc:spChg>
      </pc:sldChg>
      <pc:sldChg chg="modSp">
        <pc:chgData name="Alexandra TORERO-IBAD" userId="25d8c62a-6b0d-4a2b-8b4b-5128e6ae843a" providerId="ADAL" clId="{ACECB835-C36F-491C-9D2F-D1B1F9CC1F34}" dt="2022-11-22T09:08:02.772" v="561"/>
        <pc:sldMkLst>
          <pc:docMk/>
          <pc:sldMk cId="2629240064" sldId="644"/>
        </pc:sldMkLst>
        <pc:spChg chg="mod">
          <ac:chgData name="Alexandra TORERO-IBAD" userId="25d8c62a-6b0d-4a2b-8b4b-5128e6ae843a" providerId="ADAL" clId="{ACECB835-C36F-491C-9D2F-D1B1F9CC1F34}" dt="2022-11-22T09:08:02.772" v="561"/>
          <ac:spMkLst>
            <pc:docMk/>
            <pc:sldMk cId="2629240064" sldId="644"/>
            <ac:spMk id="3" creationId="{20994952-2F31-943D-F4FF-9BCA8C007564}"/>
          </ac:spMkLst>
        </pc:spChg>
      </pc:sldChg>
      <pc:sldChg chg="modSp">
        <pc:chgData name="Alexandra TORERO-IBAD" userId="25d8c62a-6b0d-4a2b-8b4b-5128e6ae843a" providerId="ADAL" clId="{ACECB835-C36F-491C-9D2F-D1B1F9CC1F34}" dt="2022-12-15T08:10:06.673" v="4830" actId="20577"/>
        <pc:sldMkLst>
          <pc:docMk/>
          <pc:sldMk cId="1263735044" sldId="646"/>
        </pc:sldMkLst>
        <pc:spChg chg="mod">
          <ac:chgData name="Alexandra TORERO-IBAD" userId="25d8c62a-6b0d-4a2b-8b4b-5128e6ae843a" providerId="ADAL" clId="{ACECB835-C36F-491C-9D2F-D1B1F9CC1F34}" dt="2022-12-15T08:10:06.673" v="4830" actId="20577"/>
          <ac:spMkLst>
            <pc:docMk/>
            <pc:sldMk cId="1263735044" sldId="646"/>
            <ac:spMk id="25" creationId="{B7A85280-BF5D-331B-62B4-7F9DAAEEA97F}"/>
          </ac:spMkLst>
        </pc:spChg>
        <pc:spChg chg="mod">
          <ac:chgData name="Alexandra TORERO-IBAD" userId="25d8c62a-6b0d-4a2b-8b4b-5128e6ae843a" providerId="ADAL" clId="{ACECB835-C36F-491C-9D2F-D1B1F9CC1F34}" dt="2022-11-22T10:12:18.366" v="1037" actId="20577"/>
          <ac:spMkLst>
            <pc:docMk/>
            <pc:sldMk cId="1263735044" sldId="646"/>
            <ac:spMk id="135" creationId="{00000000-0000-0000-0000-000000000000}"/>
          </ac:spMkLst>
        </pc:spChg>
      </pc:sldChg>
      <pc:sldChg chg="modSp">
        <pc:chgData name="Alexandra TORERO-IBAD" userId="25d8c62a-6b0d-4a2b-8b4b-5128e6ae843a" providerId="ADAL" clId="{ACECB835-C36F-491C-9D2F-D1B1F9CC1F34}" dt="2022-11-22T13:37:50.296" v="2855" actId="20577"/>
        <pc:sldMkLst>
          <pc:docMk/>
          <pc:sldMk cId="3574642231" sldId="647"/>
        </pc:sldMkLst>
        <pc:spChg chg="mod">
          <ac:chgData name="Alexandra TORERO-IBAD" userId="25d8c62a-6b0d-4a2b-8b4b-5128e6ae843a" providerId="ADAL" clId="{ACECB835-C36F-491C-9D2F-D1B1F9CC1F34}" dt="2022-11-22T13:37:50.296" v="2855" actId="20577"/>
          <ac:spMkLst>
            <pc:docMk/>
            <pc:sldMk cId="3574642231" sldId="647"/>
            <ac:spMk id="25" creationId="{B7A85280-BF5D-331B-62B4-7F9DAAEEA97F}"/>
          </ac:spMkLst>
        </pc:spChg>
      </pc:sldChg>
      <pc:sldChg chg="delSp modSp add">
        <pc:chgData name="Alexandra TORERO-IBAD" userId="25d8c62a-6b0d-4a2b-8b4b-5128e6ae843a" providerId="ADAL" clId="{ACECB835-C36F-491C-9D2F-D1B1F9CC1F34}" dt="2022-12-15T08:29:57.091" v="5003" actId="255"/>
        <pc:sldMkLst>
          <pc:docMk/>
          <pc:sldMk cId="1897567947" sldId="648"/>
        </pc:sldMkLst>
        <pc:spChg chg="del">
          <ac:chgData name="Alexandra TORERO-IBAD" userId="25d8c62a-6b0d-4a2b-8b4b-5128e6ae843a" providerId="ADAL" clId="{ACECB835-C36F-491C-9D2F-D1B1F9CC1F34}" dt="2022-11-22T13:44:36.598" v="2878" actId="478"/>
          <ac:spMkLst>
            <pc:docMk/>
            <pc:sldMk cId="1897567947" sldId="648"/>
            <ac:spMk id="4" creationId="{D2F1B93C-1DA9-4716-B1CC-71E527741DFE}"/>
          </ac:spMkLst>
        </pc:spChg>
        <pc:spChg chg="del">
          <ac:chgData name="Alexandra TORERO-IBAD" userId="25d8c62a-6b0d-4a2b-8b4b-5128e6ae843a" providerId="ADAL" clId="{ACECB835-C36F-491C-9D2F-D1B1F9CC1F34}" dt="2022-11-22T13:44:46.284" v="2897" actId="478"/>
          <ac:spMkLst>
            <pc:docMk/>
            <pc:sldMk cId="1897567947" sldId="648"/>
            <ac:spMk id="5" creationId="{D2F1B93C-1DA9-4716-B1CC-71E527741DFE}"/>
          </ac:spMkLst>
        </pc:spChg>
        <pc:spChg chg="mod">
          <ac:chgData name="Alexandra TORERO-IBAD" userId="25d8c62a-6b0d-4a2b-8b4b-5128e6ae843a" providerId="ADAL" clId="{ACECB835-C36F-491C-9D2F-D1B1F9CC1F34}" dt="2022-12-15T08:29:57.091" v="5003" actId="255"/>
          <ac:spMkLst>
            <pc:docMk/>
            <pc:sldMk cId="1897567947" sldId="648"/>
            <ac:spMk id="200" creationId="{00000000-0000-0000-0000-000000000000}"/>
          </ac:spMkLst>
        </pc:spChg>
      </pc:sldChg>
      <pc:sldChg chg="modSp">
        <pc:chgData name="Alexandra TORERO-IBAD" userId="25d8c62a-6b0d-4a2b-8b4b-5128e6ae843a" providerId="ADAL" clId="{ACECB835-C36F-491C-9D2F-D1B1F9CC1F34}" dt="2022-11-22T11:14:12.856" v="2700" actId="5793"/>
        <pc:sldMkLst>
          <pc:docMk/>
          <pc:sldMk cId="3614916232" sldId="649"/>
        </pc:sldMkLst>
        <pc:spChg chg="mod">
          <ac:chgData name="Alexandra TORERO-IBAD" userId="25d8c62a-6b0d-4a2b-8b4b-5128e6ae843a" providerId="ADAL" clId="{ACECB835-C36F-491C-9D2F-D1B1F9CC1F34}" dt="2022-11-22T11:14:12.856" v="2700" actId="5793"/>
          <ac:spMkLst>
            <pc:docMk/>
            <pc:sldMk cId="3614916232" sldId="649"/>
            <ac:spMk id="25" creationId="{B7A85280-BF5D-331B-62B4-7F9DAAEEA97F}"/>
          </ac:spMkLst>
        </pc:spChg>
      </pc:sldChg>
      <pc:sldChg chg="addSp add">
        <pc:chgData name="Alexandra TORERO-IBAD" userId="25d8c62a-6b0d-4a2b-8b4b-5128e6ae843a" providerId="ADAL" clId="{ACECB835-C36F-491C-9D2F-D1B1F9CC1F34}" dt="2022-12-15T06:16:32.724" v="4565"/>
        <pc:sldMkLst>
          <pc:docMk/>
          <pc:sldMk cId="3743356221" sldId="650"/>
        </pc:sldMkLst>
        <pc:spChg chg="add">
          <ac:chgData name="Alexandra TORERO-IBAD" userId="25d8c62a-6b0d-4a2b-8b4b-5128e6ae843a" providerId="ADAL" clId="{ACECB835-C36F-491C-9D2F-D1B1F9CC1F34}" dt="2022-12-15T06:16:32.724" v="4565"/>
          <ac:spMkLst>
            <pc:docMk/>
            <pc:sldMk cId="3743356221" sldId="650"/>
            <ac:spMk id="6" creationId="{0A7CA0B6-3A12-4535-89EB-C18FFEEDD841}"/>
          </ac:spMkLst>
        </pc:spChg>
        <pc:spChg chg="add">
          <ac:chgData name="Alexandra TORERO-IBAD" userId="25d8c62a-6b0d-4a2b-8b4b-5128e6ae843a" providerId="ADAL" clId="{ACECB835-C36F-491C-9D2F-D1B1F9CC1F34}" dt="2022-12-15T06:16:32.724" v="4565"/>
          <ac:spMkLst>
            <pc:docMk/>
            <pc:sldMk cId="3743356221" sldId="650"/>
            <ac:spMk id="8" creationId="{ABC89364-84FC-42D8-B066-B934A87B3E1B}"/>
          </ac:spMkLst>
        </pc:spChg>
      </pc:sldChg>
      <pc:sldChg chg="addSp add">
        <pc:chgData name="Alexandra TORERO-IBAD" userId="25d8c62a-6b0d-4a2b-8b4b-5128e6ae843a" providerId="ADAL" clId="{ACECB835-C36F-491C-9D2F-D1B1F9CC1F34}" dt="2022-12-15T06:18:03.869" v="4571"/>
        <pc:sldMkLst>
          <pc:docMk/>
          <pc:sldMk cId="2894759081" sldId="651"/>
        </pc:sldMkLst>
        <pc:spChg chg="add">
          <ac:chgData name="Alexandra TORERO-IBAD" userId="25d8c62a-6b0d-4a2b-8b4b-5128e6ae843a" providerId="ADAL" clId="{ACECB835-C36F-491C-9D2F-D1B1F9CC1F34}" dt="2022-12-15T06:18:03.869" v="4571"/>
          <ac:spMkLst>
            <pc:docMk/>
            <pc:sldMk cId="2894759081" sldId="651"/>
            <ac:spMk id="6" creationId="{18668D7A-7676-4057-9590-93CED9CCFA63}"/>
          </ac:spMkLst>
        </pc:spChg>
        <pc:spChg chg="add">
          <ac:chgData name="Alexandra TORERO-IBAD" userId="25d8c62a-6b0d-4a2b-8b4b-5128e6ae843a" providerId="ADAL" clId="{ACECB835-C36F-491C-9D2F-D1B1F9CC1F34}" dt="2022-12-15T06:18:03.869" v="4571"/>
          <ac:spMkLst>
            <pc:docMk/>
            <pc:sldMk cId="2894759081" sldId="651"/>
            <ac:spMk id="8" creationId="{CA379AFA-AA97-4EB9-9651-304DF7854071}"/>
          </ac:spMkLst>
        </pc:spChg>
      </pc:sldChg>
      <pc:sldChg chg="addSp modSp add">
        <pc:chgData name="Alexandra TORERO-IBAD" userId="25d8c62a-6b0d-4a2b-8b4b-5128e6ae843a" providerId="ADAL" clId="{ACECB835-C36F-491C-9D2F-D1B1F9CC1F34}" dt="2022-12-15T06:25:56.953" v="4616" actId="207"/>
        <pc:sldMkLst>
          <pc:docMk/>
          <pc:sldMk cId="3750019763" sldId="652"/>
        </pc:sldMkLst>
        <pc:spChg chg="mod">
          <ac:chgData name="Alexandra TORERO-IBAD" userId="25d8c62a-6b0d-4a2b-8b4b-5128e6ae843a" providerId="ADAL" clId="{ACECB835-C36F-491C-9D2F-D1B1F9CC1F34}" dt="2022-12-15T06:24:58.625" v="4614" actId="6549"/>
          <ac:spMkLst>
            <pc:docMk/>
            <pc:sldMk cId="3750019763" sldId="652"/>
            <ac:spMk id="3" creationId="{52D1EBD1-51D6-B90B-20D3-9D784D3B3720}"/>
          </ac:spMkLst>
        </pc:spChg>
        <pc:spChg chg="mod">
          <ac:chgData name="Alexandra TORERO-IBAD" userId="25d8c62a-6b0d-4a2b-8b4b-5128e6ae843a" providerId="ADAL" clId="{ACECB835-C36F-491C-9D2F-D1B1F9CC1F34}" dt="2022-12-15T06:20:09.191" v="4577" actId="255"/>
          <ac:spMkLst>
            <pc:docMk/>
            <pc:sldMk cId="3750019763" sldId="652"/>
            <ac:spMk id="5" creationId="{7D41CF1F-E93B-50D1-E976-6238CE6FCFA7}"/>
          </ac:spMkLst>
        </pc:spChg>
        <pc:spChg chg="mod">
          <ac:chgData name="Alexandra TORERO-IBAD" userId="25d8c62a-6b0d-4a2b-8b4b-5128e6ae843a" providerId="ADAL" clId="{ACECB835-C36F-491C-9D2F-D1B1F9CC1F34}" dt="2022-12-15T06:20:48.080" v="4579" actId="1076"/>
          <ac:spMkLst>
            <pc:docMk/>
            <pc:sldMk cId="3750019763" sldId="652"/>
            <ac:spMk id="6" creationId="{586E20DD-CCB2-F15C-BD87-9D713043709E}"/>
          </ac:spMkLst>
        </pc:spChg>
        <pc:spChg chg="mod">
          <ac:chgData name="Alexandra TORERO-IBAD" userId="25d8c62a-6b0d-4a2b-8b4b-5128e6ae843a" providerId="ADAL" clId="{ACECB835-C36F-491C-9D2F-D1B1F9CC1F34}" dt="2022-12-15T06:20:41.730" v="4578" actId="14100"/>
          <ac:spMkLst>
            <pc:docMk/>
            <pc:sldMk cId="3750019763" sldId="652"/>
            <ac:spMk id="7" creationId="{BF184342-FB70-C15E-A215-5AD1A01BFBC5}"/>
          </ac:spMkLst>
        </pc:spChg>
        <pc:spChg chg="mod">
          <ac:chgData name="Alexandra TORERO-IBAD" userId="25d8c62a-6b0d-4a2b-8b4b-5128e6ae843a" providerId="ADAL" clId="{ACECB835-C36F-491C-9D2F-D1B1F9CC1F34}" dt="2022-12-15T06:21:07.630" v="4582" actId="14100"/>
          <ac:spMkLst>
            <pc:docMk/>
            <pc:sldMk cId="3750019763" sldId="652"/>
            <ac:spMk id="8" creationId="{9E865A1F-1B41-1900-9F00-AF753D2DC329}"/>
          </ac:spMkLst>
        </pc:spChg>
        <pc:spChg chg="mod">
          <ac:chgData name="Alexandra TORERO-IBAD" userId="25d8c62a-6b0d-4a2b-8b4b-5128e6ae843a" providerId="ADAL" clId="{ACECB835-C36F-491C-9D2F-D1B1F9CC1F34}" dt="2022-12-15T06:21:01.959" v="4581" actId="1076"/>
          <ac:spMkLst>
            <pc:docMk/>
            <pc:sldMk cId="3750019763" sldId="652"/>
            <ac:spMk id="9" creationId="{F1B17481-7608-72C4-4261-15CEB408BC07}"/>
          </ac:spMkLst>
        </pc:spChg>
        <pc:spChg chg="mod">
          <ac:chgData name="Alexandra TORERO-IBAD" userId="25d8c62a-6b0d-4a2b-8b4b-5128e6ae843a" providerId="ADAL" clId="{ACECB835-C36F-491C-9D2F-D1B1F9CC1F34}" dt="2022-12-15T06:21:17.838" v="4584" actId="14100"/>
          <ac:spMkLst>
            <pc:docMk/>
            <pc:sldMk cId="3750019763" sldId="652"/>
            <ac:spMk id="10" creationId="{CE7972F1-59D3-64F5-D4E9-CD88CF80EDE5}"/>
          </ac:spMkLst>
        </pc:spChg>
        <pc:spChg chg="mod">
          <ac:chgData name="Alexandra TORERO-IBAD" userId="25d8c62a-6b0d-4a2b-8b4b-5128e6ae843a" providerId="ADAL" clId="{ACECB835-C36F-491C-9D2F-D1B1F9CC1F34}" dt="2022-12-15T06:21:22.826" v="4585" actId="1076"/>
          <ac:spMkLst>
            <pc:docMk/>
            <pc:sldMk cId="3750019763" sldId="652"/>
            <ac:spMk id="11" creationId="{A9798FB2-51D0-E65D-E4A0-0D887DF81066}"/>
          </ac:spMkLst>
        </pc:spChg>
        <pc:spChg chg="add mod">
          <ac:chgData name="Alexandra TORERO-IBAD" userId="25d8c62a-6b0d-4a2b-8b4b-5128e6ae843a" providerId="ADAL" clId="{ACECB835-C36F-491C-9D2F-D1B1F9CC1F34}" dt="2022-12-15T06:24:41.937" v="4604" actId="1076"/>
          <ac:spMkLst>
            <pc:docMk/>
            <pc:sldMk cId="3750019763" sldId="652"/>
            <ac:spMk id="12" creationId="{F5C27EF7-E2BC-46D8-8705-5A540AF991A0}"/>
          </ac:spMkLst>
        </pc:spChg>
        <pc:spChg chg="add mod">
          <ac:chgData name="Alexandra TORERO-IBAD" userId="25d8c62a-6b0d-4a2b-8b4b-5128e6ae843a" providerId="ADAL" clId="{ACECB835-C36F-491C-9D2F-D1B1F9CC1F34}" dt="2022-12-15T06:24:36.722" v="4603" actId="1076"/>
          <ac:spMkLst>
            <pc:docMk/>
            <pc:sldMk cId="3750019763" sldId="652"/>
            <ac:spMk id="13" creationId="{FD193EBD-1DF8-4F81-B52C-23F1A2E624ED}"/>
          </ac:spMkLst>
        </pc:spChg>
        <pc:spChg chg="add mod">
          <ac:chgData name="Alexandra TORERO-IBAD" userId="25d8c62a-6b0d-4a2b-8b4b-5128e6ae843a" providerId="ADAL" clId="{ACECB835-C36F-491C-9D2F-D1B1F9CC1F34}" dt="2022-12-15T06:25:41.669" v="4615" actId="207"/>
          <ac:spMkLst>
            <pc:docMk/>
            <pc:sldMk cId="3750019763" sldId="652"/>
            <ac:spMk id="14" creationId="{F1DC6B2A-D456-4F34-BBE3-CB920B4528AB}"/>
          </ac:spMkLst>
        </pc:spChg>
        <pc:spChg chg="add mod">
          <ac:chgData name="Alexandra TORERO-IBAD" userId="25d8c62a-6b0d-4a2b-8b4b-5128e6ae843a" providerId="ADAL" clId="{ACECB835-C36F-491C-9D2F-D1B1F9CC1F34}" dt="2022-12-15T06:25:56.953" v="4616" actId="207"/>
          <ac:spMkLst>
            <pc:docMk/>
            <pc:sldMk cId="3750019763" sldId="652"/>
            <ac:spMk id="15" creationId="{3F3A2EEF-3F4E-402D-860D-4FE89D6E71DE}"/>
          </ac:spMkLst>
        </pc:spChg>
      </pc:sldChg>
      <pc:sldChg chg="addSp add">
        <pc:chgData name="Alexandra TORERO-IBAD" userId="25d8c62a-6b0d-4a2b-8b4b-5128e6ae843a" providerId="ADAL" clId="{ACECB835-C36F-491C-9D2F-D1B1F9CC1F34}" dt="2022-12-15T06:18:07.802" v="4572"/>
        <pc:sldMkLst>
          <pc:docMk/>
          <pc:sldMk cId="2873236715" sldId="653"/>
        </pc:sldMkLst>
        <pc:spChg chg="add">
          <ac:chgData name="Alexandra TORERO-IBAD" userId="25d8c62a-6b0d-4a2b-8b4b-5128e6ae843a" providerId="ADAL" clId="{ACECB835-C36F-491C-9D2F-D1B1F9CC1F34}" dt="2022-12-15T06:18:07.802" v="4572"/>
          <ac:spMkLst>
            <pc:docMk/>
            <pc:sldMk cId="2873236715" sldId="653"/>
            <ac:spMk id="12" creationId="{8C7D1262-95FE-4280-81A3-BE83D672EE41}"/>
          </ac:spMkLst>
        </pc:spChg>
        <pc:spChg chg="add">
          <ac:chgData name="Alexandra TORERO-IBAD" userId="25d8c62a-6b0d-4a2b-8b4b-5128e6ae843a" providerId="ADAL" clId="{ACECB835-C36F-491C-9D2F-D1B1F9CC1F34}" dt="2022-12-15T06:18:07.802" v="4572"/>
          <ac:spMkLst>
            <pc:docMk/>
            <pc:sldMk cId="2873236715" sldId="653"/>
            <ac:spMk id="13" creationId="{88B05A2A-750D-4537-BD08-B52B7DED5341}"/>
          </ac:spMkLst>
        </pc:spChg>
      </pc:sldChg>
      <pc:sldChg chg="addSp modSp add">
        <pc:chgData name="Alexandra TORERO-IBAD" userId="25d8c62a-6b0d-4a2b-8b4b-5128e6ae843a" providerId="ADAL" clId="{ACECB835-C36F-491C-9D2F-D1B1F9CC1F34}" dt="2022-12-15T06:17:40.004" v="4570"/>
        <pc:sldMkLst>
          <pc:docMk/>
          <pc:sldMk cId="4180789554" sldId="654"/>
        </pc:sldMkLst>
        <pc:spChg chg="mod">
          <ac:chgData name="Alexandra TORERO-IBAD" userId="25d8c62a-6b0d-4a2b-8b4b-5128e6ae843a" providerId="ADAL" clId="{ACECB835-C36F-491C-9D2F-D1B1F9CC1F34}" dt="2022-11-22T11:20:55.979" v="2799" actId="207"/>
          <ac:spMkLst>
            <pc:docMk/>
            <pc:sldMk cId="4180789554" sldId="654"/>
            <ac:spMk id="2" creationId="{D3104369-FCA3-8237-3870-8DFE8D15D14E}"/>
          </ac:spMkLst>
        </pc:spChg>
        <pc:spChg chg="add mod">
          <ac:chgData name="Alexandra TORERO-IBAD" userId="25d8c62a-6b0d-4a2b-8b4b-5128e6ae843a" providerId="ADAL" clId="{ACECB835-C36F-491C-9D2F-D1B1F9CC1F34}" dt="2022-11-22T11:20:27.434" v="2796" actId="571"/>
          <ac:spMkLst>
            <pc:docMk/>
            <pc:sldMk cId="4180789554" sldId="654"/>
            <ac:spMk id="6" creationId="{A1AAAD94-DFF6-46D1-8FC9-E34CFCD44C90}"/>
          </ac:spMkLst>
        </pc:spChg>
        <pc:spChg chg="add">
          <ac:chgData name="Alexandra TORERO-IBAD" userId="25d8c62a-6b0d-4a2b-8b4b-5128e6ae843a" providerId="ADAL" clId="{ACECB835-C36F-491C-9D2F-D1B1F9CC1F34}" dt="2022-12-15T06:17:40.004" v="4570"/>
          <ac:spMkLst>
            <pc:docMk/>
            <pc:sldMk cId="4180789554" sldId="654"/>
            <ac:spMk id="6" creationId="{CCA08DB7-E676-4A2F-90A6-6DBD96891304}"/>
          </ac:spMkLst>
        </pc:spChg>
        <pc:spChg chg="add mod">
          <ac:chgData name="Alexandra TORERO-IBAD" userId="25d8c62a-6b0d-4a2b-8b4b-5128e6ae843a" providerId="ADAL" clId="{ACECB835-C36F-491C-9D2F-D1B1F9CC1F34}" dt="2022-11-22T11:20:31.705" v="2798" actId="571"/>
          <ac:spMkLst>
            <pc:docMk/>
            <pc:sldMk cId="4180789554" sldId="654"/>
            <ac:spMk id="7" creationId="{9F9A3492-0FEF-4B72-9F3B-BD4C8C34E124}"/>
          </ac:spMkLst>
        </pc:spChg>
        <pc:spChg chg="add">
          <ac:chgData name="Alexandra TORERO-IBAD" userId="25d8c62a-6b0d-4a2b-8b4b-5128e6ae843a" providerId="ADAL" clId="{ACECB835-C36F-491C-9D2F-D1B1F9CC1F34}" dt="2022-12-15T06:17:40.004" v="4570"/>
          <ac:spMkLst>
            <pc:docMk/>
            <pc:sldMk cId="4180789554" sldId="654"/>
            <ac:spMk id="7" creationId="{B74417E5-11E7-4052-B875-067767A737BD}"/>
          </ac:spMkLst>
        </pc:spChg>
      </pc:sldChg>
      <pc:sldChg chg="addSp modSp add">
        <pc:chgData name="Alexandra TORERO-IBAD" userId="25d8c62a-6b0d-4a2b-8b4b-5128e6ae843a" providerId="ADAL" clId="{ACECB835-C36F-491C-9D2F-D1B1F9CC1F34}" dt="2022-12-15T06:18:12.283" v="4573"/>
        <pc:sldMkLst>
          <pc:docMk/>
          <pc:sldMk cId="2574681189" sldId="655"/>
        </pc:sldMkLst>
        <pc:spChg chg="mod">
          <ac:chgData name="Alexandra TORERO-IBAD" userId="25d8c62a-6b0d-4a2b-8b4b-5128e6ae843a" providerId="ADAL" clId="{ACECB835-C36F-491C-9D2F-D1B1F9CC1F34}" dt="2022-12-15T06:15:01.223" v="4564" actId="255"/>
          <ac:spMkLst>
            <pc:docMk/>
            <pc:sldMk cId="2574681189" sldId="655"/>
            <ac:spMk id="2" creationId="{AC7EE560-BC9F-3423-1095-445FABE5ED26}"/>
          </ac:spMkLst>
        </pc:spChg>
        <pc:spChg chg="add">
          <ac:chgData name="Alexandra TORERO-IBAD" userId="25d8c62a-6b0d-4a2b-8b4b-5128e6ae843a" providerId="ADAL" clId="{ACECB835-C36F-491C-9D2F-D1B1F9CC1F34}" dt="2022-12-15T06:18:12.283" v="4573"/>
          <ac:spMkLst>
            <pc:docMk/>
            <pc:sldMk cId="2574681189" sldId="655"/>
            <ac:spMk id="6" creationId="{06859780-110E-4598-8910-4FEA40E86CF9}"/>
          </ac:spMkLst>
        </pc:spChg>
        <pc:spChg chg="add mod">
          <ac:chgData name="Alexandra TORERO-IBAD" userId="25d8c62a-6b0d-4a2b-8b4b-5128e6ae843a" providerId="ADAL" clId="{ACECB835-C36F-491C-9D2F-D1B1F9CC1F34}" dt="2022-11-22T11:21:46.821" v="2803" actId="571"/>
          <ac:spMkLst>
            <pc:docMk/>
            <pc:sldMk cId="2574681189" sldId="655"/>
            <ac:spMk id="6" creationId="{6289A597-37DC-4E45-8CAF-4D878908012B}"/>
          </ac:spMkLst>
        </pc:spChg>
        <pc:spChg chg="add">
          <ac:chgData name="Alexandra TORERO-IBAD" userId="25d8c62a-6b0d-4a2b-8b4b-5128e6ae843a" providerId="ADAL" clId="{ACECB835-C36F-491C-9D2F-D1B1F9CC1F34}" dt="2022-12-15T06:18:12.283" v="4573"/>
          <ac:spMkLst>
            <pc:docMk/>
            <pc:sldMk cId="2574681189" sldId="655"/>
            <ac:spMk id="7" creationId="{C48DFE83-75C9-4FF5-A2AE-76B482BCC32F}"/>
          </ac:spMkLst>
        </pc:spChg>
      </pc:sldChg>
      <pc:sldChg chg="modSp">
        <pc:chgData name="Alexandra TORERO-IBAD" userId="25d8c62a-6b0d-4a2b-8b4b-5128e6ae843a" providerId="ADAL" clId="{ACECB835-C36F-491C-9D2F-D1B1F9CC1F34}" dt="2022-12-15T06:31:19.663" v="4619" actId="1076"/>
        <pc:sldMkLst>
          <pc:docMk/>
          <pc:sldMk cId="826031903" sldId="657"/>
        </pc:sldMkLst>
        <pc:spChg chg="mod">
          <ac:chgData name="Alexandra TORERO-IBAD" userId="25d8c62a-6b0d-4a2b-8b4b-5128e6ae843a" providerId="ADAL" clId="{ACECB835-C36F-491C-9D2F-D1B1F9CC1F34}" dt="2022-12-15T06:31:19.663" v="4619" actId="1076"/>
          <ac:spMkLst>
            <pc:docMk/>
            <pc:sldMk cId="826031903" sldId="657"/>
            <ac:spMk id="2" creationId="{AC7EE560-BC9F-3423-1095-445FABE5ED26}"/>
          </ac:spMkLst>
        </pc:spChg>
      </pc:sldChg>
      <pc:sldChg chg="modSp add">
        <pc:chgData name="Alexandra TORERO-IBAD" userId="25d8c62a-6b0d-4a2b-8b4b-5128e6ae843a" providerId="ADAL" clId="{ACECB835-C36F-491C-9D2F-D1B1F9CC1F34}" dt="2022-12-15T06:10:46.482" v="4514" actId="20577"/>
        <pc:sldMkLst>
          <pc:docMk/>
          <pc:sldMk cId="2241302757" sldId="659"/>
        </pc:sldMkLst>
        <pc:spChg chg="mod">
          <ac:chgData name="Alexandra TORERO-IBAD" userId="25d8c62a-6b0d-4a2b-8b4b-5128e6ae843a" providerId="ADAL" clId="{ACECB835-C36F-491C-9D2F-D1B1F9CC1F34}" dt="2022-12-09T08:21:49.106" v="3994" actId="1076"/>
          <ac:spMkLst>
            <pc:docMk/>
            <pc:sldMk cId="2241302757" sldId="659"/>
            <ac:spMk id="2" creationId="{8DC65785-9460-4690-BC53-80AF0ECA305D}"/>
          </ac:spMkLst>
        </pc:spChg>
        <pc:spChg chg="mod">
          <ac:chgData name="Alexandra TORERO-IBAD" userId="25d8c62a-6b0d-4a2b-8b4b-5128e6ae843a" providerId="ADAL" clId="{ACECB835-C36F-491C-9D2F-D1B1F9CC1F34}" dt="2022-12-15T06:10:46.482" v="4514" actId="20577"/>
          <ac:spMkLst>
            <pc:docMk/>
            <pc:sldMk cId="2241302757" sldId="659"/>
            <ac:spMk id="3" creationId="{0A96D058-9D20-4B4B-B941-EE983F19E66F}"/>
          </ac:spMkLst>
        </pc:spChg>
      </pc:sldChg>
    </pc:docChg>
  </pc:docChgLst>
  <pc:docChgLst>
    <pc:chgData name="Alexandra TORERO-IBAD" userId="S::alexandra.torero-ibad@collaboratif-dne.fr::25d8c62a-6b0d-4a2b-8b4b-5128e6ae843a" providerId="AD" clId="Web-{C72949E0-DF0F-8D29-3968-441C1F726D90}"/>
    <pc:docChg chg="modSld">
      <pc:chgData name="Alexandra TORERO-IBAD" userId="S::alexandra.torero-ibad@collaboratif-dne.fr::25d8c62a-6b0d-4a2b-8b4b-5128e6ae843a" providerId="AD" clId="Web-{C72949E0-DF0F-8D29-3968-441C1F726D90}" dt="2022-11-30T11:15:57.012" v="2" actId="14100"/>
      <pc:docMkLst>
        <pc:docMk/>
      </pc:docMkLst>
      <pc:sldChg chg="modSp">
        <pc:chgData name="Alexandra TORERO-IBAD" userId="S::alexandra.torero-ibad@collaboratif-dne.fr::25d8c62a-6b0d-4a2b-8b4b-5128e6ae843a" providerId="AD" clId="Web-{C72949E0-DF0F-8D29-3968-441C1F726D90}" dt="2022-11-30T11:15:57.012" v="2" actId="14100"/>
        <pc:sldMkLst>
          <pc:docMk/>
          <pc:sldMk cId="1635988881" sldId="507"/>
        </pc:sldMkLst>
        <pc:spChg chg="mod">
          <ac:chgData name="Alexandra TORERO-IBAD" userId="S::alexandra.torero-ibad@collaboratif-dne.fr::25d8c62a-6b0d-4a2b-8b4b-5128e6ae843a" providerId="AD" clId="Web-{C72949E0-DF0F-8D29-3968-441C1F726D90}" dt="2022-11-30T11:15:57.012" v="2" actId="14100"/>
          <ac:spMkLst>
            <pc:docMk/>
            <pc:sldMk cId="1635988881" sldId="507"/>
            <ac:spMk id="3" creationId="{9F1B3200-55B8-1655-2841-F06DC30A835B}"/>
          </ac:spMkLst>
        </pc:spChg>
      </pc:sldChg>
    </pc:docChg>
  </pc:docChgLst>
  <pc:docChgLst>
    <pc:chgData name="Alexandra TORERO-IBAD" userId="S::alexandra.torero-ibad@collaboratif-dne.fr::25d8c62a-6b0d-4a2b-8b4b-5128e6ae843a" providerId="AD" clId="Web-{65DFDF4B-0DF9-EEA2-E1E3-579D7D992B3B}"/>
    <pc:docChg chg="modSld">
      <pc:chgData name="Alexandra TORERO-IBAD" userId="S::alexandra.torero-ibad@collaboratif-dne.fr::25d8c62a-6b0d-4a2b-8b4b-5128e6ae843a" providerId="AD" clId="Web-{65DFDF4B-0DF9-EEA2-E1E3-579D7D992B3B}" dt="2022-12-15T09:46:35.171" v="5" actId="20577"/>
      <pc:docMkLst>
        <pc:docMk/>
      </pc:docMkLst>
      <pc:sldChg chg="modSp">
        <pc:chgData name="Alexandra TORERO-IBAD" userId="S::alexandra.torero-ibad@collaboratif-dne.fr::25d8c62a-6b0d-4a2b-8b4b-5128e6ae843a" providerId="AD" clId="Web-{65DFDF4B-0DF9-EEA2-E1E3-579D7D992B3B}" dt="2022-12-15T09:46:35.171" v="5" actId="20577"/>
        <pc:sldMkLst>
          <pc:docMk/>
          <pc:sldMk cId="2247892991" sldId="639"/>
        </pc:sldMkLst>
        <pc:spChg chg="mod">
          <ac:chgData name="Alexandra TORERO-IBAD" userId="S::alexandra.torero-ibad@collaboratif-dne.fr::25d8c62a-6b0d-4a2b-8b4b-5128e6ae843a" providerId="AD" clId="Web-{65DFDF4B-0DF9-EEA2-E1E3-579D7D992B3B}" dt="2022-12-15T09:46:35.171" v="5" actId="20577"/>
          <ac:spMkLst>
            <pc:docMk/>
            <pc:sldMk cId="2247892991" sldId="639"/>
            <ac:spMk id="3" creationId="{20994952-2F31-943D-F4FF-9BCA8C007564}"/>
          </ac:spMkLst>
        </pc:spChg>
      </pc:sldChg>
      <pc:sldChg chg="modSp">
        <pc:chgData name="Alexandra TORERO-IBAD" userId="S::alexandra.torero-ibad@collaboratif-dne.fr::25d8c62a-6b0d-4a2b-8b4b-5128e6ae843a" providerId="AD" clId="Web-{65DFDF4B-0DF9-EEA2-E1E3-579D7D992B3B}" dt="2022-12-15T09:35:03.713" v="2" actId="20577"/>
        <pc:sldMkLst>
          <pc:docMk/>
          <pc:sldMk cId="3572852163" sldId="640"/>
        </pc:sldMkLst>
        <pc:spChg chg="mod">
          <ac:chgData name="Alexandra TORERO-IBAD" userId="S::alexandra.torero-ibad@collaboratif-dne.fr::25d8c62a-6b0d-4a2b-8b4b-5128e6ae843a" providerId="AD" clId="Web-{65DFDF4B-0DF9-EEA2-E1E3-579D7D992B3B}" dt="2022-12-15T09:35:03.713" v="2" actId="20577"/>
          <ac:spMkLst>
            <pc:docMk/>
            <pc:sldMk cId="3572852163" sldId="640"/>
            <ac:spMk id="6" creationId="{DA0B296E-73E4-CFAA-093E-EBBDE1148C02}"/>
          </ac:spMkLst>
        </pc:spChg>
      </pc:sldChg>
    </pc:docChg>
  </pc:docChgLst>
  <pc:docChgLst>
    <pc:chgData name="Sylvie GANGLOFF" userId="S::sylvie.gangloff@collaboratif-dne.fr::d6914ae8-1b39-442f-bc7b-1e30cce071f5" providerId="AD" clId="Web-{673403E8-5668-40DB-8A76-91FF21006B2A}"/>
    <pc:docChg chg="modSld">
      <pc:chgData name="Sylvie GANGLOFF" userId="S::sylvie.gangloff@collaboratif-dne.fr::d6914ae8-1b39-442f-bc7b-1e30cce071f5" providerId="AD" clId="Web-{673403E8-5668-40DB-8A76-91FF21006B2A}" dt="2022-12-15T09:53:49.904" v="12" actId="20577"/>
      <pc:docMkLst>
        <pc:docMk/>
      </pc:docMkLst>
      <pc:sldChg chg="modSp">
        <pc:chgData name="Sylvie GANGLOFF" userId="S::sylvie.gangloff@collaboratif-dne.fr::d6914ae8-1b39-442f-bc7b-1e30cce071f5" providerId="AD" clId="Web-{673403E8-5668-40DB-8A76-91FF21006B2A}" dt="2022-12-15T09:53:49.904" v="12" actId="20577"/>
        <pc:sldMkLst>
          <pc:docMk/>
          <pc:sldMk cId="2247892991" sldId="639"/>
        </pc:sldMkLst>
        <pc:spChg chg="mod">
          <ac:chgData name="Sylvie GANGLOFF" userId="S::sylvie.gangloff@collaboratif-dne.fr::d6914ae8-1b39-442f-bc7b-1e30cce071f5" providerId="AD" clId="Web-{673403E8-5668-40DB-8A76-91FF21006B2A}" dt="2022-12-15T09:53:49.904" v="12" actId="20577"/>
          <ac:spMkLst>
            <pc:docMk/>
            <pc:sldMk cId="2247892991" sldId="639"/>
            <ac:spMk id="3" creationId="{20994952-2F31-943D-F4FF-9BCA8C007564}"/>
          </ac:spMkLst>
        </pc:spChg>
      </pc:sldChg>
    </pc:docChg>
  </pc:docChgLst>
  <pc:docChgLst>
    <pc:chgData name="Sylvie GANGLOFF" userId="S::sylvie.gangloff@collaboratif-dne.fr::d6914ae8-1b39-442f-bc7b-1e30cce071f5" providerId="AD" clId="Web-{AD43F276-9A19-0F1E-BA97-8DB8389EAFC4}"/>
    <pc:docChg chg="addSld delSld modSld">
      <pc:chgData name="Sylvie GANGLOFF" userId="S::sylvie.gangloff@collaboratif-dne.fr::d6914ae8-1b39-442f-bc7b-1e30cce071f5" providerId="AD" clId="Web-{AD43F276-9A19-0F1E-BA97-8DB8389EAFC4}" dt="2022-11-16T10:17:31.298" v="239" actId="20577"/>
      <pc:docMkLst>
        <pc:docMk/>
      </pc:docMkLst>
      <pc:sldChg chg="addSp delSp modSp">
        <pc:chgData name="Sylvie GANGLOFF" userId="S::sylvie.gangloff@collaboratif-dne.fr::d6914ae8-1b39-442f-bc7b-1e30cce071f5" providerId="AD" clId="Web-{AD43F276-9A19-0F1E-BA97-8DB8389EAFC4}" dt="2022-11-16T08:48:58.645" v="35"/>
        <pc:sldMkLst>
          <pc:docMk/>
          <pc:sldMk cId="626032941" sldId="440"/>
        </pc:sldMkLst>
        <pc:picChg chg="add del mod">
          <ac:chgData name="Sylvie GANGLOFF" userId="S::sylvie.gangloff@collaboratif-dne.fr::d6914ae8-1b39-442f-bc7b-1e30cce071f5" providerId="AD" clId="Web-{AD43F276-9A19-0F1E-BA97-8DB8389EAFC4}" dt="2022-11-16T08:48:58.645" v="35"/>
          <ac:picMkLst>
            <pc:docMk/>
            <pc:sldMk cId="626032941" sldId="440"/>
            <ac:picMk id="3" creationId="{BE497C6D-A543-CAF9-3D3D-F04DEBAB7E13}"/>
          </ac:picMkLst>
        </pc:picChg>
      </pc:sldChg>
      <pc:sldChg chg="modSp">
        <pc:chgData name="Sylvie GANGLOFF" userId="S::sylvie.gangloff@collaboratif-dne.fr::d6914ae8-1b39-442f-bc7b-1e30cce071f5" providerId="AD" clId="Web-{AD43F276-9A19-0F1E-BA97-8DB8389EAFC4}" dt="2022-11-16T08:48:30.378" v="33" actId="20577"/>
        <pc:sldMkLst>
          <pc:docMk/>
          <pc:sldMk cId="691243442" sldId="441"/>
        </pc:sldMkLst>
        <pc:spChg chg="mod">
          <ac:chgData name="Sylvie GANGLOFF" userId="S::sylvie.gangloff@collaboratif-dne.fr::d6914ae8-1b39-442f-bc7b-1e30cce071f5" providerId="AD" clId="Web-{AD43F276-9A19-0F1E-BA97-8DB8389EAFC4}" dt="2022-11-16T08:48:30.378" v="33" actId="20577"/>
          <ac:spMkLst>
            <pc:docMk/>
            <pc:sldMk cId="691243442" sldId="441"/>
            <ac:spMk id="118" creationId="{00000000-0000-0000-0000-000000000000}"/>
          </ac:spMkLst>
        </pc:spChg>
      </pc:sldChg>
      <pc:sldChg chg="modSp">
        <pc:chgData name="Sylvie GANGLOFF" userId="S::sylvie.gangloff@collaboratif-dne.fr::d6914ae8-1b39-442f-bc7b-1e30cce071f5" providerId="AD" clId="Web-{AD43F276-9A19-0F1E-BA97-8DB8389EAFC4}" dt="2022-11-16T09:58:22.455" v="201" actId="20577"/>
        <pc:sldMkLst>
          <pc:docMk/>
          <pc:sldMk cId="533595683" sldId="445"/>
        </pc:sldMkLst>
        <pc:spChg chg="mod">
          <ac:chgData name="Sylvie GANGLOFF" userId="S::sylvie.gangloff@collaboratif-dne.fr::d6914ae8-1b39-442f-bc7b-1e30cce071f5" providerId="AD" clId="Web-{AD43F276-9A19-0F1E-BA97-8DB8389EAFC4}" dt="2022-11-16T09:58:22.455" v="201" actId="20577"/>
          <ac:spMkLst>
            <pc:docMk/>
            <pc:sldMk cId="533595683" sldId="445"/>
            <ac:spMk id="3" creationId="{20994952-2F31-943D-F4FF-9BCA8C007564}"/>
          </ac:spMkLst>
        </pc:spChg>
      </pc:sldChg>
      <pc:sldChg chg="modSp">
        <pc:chgData name="Sylvie GANGLOFF" userId="S::sylvie.gangloff@collaboratif-dne.fr::d6914ae8-1b39-442f-bc7b-1e30cce071f5" providerId="AD" clId="Web-{AD43F276-9A19-0F1E-BA97-8DB8389EAFC4}" dt="2022-11-16T09:23:06.121" v="71" actId="20577"/>
        <pc:sldMkLst>
          <pc:docMk/>
          <pc:sldMk cId="1633781451" sldId="584"/>
        </pc:sldMkLst>
        <pc:spChg chg="mod">
          <ac:chgData name="Sylvie GANGLOFF" userId="S::sylvie.gangloff@collaboratif-dne.fr::d6914ae8-1b39-442f-bc7b-1e30cce071f5" providerId="AD" clId="Web-{AD43F276-9A19-0F1E-BA97-8DB8389EAFC4}" dt="2022-11-16T09:23:06.121" v="71" actId="20577"/>
          <ac:spMkLst>
            <pc:docMk/>
            <pc:sldMk cId="1633781451" sldId="584"/>
            <ac:spMk id="200" creationId="{00000000-0000-0000-0000-000000000000}"/>
          </ac:spMkLst>
        </pc:spChg>
      </pc:sldChg>
      <pc:sldChg chg="modSp">
        <pc:chgData name="Sylvie GANGLOFF" userId="S::sylvie.gangloff@collaboratif-dne.fr::d6914ae8-1b39-442f-bc7b-1e30cce071f5" providerId="AD" clId="Web-{AD43F276-9A19-0F1E-BA97-8DB8389EAFC4}" dt="2022-11-16T09:22:28.604" v="67" actId="20577"/>
        <pc:sldMkLst>
          <pc:docMk/>
          <pc:sldMk cId="3667015942" sldId="585"/>
        </pc:sldMkLst>
        <pc:spChg chg="mod">
          <ac:chgData name="Sylvie GANGLOFF" userId="S::sylvie.gangloff@collaboratif-dne.fr::d6914ae8-1b39-442f-bc7b-1e30cce071f5" providerId="AD" clId="Web-{AD43F276-9A19-0F1E-BA97-8DB8389EAFC4}" dt="2022-11-16T09:22:28.604" v="67" actId="20577"/>
          <ac:spMkLst>
            <pc:docMk/>
            <pc:sldMk cId="3667015942" sldId="585"/>
            <ac:spMk id="200" creationId="{00000000-0000-0000-0000-000000000000}"/>
          </ac:spMkLst>
        </pc:spChg>
      </pc:sldChg>
      <pc:sldChg chg="modSp">
        <pc:chgData name="Sylvie GANGLOFF" userId="S::sylvie.gangloff@collaboratif-dne.fr::d6914ae8-1b39-442f-bc7b-1e30cce071f5" providerId="AD" clId="Web-{AD43F276-9A19-0F1E-BA97-8DB8389EAFC4}" dt="2022-11-16T10:17:31.298" v="239" actId="20577"/>
        <pc:sldMkLst>
          <pc:docMk/>
          <pc:sldMk cId="3948447244" sldId="606"/>
        </pc:sldMkLst>
        <pc:spChg chg="mod">
          <ac:chgData name="Sylvie GANGLOFF" userId="S::sylvie.gangloff@collaboratif-dne.fr::d6914ae8-1b39-442f-bc7b-1e30cce071f5" providerId="AD" clId="Web-{AD43F276-9A19-0F1E-BA97-8DB8389EAFC4}" dt="2022-11-16T10:17:31.298" v="239" actId="20577"/>
          <ac:spMkLst>
            <pc:docMk/>
            <pc:sldMk cId="3948447244" sldId="606"/>
            <ac:spMk id="6" creationId="{DA0B296E-73E4-CFAA-093E-EBBDE1148C02}"/>
          </ac:spMkLst>
        </pc:spChg>
      </pc:sldChg>
      <pc:sldChg chg="modSp">
        <pc:chgData name="Sylvie GANGLOFF" userId="S::sylvie.gangloff@collaboratif-dne.fr::d6914ae8-1b39-442f-bc7b-1e30cce071f5" providerId="AD" clId="Web-{AD43F276-9A19-0F1E-BA97-8DB8389EAFC4}" dt="2022-11-16T08:43:54.994" v="9" actId="20577"/>
        <pc:sldMkLst>
          <pc:docMk/>
          <pc:sldMk cId="4044658765" sldId="632"/>
        </pc:sldMkLst>
        <pc:spChg chg="mod">
          <ac:chgData name="Sylvie GANGLOFF" userId="S::sylvie.gangloff@collaboratif-dne.fr::d6914ae8-1b39-442f-bc7b-1e30cce071f5" providerId="AD" clId="Web-{AD43F276-9A19-0F1E-BA97-8DB8389EAFC4}" dt="2022-11-16T08:43:54.994" v="9" actId="20577"/>
          <ac:spMkLst>
            <pc:docMk/>
            <pc:sldMk cId="4044658765" sldId="632"/>
            <ac:spMk id="5" creationId="{E0580719-3CF6-2100-6561-1C5C081CF0F5}"/>
          </ac:spMkLst>
        </pc:spChg>
      </pc:sldChg>
      <pc:sldChg chg="modSp">
        <pc:chgData name="Sylvie GANGLOFF" userId="S::sylvie.gangloff@collaboratif-dne.fr::d6914ae8-1b39-442f-bc7b-1e30cce071f5" providerId="AD" clId="Web-{AD43F276-9A19-0F1E-BA97-8DB8389EAFC4}" dt="2022-11-16T10:04:41.512" v="237" actId="20577"/>
        <pc:sldMkLst>
          <pc:docMk/>
          <pc:sldMk cId="3577271753" sldId="633"/>
        </pc:sldMkLst>
        <pc:spChg chg="mod">
          <ac:chgData name="Sylvie GANGLOFF" userId="S::sylvie.gangloff@collaboratif-dne.fr::d6914ae8-1b39-442f-bc7b-1e30cce071f5" providerId="AD" clId="Web-{AD43F276-9A19-0F1E-BA97-8DB8389EAFC4}" dt="2022-11-16T10:04:41.512" v="237" actId="20577"/>
          <ac:spMkLst>
            <pc:docMk/>
            <pc:sldMk cId="3577271753" sldId="633"/>
            <ac:spMk id="5" creationId="{2270F61D-9444-64D6-173B-423756033852}"/>
          </ac:spMkLst>
        </pc:spChg>
      </pc:sldChg>
    </pc:docChg>
  </pc:docChgLst>
  <pc:docChgLst>
    <pc:chgData name="Florent GOIFFON" userId="S::florent.goiffon@collaboratif-dne.fr::b7f31834-e297-4753-a31b-96c29fed42cf" providerId="AD" clId="Web-{595240E3-F73A-D38C-A52F-324B7700228F}"/>
    <pc:docChg chg="addSld delSld modSld">
      <pc:chgData name="Florent GOIFFON" userId="S::florent.goiffon@collaboratif-dne.fr::b7f31834-e297-4753-a31b-96c29fed42cf" providerId="AD" clId="Web-{595240E3-F73A-D38C-A52F-324B7700228F}" dt="2022-10-20T08:41:52.267" v="149"/>
      <pc:docMkLst>
        <pc:docMk/>
      </pc:docMkLst>
      <pc:sldChg chg="modSp">
        <pc:chgData name="Florent GOIFFON" userId="S::florent.goiffon@collaboratif-dne.fr::b7f31834-e297-4753-a31b-96c29fed42cf" providerId="AD" clId="Web-{595240E3-F73A-D38C-A52F-324B7700228F}" dt="2022-10-20T08:33:20.421" v="78" actId="20577"/>
        <pc:sldMkLst>
          <pc:docMk/>
          <pc:sldMk cId="368639473" sldId="525"/>
        </pc:sldMkLst>
        <pc:spChg chg="mod">
          <ac:chgData name="Florent GOIFFON" userId="S::florent.goiffon@collaboratif-dne.fr::b7f31834-e297-4753-a31b-96c29fed42cf" providerId="AD" clId="Web-{595240E3-F73A-D38C-A52F-324B7700228F}" dt="2022-10-20T08:33:20.421" v="78" actId="20577"/>
          <ac:spMkLst>
            <pc:docMk/>
            <pc:sldMk cId="368639473" sldId="525"/>
            <ac:spMk id="2" creationId="{C46A23DA-A48D-4536-AF21-A64279DFF85E}"/>
          </ac:spMkLst>
        </pc:spChg>
      </pc:sldChg>
      <pc:sldChg chg="modSp">
        <pc:chgData name="Florent GOIFFON" userId="S::florent.goiffon@collaboratif-dne.fr::b7f31834-e297-4753-a31b-96c29fed42cf" providerId="AD" clId="Web-{595240E3-F73A-D38C-A52F-324B7700228F}" dt="2022-10-20T08:32:05.996" v="25" actId="20577"/>
        <pc:sldMkLst>
          <pc:docMk/>
          <pc:sldMk cId="329291941" sldId="556"/>
        </pc:sldMkLst>
        <pc:spChg chg="mod">
          <ac:chgData name="Florent GOIFFON" userId="S::florent.goiffon@collaboratif-dne.fr::b7f31834-e297-4753-a31b-96c29fed42cf" providerId="AD" clId="Web-{595240E3-F73A-D38C-A52F-324B7700228F}" dt="2022-10-20T08:32:05.996" v="25" actId="20577"/>
          <ac:spMkLst>
            <pc:docMk/>
            <pc:sldMk cId="329291941" sldId="556"/>
            <ac:spMk id="2" creationId="{D392443B-F1A6-7028-E153-EF035695E1F7}"/>
          </ac:spMkLst>
        </pc:spChg>
      </pc:sldChg>
      <pc:sldChg chg="modSp">
        <pc:chgData name="Florent GOIFFON" userId="S::florent.goiffon@collaboratif-dne.fr::b7f31834-e297-4753-a31b-96c29fed42cf" providerId="AD" clId="Web-{595240E3-F73A-D38C-A52F-324B7700228F}" dt="2022-10-20T08:32:54.514" v="51" actId="20577"/>
        <pc:sldMkLst>
          <pc:docMk/>
          <pc:sldMk cId="295058821" sldId="557"/>
        </pc:sldMkLst>
        <pc:spChg chg="mod">
          <ac:chgData name="Florent GOIFFON" userId="S::florent.goiffon@collaboratif-dne.fr::b7f31834-e297-4753-a31b-96c29fed42cf" providerId="AD" clId="Web-{595240E3-F73A-D38C-A52F-324B7700228F}" dt="2022-10-20T08:32:54.514" v="51" actId="20577"/>
          <ac:spMkLst>
            <pc:docMk/>
            <pc:sldMk cId="295058821" sldId="557"/>
            <ac:spMk id="8" creationId="{DC9AC02C-621C-D96B-0A61-5F85F6AB00E1}"/>
          </ac:spMkLst>
        </pc:spChg>
      </pc:sldChg>
      <pc:sldChg chg="addSp delSp modSp add replId">
        <pc:chgData name="Florent GOIFFON" userId="S::florent.goiffon@collaboratif-dne.fr::b7f31834-e297-4753-a31b-96c29fed42cf" providerId="AD" clId="Web-{595240E3-F73A-D38C-A52F-324B7700228F}" dt="2022-10-20T08:34:33.611" v="95" actId="1076"/>
        <pc:sldMkLst>
          <pc:docMk/>
          <pc:sldMk cId="4044658765" sldId="632"/>
        </pc:sldMkLst>
        <pc:spChg chg="add mod">
          <ac:chgData name="Florent GOIFFON" userId="S::florent.goiffon@collaboratif-dne.fr::b7f31834-e297-4753-a31b-96c29fed42cf" providerId="AD" clId="Web-{595240E3-F73A-D38C-A52F-324B7700228F}" dt="2022-10-20T08:34:33.611" v="95" actId="1076"/>
          <ac:spMkLst>
            <pc:docMk/>
            <pc:sldMk cId="4044658765" sldId="632"/>
            <ac:spMk id="3" creationId="{D56220D1-CBFA-6548-4828-99409DE34AA8}"/>
          </ac:spMkLst>
        </pc:spChg>
        <pc:spChg chg="mod">
          <ac:chgData name="Florent GOIFFON" userId="S::florent.goiffon@collaboratif-dne.fr::b7f31834-e297-4753-a31b-96c29fed42cf" providerId="AD" clId="Web-{595240E3-F73A-D38C-A52F-324B7700228F}" dt="2022-10-20T08:34:29.751" v="94" actId="20577"/>
          <ac:spMkLst>
            <pc:docMk/>
            <pc:sldMk cId="4044658765" sldId="632"/>
            <ac:spMk id="7" creationId="{940D4212-F06D-4DEC-86AB-3F525A68C4AE}"/>
          </ac:spMkLst>
        </pc:spChg>
        <pc:spChg chg="mod">
          <ac:chgData name="Florent GOIFFON" userId="S::florent.goiffon@collaboratif-dne.fr::b7f31834-e297-4753-a31b-96c29fed42cf" providerId="AD" clId="Web-{595240E3-F73A-D38C-A52F-324B7700228F}" dt="2022-10-20T08:34:03.125" v="88" actId="20577"/>
          <ac:spMkLst>
            <pc:docMk/>
            <pc:sldMk cId="4044658765" sldId="632"/>
            <ac:spMk id="115" creationId="{00000000-0000-0000-0000-000000000000}"/>
          </ac:spMkLst>
        </pc:spChg>
        <pc:spChg chg="del">
          <ac:chgData name="Florent GOIFFON" userId="S::florent.goiffon@collaboratif-dne.fr::b7f31834-e297-4753-a31b-96c29fed42cf" providerId="AD" clId="Web-{595240E3-F73A-D38C-A52F-324B7700228F}" dt="2022-10-20T08:33:51.594" v="80"/>
          <ac:spMkLst>
            <pc:docMk/>
            <pc:sldMk cId="4044658765" sldId="632"/>
            <ac:spMk id="118" creationId="{00000000-0000-0000-0000-000000000000}"/>
          </ac:spMkLst>
        </pc:spChg>
      </pc:sldChg>
      <pc:sldChg chg="modSp add replId">
        <pc:chgData name="Florent GOIFFON" userId="S::florent.goiffon@collaboratif-dne.fr::b7f31834-e297-4753-a31b-96c29fed42cf" providerId="AD" clId="Web-{595240E3-F73A-D38C-A52F-324B7700228F}" dt="2022-10-20T08:34:24.314" v="92" actId="20577"/>
        <pc:sldMkLst>
          <pc:docMk/>
          <pc:sldMk cId="3577271753" sldId="633"/>
        </pc:sldMkLst>
        <pc:spChg chg="mod">
          <ac:chgData name="Florent GOIFFON" userId="S::florent.goiffon@collaboratif-dne.fr::b7f31834-e297-4753-a31b-96c29fed42cf" providerId="AD" clId="Web-{595240E3-F73A-D38C-A52F-324B7700228F}" dt="2022-10-20T08:34:24.314" v="92" actId="20577"/>
          <ac:spMkLst>
            <pc:docMk/>
            <pc:sldMk cId="3577271753" sldId="633"/>
            <ac:spMk id="7" creationId="{940D4212-F06D-4DEC-86AB-3F525A68C4AE}"/>
          </ac:spMkLst>
        </pc:spChg>
        <pc:spChg chg="mod">
          <ac:chgData name="Florent GOIFFON" userId="S::florent.goiffon@collaboratif-dne.fr::b7f31834-e297-4753-a31b-96c29fed42cf" providerId="AD" clId="Web-{595240E3-F73A-D38C-A52F-324B7700228F}" dt="2022-10-20T08:34:15.439" v="90" actId="20577"/>
          <ac:spMkLst>
            <pc:docMk/>
            <pc:sldMk cId="3577271753" sldId="633"/>
            <ac:spMk id="115" creationId="{00000000-0000-0000-0000-000000000000}"/>
          </ac:spMkLst>
        </pc:spChg>
      </pc:sldChg>
      <pc:sldChg chg="addSp delSp modSp add replId">
        <pc:chgData name="Florent GOIFFON" userId="S::florent.goiffon@collaboratif-dne.fr::b7f31834-e297-4753-a31b-96c29fed42cf" providerId="AD" clId="Web-{595240E3-F73A-D38C-A52F-324B7700228F}" dt="2022-10-20T08:35:31.285" v="117"/>
        <pc:sldMkLst>
          <pc:docMk/>
          <pc:sldMk cId="360758584" sldId="634"/>
        </pc:sldMkLst>
        <pc:spChg chg="mod">
          <ac:chgData name="Florent GOIFFON" userId="S::florent.goiffon@collaboratif-dne.fr::b7f31834-e297-4753-a31b-96c29fed42cf" providerId="AD" clId="Web-{595240E3-F73A-D38C-A52F-324B7700228F}" dt="2022-10-20T08:35:23.597" v="115" actId="14100"/>
          <ac:spMkLst>
            <pc:docMk/>
            <pc:sldMk cId="360758584" sldId="634"/>
            <ac:spMk id="2" creationId="{2FCB396C-5471-3E45-51BB-B7DD5CD6DB64}"/>
          </ac:spMkLst>
        </pc:spChg>
        <pc:spChg chg="del">
          <ac:chgData name="Florent GOIFFON" userId="S::florent.goiffon@collaboratif-dne.fr::b7f31834-e297-4753-a31b-96c29fed42cf" providerId="AD" clId="Web-{595240E3-F73A-D38C-A52F-324B7700228F}" dt="2022-10-20T08:35:02.299" v="108"/>
          <ac:spMkLst>
            <pc:docMk/>
            <pc:sldMk cId="360758584" sldId="634"/>
            <ac:spMk id="3" creationId="{A5056007-7352-8092-7EA3-6626650662BD}"/>
          </ac:spMkLst>
        </pc:spChg>
        <pc:spChg chg="mod">
          <ac:chgData name="Florent GOIFFON" userId="S::florent.goiffon@collaboratif-dne.fr::b7f31834-e297-4753-a31b-96c29fed42cf" providerId="AD" clId="Web-{595240E3-F73A-D38C-A52F-324B7700228F}" dt="2022-10-20T08:35:06.987" v="110" actId="20577"/>
          <ac:spMkLst>
            <pc:docMk/>
            <pc:sldMk cId="360758584" sldId="634"/>
            <ac:spMk id="4" creationId="{1E07E4EC-9998-46B2-0C8D-C56DCC9C6BEA}"/>
          </ac:spMkLst>
        </pc:spChg>
        <pc:spChg chg="del">
          <ac:chgData name="Florent GOIFFON" userId="S::florent.goiffon@collaboratif-dne.fr::b7f31834-e297-4753-a31b-96c29fed42cf" providerId="AD" clId="Web-{595240E3-F73A-D38C-A52F-324B7700228F}" dt="2022-10-20T08:35:31.285" v="117"/>
          <ac:spMkLst>
            <pc:docMk/>
            <pc:sldMk cId="360758584" sldId="634"/>
            <ac:spMk id="6" creationId="{C4EDC51C-EA3D-C524-C565-1745D31B9300}"/>
          </ac:spMkLst>
        </pc:spChg>
        <pc:spChg chg="add del mod">
          <ac:chgData name="Florent GOIFFON" userId="S::florent.goiffon@collaboratif-dne.fr::b7f31834-e297-4753-a31b-96c29fed42cf" providerId="AD" clId="Web-{595240E3-F73A-D38C-A52F-324B7700228F}" dt="2022-10-20T08:35:27.535" v="116"/>
          <ac:spMkLst>
            <pc:docMk/>
            <pc:sldMk cId="360758584" sldId="634"/>
            <ac:spMk id="7" creationId="{167CD541-05E6-7B9E-EE52-B032115FB79A}"/>
          </ac:spMkLst>
        </pc:spChg>
      </pc:sldChg>
    </pc:docChg>
  </pc:docChgLst>
  <pc:docChgLst>
    <pc:chgData name="Florent GOIFFON" userId="S::florent.goiffon@collaboratif-dne.fr::b7f31834-e297-4753-a31b-96c29fed42cf" providerId="AD" clId="Web-{53FBDE81-2D6E-71EC-FD8B-136615969381}"/>
    <pc:docChg chg="addSld modSld sldOrd">
      <pc:chgData name="Florent GOIFFON" userId="S::florent.goiffon@collaboratif-dne.fr::b7f31834-e297-4753-a31b-96c29fed42cf" providerId="AD" clId="Web-{53FBDE81-2D6E-71EC-FD8B-136615969381}" dt="2022-10-04T13:27:56.265" v="468" actId="14100"/>
      <pc:docMkLst>
        <pc:docMk/>
      </pc:docMkLst>
      <pc:sldChg chg="modSp">
        <pc:chgData name="Florent GOIFFON" userId="S::florent.goiffon@collaboratif-dne.fr::b7f31834-e297-4753-a31b-96c29fed42cf" providerId="AD" clId="Web-{53FBDE81-2D6E-71EC-FD8B-136615969381}" dt="2022-10-04T13:17:45.150" v="0" actId="1076"/>
        <pc:sldMkLst>
          <pc:docMk/>
          <pc:sldMk cId="306305362" sldId="492"/>
        </pc:sldMkLst>
        <pc:spChg chg="mod">
          <ac:chgData name="Florent GOIFFON" userId="S::florent.goiffon@collaboratif-dne.fr::b7f31834-e297-4753-a31b-96c29fed42cf" providerId="AD" clId="Web-{53FBDE81-2D6E-71EC-FD8B-136615969381}" dt="2022-10-04T13:17:45.150" v="0" actId="1076"/>
          <ac:spMkLst>
            <pc:docMk/>
            <pc:sldMk cId="306305362" sldId="492"/>
            <ac:spMk id="6" creationId="{000EE443-5CD8-E4D7-5E70-6F6858A55956}"/>
          </ac:spMkLst>
        </pc:spChg>
      </pc:sldChg>
      <pc:sldChg chg="ord">
        <pc:chgData name="Florent GOIFFON" userId="S::florent.goiffon@collaboratif-dne.fr::b7f31834-e297-4753-a31b-96c29fed42cf" providerId="AD" clId="Web-{53FBDE81-2D6E-71EC-FD8B-136615969381}" dt="2022-10-04T13:19:42.326" v="17"/>
        <pc:sldMkLst>
          <pc:docMk/>
          <pc:sldMk cId="295058821" sldId="557"/>
        </pc:sldMkLst>
      </pc:sldChg>
      <pc:sldChg chg="modSp">
        <pc:chgData name="Florent GOIFFON" userId="S::florent.goiffon@collaboratif-dne.fr::b7f31834-e297-4753-a31b-96c29fed42cf" providerId="AD" clId="Web-{53FBDE81-2D6E-71EC-FD8B-136615969381}" dt="2022-10-04T13:21:17.096" v="31" actId="1076"/>
        <pc:sldMkLst>
          <pc:docMk/>
          <pc:sldMk cId="454484978" sldId="611"/>
        </pc:sldMkLst>
        <pc:spChg chg="mod">
          <ac:chgData name="Florent GOIFFON" userId="S::florent.goiffon@collaboratif-dne.fr::b7f31834-e297-4753-a31b-96c29fed42cf" providerId="AD" clId="Web-{53FBDE81-2D6E-71EC-FD8B-136615969381}" dt="2022-10-04T13:21:17.096" v="31" actId="1076"/>
          <ac:spMkLst>
            <pc:docMk/>
            <pc:sldMk cId="454484978" sldId="611"/>
            <ac:spMk id="317" creationId="{00000000-0000-0000-0000-000000000000}"/>
          </ac:spMkLst>
        </pc:spChg>
      </pc:sldChg>
      <pc:sldChg chg="modSp">
        <pc:chgData name="Florent GOIFFON" userId="S::florent.goiffon@collaboratif-dne.fr::b7f31834-e297-4753-a31b-96c29fed42cf" providerId="AD" clId="Web-{53FBDE81-2D6E-71EC-FD8B-136615969381}" dt="2022-10-04T13:18:55.715" v="16" actId="20577"/>
        <pc:sldMkLst>
          <pc:docMk/>
          <pc:sldMk cId="1957015197" sldId="628"/>
        </pc:sldMkLst>
        <pc:spChg chg="mod">
          <ac:chgData name="Florent GOIFFON" userId="S::florent.goiffon@collaboratif-dne.fr::b7f31834-e297-4753-a31b-96c29fed42cf" providerId="AD" clId="Web-{53FBDE81-2D6E-71EC-FD8B-136615969381}" dt="2022-10-04T13:18:55.715" v="16" actId="20577"/>
          <ac:spMkLst>
            <pc:docMk/>
            <pc:sldMk cId="1957015197" sldId="628"/>
            <ac:spMk id="3" creationId="{B66DD9BF-F751-4125-947D-FB91868BFCCB}"/>
          </ac:spMkLst>
        </pc:spChg>
      </pc:sldChg>
      <pc:sldChg chg="ord">
        <pc:chgData name="Florent GOIFFON" userId="S::florent.goiffon@collaboratif-dne.fr::b7f31834-e297-4753-a31b-96c29fed42cf" providerId="AD" clId="Web-{53FBDE81-2D6E-71EC-FD8B-136615969381}" dt="2022-10-04T13:18:38.340" v="1"/>
        <pc:sldMkLst>
          <pc:docMk/>
          <pc:sldMk cId="1236363257" sldId="629"/>
        </pc:sldMkLst>
      </pc:sldChg>
    </pc:docChg>
  </pc:docChgLst>
  <pc:docChgLst>
    <pc:chgData name="Sylvie GANGLOFF" userId="S::sylvie.gangloff@collaboratif-dne.fr::d6914ae8-1b39-442f-bc7b-1e30cce071f5" providerId="AD" clId="Web-{5A530DD2-606A-AC8A-99B8-06FED6BF8D4B}"/>
    <pc:docChg chg="modSld">
      <pc:chgData name="Sylvie GANGLOFF" userId="S::sylvie.gangloff@collaboratif-dne.fr::d6914ae8-1b39-442f-bc7b-1e30cce071f5" providerId="AD" clId="Web-{5A530DD2-606A-AC8A-99B8-06FED6BF8D4B}" dt="2022-11-18T14:06:05.615" v="161" actId="20577"/>
      <pc:docMkLst>
        <pc:docMk/>
      </pc:docMkLst>
      <pc:sldChg chg="modSp">
        <pc:chgData name="Sylvie GANGLOFF" userId="S::sylvie.gangloff@collaboratif-dne.fr::d6914ae8-1b39-442f-bc7b-1e30cce071f5" providerId="AD" clId="Web-{5A530DD2-606A-AC8A-99B8-06FED6BF8D4B}" dt="2022-11-18T13:52:08.050" v="136" actId="20577"/>
        <pc:sldMkLst>
          <pc:docMk/>
          <pc:sldMk cId="1633781451" sldId="584"/>
        </pc:sldMkLst>
        <pc:spChg chg="mod">
          <ac:chgData name="Sylvie GANGLOFF" userId="S::sylvie.gangloff@collaboratif-dne.fr::d6914ae8-1b39-442f-bc7b-1e30cce071f5" providerId="AD" clId="Web-{5A530DD2-606A-AC8A-99B8-06FED6BF8D4B}" dt="2022-11-18T13:52:08.050" v="136" actId="20577"/>
          <ac:spMkLst>
            <pc:docMk/>
            <pc:sldMk cId="1633781451" sldId="584"/>
            <ac:spMk id="3" creationId="{20994952-2F31-943D-F4FF-9BCA8C007564}"/>
          </ac:spMkLst>
        </pc:spChg>
      </pc:sldChg>
      <pc:sldChg chg="modSp">
        <pc:chgData name="Sylvie GANGLOFF" userId="S::sylvie.gangloff@collaboratif-dne.fr::d6914ae8-1b39-442f-bc7b-1e30cce071f5" providerId="AD" clId="Web-{5A530DD2-606A-AC8A-99B8-06FED6BF8D4B}" dt="2022-11-18T13:51:26.550" v="132" actId="20577"/>
        <pc:sldMkLst>
          <pc:docMk/>
          <pc:sldMk cId="2491281065" sldId="587"/>
        </pc:sldMkLst>
        <pc:spChg chg="mod">
          <ac:chgData name="Sylvie GANGLOFF" userId="S::sylvie.gangloff@collaboratif-dne.fr::d6914ae8-1b39-442f-bc7b-1e30cce071f5" providerId="AD" clId="Web-{5A530DD2-606A-AC8A-99B8-06FED6BF8D4B}" dt="2022-11-18T13:51:26.550" v="132" actId="20577"/>
          <ac:spMkLst>
            <pc:docMk/>
            <pc:sldMk cId="2491281065" sldId="587"/>
            <ac:spMk id="3" creationId="{20994952-2F31-943D-F4FF-9BCA8C007564}"/>
          </ac:spMkLst>
        </pc:spChg>
      </pc:sldChg>
      <pc:sldChg chg="modSp">
        <pc:chgData name="Sylvie GANGLOFF" userId="S::sylvie.gangloff@collaboratif-dne.fr::d6914ae8-1b39-442f-bc7b-1e30cce071f5" providerId="AD" clId="Web-{5A530DD2-606A-AC8A-99B8-06FED6BF8D4B}" dt="2022-11-18T14:00:43.608" v="146" actId="20577"/>
        <pc:sldMkLst>
          <pc:docMk/>
          <pc:sldMk cId="1729094249" sldId="599"/>
        </pc:sldMkLst>
        <pc:spChg chg="mod">
          <ac:chgData name="Sylvie GANGLOFF" userId="S::sylvie.gangloff@collaboratif-dne.fr::d6914ae8-1b39-442f-bc7b-1e30cce071f5" providerId="AD" clId="Web-{5A530DD2-606A-AC8A-99B8-06FED6BF8D4B}" dt="2022-11-18T14:00:43.608" v="146" actId="20577"/>
          <ac:spMkLst>
            <pc:docMk/>
            <pc:sldMk cId="1729094249" sldId="599"/>
            <ac:spMk id="3" creationId="{20994952-2F31-943D-F4FF-9BCA8C007564}"/>
          </ac:spMkLst>
        </pc:spChg>
      </pc:sldChg>
      <pc:sldChg chg="modSp">
        <pc:chgData name="Sylvie GANGLOFF" userId="S::sylvie.gangloff@collaboratif-dne.fr::d6914ae8-1b39-442f-bc7b-1e30cce071f5" providerId="AD" clId="Web-{5A530DD2-606A-AC8A-99B8-06FED6BF8D4B}" dt="2022-11-18T14:02:24.407" v="152" actId="20577"/>
        <pc:sldMkLst>
          <pc:docMk/>
          <pc:sldMk cId="2648220996" sldId="601"/>
        </pc:sldMkLst>
        <pc:spChg chg="mod">
          <ac:chgData name="Sylvie GANGLOFF" userId="S::sylvie.gangloff@collaboratif-dne.fr::d6914ae8-1b39-442f-bc7b-1e30cce071f5" providerId="AD" clId="Web-{5A530DD2-606A-AC8A-99B8-06FED6BF8D4B}" dt="2022-11-18T14:02:24.407" v="152" actId="20577"/>
          <ac:spMkLst>
            <pc:docMk/>
            <pc:sldMk cId="2648220996" sldId="601"/>
            <ac:spMk id="3" creationId="{20994952-2F31-943D-F4FF-9BCA8C007564}"/>
          </ac:spMkLst>
        </pc:spChg>
        <pc:spChg chg="mod">
          <ac:chgData name="Sylvie GANGLOFF" userId="S::sylvie.gangloff@collaboratif-dne.fr::d6914ae8-1b39-442f-bc7b-1e30cce071f5" providerId="AD" clId="Web-{5A530DD2-606A-AC8A-99B8-06FED6BF8D4B}" dt="2022-11-18T13:37:42.688" v="95" actId="20577"/>
          <ac:spMkLst>
            <pc:docMk/>
            <pc:sldMk cId="2648220996" sldId="601"/>
            <ac:spMk id="200" creationId="{00000000-0000-0000-0000-000000000000}"/>
          </ac:spMkLst>
        </pc:spChg>
      </pc:sldChg>
      <pc:sldChg chg="modSp">
        <pc:chgData name="Sylvie GANGLOFF" userId="S::sylvie.gangloff@collaboratif-dne.fr::d6914ae8-1b39-442f-bc7b-1e30cce071f5" providerId="AD" clId="Web-{5A530DD2-606A-AC8A-99B8-06FED6BF8D4B}" dt="2022-11-18T13:50:02.110" v="128" actId="20577"/>
        <pc:sldMkLst>
          <pc:docMk/>
          <pc:sldMk cId="2282186327" sldId="602"/>
        </pc:sldMkLst>
        <pc:spChg chg="mod">
          <ac:chgData name="Sylvie GANGLOFF" userId="S::sylvie.gangloff@collaboratif-dne.fr::d6914ae8-1b39-442f-bc7b-1e30cce071f5" providerId="AD" clId="Web-{5A530DD2-606A-AC8A-99B8-06FED6BF8D4B}" dt="2022-11-18T13:50:02.110" v="128" actId="20577"/>
          <ac:spMkLst>
            <pc:docMk/>
            <pc:sldMk cId="2282186327" sldId="602"/>
            <ac:spMk id="3" creationId="{20994952-2F31-943D-F4FF-9BCA8C007564}"/>
          </ac:spMkLst>
        </pc:spChg>
      </pc:sldChg>
      <pc:sldChg chg="modSp">
        <pc:chgData name="Sylvie GANGLOFF" userId="S::sylvie.gangloff@collaboratif-dne.fr::d6914ae8-1b39-442f-bc7b-1e30cce071f5" providerId="AD" clId="Web-{5A530DD2-606A-AC8A-99B8-06FED6BF8D4B}" dt="2022-11-18T14:06:05.615" v="161" actId="20577"/>
        <pc:sldMkLst>
          <pc:docMk/>
          <pc:sldMk cId="3152447483" sldId="604"/>
        </pc:sldMkLst>
        <pc:spChg chg="mod">
          <ac:chgData name="Sylvie GANGLOFF" userId="S::sylvie.gangloff@collaboratif-dne.fr::d6914ae8-1b39-442f-bc7b-1e30cce071f5" providerId="AD" clId="Web-{5A530DD2-606A-AC8A-99B8-06FED6BF8D4B}" dt="2022-11-18T14:06:05.615" v="161" actId="20577"/>
          <ac:spMkLst>
            <pc:docMk/>
            <pc:sldMk cId="3152447483" sldId="604"/>
            <ac:spMk id="3" creationId="{20994952-2F31-943D-F4FF-9BCA8C007564}"/>
          </ac:spMkLst>
        </pc:spChg>
      </pc:sldChg>
      <pc:sldChg chg="modSp">
        <pc:chgData name="Sylvie GANGLOFF" userId="S::sylvie.gangloff@collaboratif-dne.fr::d6914ae8-1b39-442f-bc7b-1e30cce071f5" providerId="AD" clId="Web-{5A530DD2-606A-AC8A-99B8-06FED6BF8D4B}" dt="2022-11-18T13:54:33.944" v="141" actId="20577"/>
        <pc:sldMkLst>
          <pc:docMk/>
          <pc:sldMk cId="3948447244" sldId="606"/>
        </pc:sldMkLst>
        <pc:spChg chg="mod">
          <ac:chgData name="Sylvie GANGLOFF" userId="S::sylvie.gangloff@collaboratif-dne.fr::d6914ae8-1b39-442f-bc7b-1e30cce071f5" providerId="AD" clId="Web-{5A530DD2-606A-AC8A-99B8-06FED6BF8D4B}" dt="2022-11-18T13:54:33.944" v="141" actId="20577"/>
          <ac:spMkLst>
            <pc:docMk/>
            <pc:sldMk cId="3948447244" sldId="606"/>
            <ac:spMk id="3" creationId="{20994952-2F31-943D-F4FF-9BCA8C007564}"/>
          </ac:spMkLst>
        </pc:spChg>
      </pc:sldChg>
      <pc:sldChg chg="modSp">
        <pc:chgData name="Sylvie GANGLOFF" userId="S::sylvie.gangloff@collaboratif-dne.fr::d6914ae8-1b39-442f-bc7b-1e30cce071f5" providerId="AD" clId="Web-{5A530DD2-606A-AC8A-99B8-06FED6BF8D4B}" dt="2022-11-18T13:43:04.164" v="115" actId="20577"/>
        <pc:sldMkLst>
          <pc:docMk/>
          <pc:sldMk cId="3275536161" sldId="609"/>
        </pc:sldMkLst>
        <pc:spChg chg="mod">
          <ac:chgData name="Sylvie GANGLOFF" userId="S::sylvie.gangloff@collaboratif-dne.fr::d6914ae8-1b39-442f-bc7b-1e30cce071f5" providerId="AD" clId="Web-{5A530DD2-606A-AC8A-99B8-06FED6BF8D4B}" dt="2022-11-18T13:43:04.164" v="115" actId="20577"/>
          <ac:spMkLst>
            <pc:docMk/>
            <pc:sldMk cId="3275536161" sldId="609"/>
            <ac:spMk id="7" creationId="{27290AFB-F29C-529D-E124-682940BECFB3}"/>
          </ac:spMkLst>
        </pc:spChg>
      </pc:sldChg>
    </pc:docChg>
  </pc:docChgLst>
  <pc:docChgLst>
    <pc:chgData name="Sylvie GANGLOFF" userId="S::sylvie.gangloff@collaboratif-dne.fr::d6914ae8-1b39-442f-bc7b-1e30cce071f5" providerId="AD" clId="Web-{B2A1779B-25A4-75AD-E171-3F7D1E1B4542}"/>
    <pc:docChg chg="modSld">
      <pc:chgData name="Sylvie GANGLOFF" userId="S::sylvie.gangloff@collaboratif-dne.fr::d6914ae8-1b39-442f-bc7b-1e30cce071f5" providerId="AD" clId="Web-{B2A1779B-25A4-75AD-E171-3F7D1E1B4542}" dt="2022-11-18T14:15:57.991" v="36" actId="20577"/>
      <pc:docMkLst>
        <pc:docMk/>
      </pc:docMkLst>
      <pc:sldChg chg="modSp">
        <pc:chgData name="Sylvie GANGLOFF" userId="S::sylvie.gangloff@collaboratif-dne.fr::d6914ae8-1b39-442f-bc7b-1e30cce071f5" providerId="AD" clId="Web-{B2A1779B-25A4-75AD-E171-3F7D1E1B4542}" dt="2022-11-18T14:15:01.708" v="20" actId="20577"/>
        <pc:sldMkLst>
          <pc:docMk/>
          <pc:sldMk cId="1633781451" sldId="584"/>
        </pc:sldMkLst>
        <pc:spChg chg="mod">
          <ac:chgData name="Sylvie GANGLOFF" userId="S::sylvie.gangloff@collaboratif-dne.fr::d6914ae8-1b39-442f-bc7b-1e30cce071f5" providerId="AD" clId="Web-{B2A1779B-25A4-75AD-E171-3F7D1E1B4542}" dt="2022-11-18T14:15:01.708" v="20" actId="20577"/>
          <ac:spMkLst>
            <pc:docMk/>
            <pc:sldMk cId="1633781451" sldId="584"/>
            <ac:spMk id="3" creationId="{20994952-2F31-943D-F4FF-9BCA8C007564}"/>
          </ac:spMkLst>
        </pc:spChg>
      </pc:sldChg>
      <pc:sldChg chg="modSp">
        <pc:chgData name="Sylvie GANGLOFF" userId="S::sylvie.gangloff@collaboratif-dne.fr::d6914ae8-1b39-442f-bc7b-1e30cce071f5" providerId="AD" clId="Web-{B2A1779B-25A4-75AD-E171-3F7D1E1B4542}" dt="2022-11-18T14:15:11.927" v="23" actId="20577"/>
        <pc:sldMkLst>
          <pc:docMk/>
          <pc:sldMk cId="2491281065" sldId="587"/>
        </pc:sldMkLst>
        <pc:spChg chg="mod">
          <ac:chgData name="Sylvie GANGLOFF" userId="S::sylvie.gangloff@collaboratif-dne.fr::d6914ae8-1b39-442f-bc7b-1e30cce071f5" providerId="AD" clId="Web-{B2A1779B-25A4-75AD-E171-3F7D1E1B4542}" dt="2022-11-18T14:15:11.927" v="23" actId="20577"/>
          <ac:spMkLst>
            <pc:docMk/>
            <pc:sldMk cId="2491281065" sldId="587"/>
            <ac:spMk id="3" creationId="{20994952-2F31-943D-F4FF-9BCA8C007564}"/>
          </ac:spMkLst>
        </pc:spChg>
      </pc:sldChg>
      <pc:sldChg chg="modSp">
        <pc:chgData name="Sylvie GANGLOFF" userId="S::sylvie.gangloff@collaboratif-dne.fr::d6914ae8-1b39-442f-bc7b-1e30cce071f5" providerId="AD" clId="Web-{B2A1779B-25A4-75AD-E171-3F7D1E1B4542}" dt="2022-11-18T14:15:16.833" v="24" actId="20577"/>
        <pc:sldMkLst>
          <pc:docMk/>
          <pc:sldMk cId="1729094249" sldId="599"/>
        </pc:sldMkLst>
        <pc:spChg chg="mod">
          <ac:chgData name="Sylvie GANGLOFF" userId="S::sylvie.gangloff@collaboratif-dne.fr::d6914ae8-1b39-442f-bc7b-1e30cce071f5" providerId="AD" clId="Web-{B2A1779B-25A4-75AD-E171-3F7D1E1B4542}" dt="2022-11-18T14:15:16.833" v="24" actId="20577"/>
          <ac:spMkLst>
            <pc:docMk/>
            <pc:sldMk cId="1729094249" sldId="599"/>
            <ac:spMk id="3" creationId="{20994952-2F31-943D-F4FF-9BCA8C007564}"/>
          </ac:spMkLst>
        </pc:spChg>
      </pc:sldChg>
      <pc:sldChg chg="modSp">
        <pc:chgData name="Sylvie GANGLOFF" userId="S::sylvie.gangloff@collaboratif-dne.fr::d6914ae8-1b39-442f-bc7b-1e30cce071f5" providerId="AD" clId="Web-{B2A1779B-25A4-75AD-E171-3F7D1E1B4542}" dt="2022-11-18T14:15:27.865" v="26" actId="20577"/>
        <pc:sldMkLst>
          <pc:docMk/>
          <pc:sldMk cId="2282186327" sldId="602"/>
        </pc:sldMkLst>
        <pc:spChg chg="mod">
          <ac:chgData name="Sylvie GANGLOFF" userId="S::sylvie.gangloff@collaboratif-dne.fr::d6914ae8-1b39-442f-bc7b-1e30cce071f5" providerId="AD" clId="Web-{B2A1779B-25A4-75AD-E171-3F7D1E1B4542}" dt="2022-11-18T14:15:27.865" v="26" actId="20577"/>
          <ac:spMkLst>
            <pc:docMk/>
            <pc:sldMk cId="2282186327" sldId="602"/>
            <ac:spMk id="3" creationId="{20994952-2F31-943D-F4FF-9BCA8C007564}"/>
          </ac:spMkLst>
        </pc:spChg>
      </pc:sldChg>
      <pc:sldChg chg="modSp">
        <pc:chgData name="Sylvie GANGLOFF" userId="S::sylvie.gangloff@collaboratif-dne.fr::d6914ae8-1b39-442f-bc7b-1e30cce071f5" providerId="AD" clId="Web-{B2A1779B-25A4-75AD-E171-3F7D1E1B4542}" dt="2022-11-18T14:13:38.392" v="13" actId="20577"/>
        <pc:sldMkLst>
          <pc:docMk/>
          <pc:sldMk cId="3152447483" sldId="604"/>
        </pc:sldMkLst>
        <pc:spChg chg="mod">
          <ac:chgData name="Sylvie GANGLOFF" userId="S::sylvie.gangloff@collaboratif-dne.fr::d6914ae8-1b39-442f-bc7b-1e30cce071f5" providerId="AD" clId="Web-{B2A1779B-25A4-75AD-E171-3F7D1E1B4542}" dt="2022-11-18T14:13:38.392" v="13" actId="20577"/>
          <ac:spMkLst>
            <pc:docMk/>
            <pc:sldMk cId="3152447483" sldId="604"/>
            <ac:spMk id="3" creationId="{20994952-2F31-943D-F4FF-9BCA8C007564}"/>
          </ac:spMkLst>
        </pc:spChg>
      </pc:sldChg>
      <pc:sldChg chg="modSp">
        <pc:chgData name="Sylvie GANGLOFF" userId="S::sylvie.gangloff@collaboratif-dne.fr::d6914ae8-1b39-442f-bc7b-1e30cce071f5" providerId="AD" clId="Web-{B2A1779B-25A4-75AD-E171-3F7D1E1B4542}" dt="2022-11-18T14:15:57.991" v="36" actId="20577"/>
        <pc:sldMkLst>
          <pc:docMk/>
          <pc:sldMk cId="3948447244" sldId="606"/>
        </pc:sldMkLst>
        <pc:spChg chg="mod">
          <ac:chgData name="Sylvie GANGLOFF" userId="S::sylvie.gangloff@collaboratif-dne.fr::d6914ae8-1b39-442f-bc7b-1e30cce071f5" providerId="AD" clId="Web-{B2A1779B-25A4-75AD-E171-3F7D1E1B4542}" dt="2022-11-18T14:15:57.991" v="36" actId="20577"/>
          <ac:spMkLst>
            <pc:docMk/>
            <pc:sldMk cId="3948447244" sldId="606"/>
            <ac:spMk id="3" creationId="{20994952-2F31-943D-F4FF-9BCA8C007564}"/>
          </ac:spMkLst>
        </pc:spChg>
      </pc:sldChg>
      <pc:sldChg chg="modSp">
        <pc:chgData name="Sylvie GANGLOFF" userId="S::sylvie.gangloff@collaboratif-dne.fr::d6914ae8-1b39-442f-bc7b-1e30cce071f5" providerId="AD" clId="Web-{B2A1779B-25A4-75AD-E171-3F7D1E1B4542}" dt="2022-11-18T14:15:43.116" v="29" actId="14100"/>
        <pc:sldMkLst>
          <pc:docMk/>
          <pc:sldMk cId="394854899" sldId="607"/>
        </pc:sldMkLst>
        <pc:spChg chg="mod">
          <ac:chgData name="Sylvie GANGLOFF" userId="S::sylvie.gangloff@collaboratif-dne.fr::d6914ae8-1b39-442f-bc7b-1e30cce071f5" providerId="AD" clId="Web-{B2A1779B-25A4-75AD-E171-3F7D1E1B4542}" dt="2022-11-18T14:15:43.116" v="29" actId="14100"/>
          <ac:spMkLst>
            <pc:docMk/>
            <pc:sldMk cId="394854899" sldId="607"/>
            <ac:spMk id="3" creationId="{20994952-2F31-943D-F4FF-9BCA8C007564}"/>
          </ac:spMkLst>
        </pc:spChg>
      </pc:sldChg>
      <pc:sldChg chg="modSp">
        <pc:chgData name="Sylvie GANGLOFF" userId="S::sylvie.gangloff@collaboratif-dne.fr::d6914ae8-1b39-442f-bc7b-1e30cce071f5" providerId="AD" clId="Web-{B2A1779B-25A4-75AD-E171-3F7D1E1B4542}" dt="2022-11-18T14:14:47.707" v="17" actId="14100"/>
        <pc:sldMkLst>
          <pc:docMk/>
          <pc:sldMk cId="3882468308" sldId="638"/>
        </pc:sldMkLst>
        <pc:spChg chg="mod">
          <ac:chgData name="Sylvie GANGLOFF" userId="S::sylvie.gangloff@collaboratif-dne.fr::d6914ae8-1b39-442f-bc7b-1e30cce071f5" providerId="AD" clId="Web-{B2A1779B-25A4-75AD-E171-3F7D1E1B4542}" dt="2022-11-18T14:14:47.707" v="17" actId="14100"/>
          <ac:spMkLst>
            <pc:docMk/>
            <pc:sldMk cId="3882468308" sldId="638"/>
            <ac:spMk id="3" creationId="{20994952-2F31-943D-F4FF-9BCA8C007564}"/>
          </ac:spMkLst>
        </pc:spChg>
      </pc:sldChg>
    </pc:docChg>
  </pc:docChgLst>
  <pc:docChgLst>
    <pc:chgData name="Florent GOIFFON" userId="S::florent.goiffon@collaboratif-dne.fr::b7f31834-e297-4753-a31b-96c29fed42cf" providerId="AD" clId="Web-{299B5116-360E-6481-C9F3-2BBD0D34A2C8}"/>
    <pc:docChg chg="modSld">
      <pc:chgData name="Florent GOIFFON" userId="S::florent.goiffon@collaboratif-dne.fr::b7f31834-e297-4753-a31b-96c29fed42cf" providerId="AD" clId="Web-{299B5116-360E-6481-C9F3-2BBD0D34A2C8}" dt="2022-11-15T09:14:51.969" v="1" actId="14100"/>
      <pc:docMkLst>
        <pc:docMk/>
      </pc:docMkLst>
      <pc:sldChg chg="modSp">
        <pc:chgData name="Florent GOIFFON" userId="S::florent.goiffon@collaboratif-dne.fr::b7f31834-e297-4753-a31b-96c29fed42cf" providerId="AD" clId="Web-{299B5116-360E-6481-C9F3-2BBD0D34A2C8}" dt="2022-11-15T09:14:51.969" v="1" actId="14100"/>
        <pc:sldMkLst>
          <pc:docMk/>
          <pc:sldMk cId="306305362" sldId="492"/>
        </pc:sldMkLst>
        <pc:spChg chg="mod">
          <ac:chgData name="Florent GOIFFON" userId="S::florent.goiffon@collaboratif-dne.fr::b7f31834-e297-4753-a31b-96c29fed42cf" providerId="AD" clId="Web-{299B5116-360E-6481-C9F3-2BBD0D34A2C8}" dt="2022-11-15T09:14:51.969" v="1" actId="14100"/>
          <ac:spMkLst>
            <pc:docMk/>
            <pc:sldMk cId="306305362" sldId="492"/>
            <ac:spMk id="6" creationId="{000EE443-5CD8-E4D7-5E70-6F6858A55956}"/>
          </ac:spMkLst>
        </pc:spChg>
      </pc:sldChg>
    </pc:docChg>
  </pc:docChgLst>
  <pc:docChgLst>
    <pc:chgData name="Sylvie GANGLOFF" userId="S::sylvie.gangloff@collaboratif-dne.fr::d6914ae8-1b39-442f-bc7b-1e30cce071f5" providerId="AD" clId="Web-{DA51A4C1-DC12-4D61-A849-28DDCCCB559F}"/>
    <pc:docChg chg="addSld delSld modSld sldOrd">
      <pc:chgData name="Sylvie GANGLOFF" userId="S::sylvie.gangloff@collaboratif-dne.fr::d6914ae8-1b39-442f-bc7b-1e30cce071f5" providerId="AD" clId="Web-{DA51A4C1-DC12-4D61-A849-28DDCCCB559F}" dt="2022-11-18T11:26:01.553" v="472" actId="20577"/>
      <pc:docMkLst>
        <pc:docMk/>
      </pc:docMkLst>
      <pc:sldChg chg="modSp modTransition">
        <pc:chgData name="Sylvie GANGLOFF" userId="S::sylvie.gangloff@collaboratif-dne.fr::d6914ae8-1b39-442f-bc7b-1e30cce071f5" providerId="AD" clId="Web-{DA51A4C1-DC12-4D61-A849-28DDCCCB559F}" dt="2022-11-18T09:33:45.957" v="11" actId="20577"/>
        <pc:sldMkLst>
          <pc:docMk/>
          <pc:sldMk cId="691243442" sldId="441"/>
        </pc:sldMkLst>
        <pc:spChg chg="mod">
          <ac:chgData name="Sylvie GANGLOFF" userId="S::sylvie.gangloff@collaboratif-dne.fr::d6914ae8-1b39-442f-bc7b-1e30cce071f5" providerId="AD" clId="Web-{DA51A4C1-DC12-4D61-A849-28DDCCCB559F}" dt="2022-11-18T09:33:45.957" v="11" actId="20577"/>
          <ac:spMkLst>
            <pc:docMk/>
            <pc:sldMk cId="691243442" sldId="441"/>
            <ac:spMk id="118" creationId="{00000000-0000-0000-0000-000000000000}"/>
          </ac:spMkLst>
        </pc:spChg>
      </pc:sldChg>
      <pc:sldChg chg="modSp">
        <pc:chgData name="Sylvie GANGLOFF" userId="S::sylvie.gangloff@collaboratif-dne.fr::d6914ae8-1b39-442f-bc7b-1e30cce071f5" providerId="AD" clId="Web-{DA51A4C1-DC12-4D61-A849-28DDCCCB559F}" dt="2022-11-18T10:01:54.649" v="233" actId="14100"/>
        <pc:sldMkLst>
          <pc:docMk/>
          <pc:sldMk cId="533595683" sldId="445"/>
        </pc:sldMkLst>
        <pc:spChg chg="mod">
          <ac:chgData name="Sylvie GANGLOFF" userId="S::sylvie.gangloff@collaboratif-dne.fr::d6914ae8-1b39-442f-bc7b-1e30cce071f5" providerId="AD" clId="Web-{DA51A4C1-DC12-4D61-A849-28DDCCCB559F}" dt="2022-11-18T10:01:54.649" v="233" actId="14100"/>
          <ac:spMkLst>
            <pc:docMk/>
            <pc:sldMk cId="533595683" sldId="445"/>
            <ac:spMk id="3" creationId="{20994952-2F31-943D-F4FF-9BCA8C007564}"/>
          </ac:spMkLst>
        </pc:spChg>
      </pc:sldChg>
      <pc:sldChg chg="modSp">
        <pc:chgData name="Sylvie GANGLOFF" userId="S::sylvie.gangloff@collaboratif-dne.fr::d6914ae8-1b39-442f-bc7b-1e30cce071f5" providerId="AD" clId="Web-{DA51A4C1-DC12-4D61-A849-28DDCCCB559F}" dt="2022-11-18T11:24:15.689" v="471" actId="20577"/>
        <pc:sldMkLst>
          <pc:docMk/>
          <pc:sldMk cId="1633781451" sldId="584"/>
        </pc:sldMkLst>
        <pc:spChg chg="mod">
          <ac:chgData name="Sylvie GANGLOFF" userId="S::sylvie.gangloff@collaboratif-dne.fr::d6914ae8-1b39-442f-bc7b-1e30cce071f5" providerId="AD" clId="Web-{DA51A4C1-DC12-4D61-A849-28DDCCCB559F}" dt="2022-11-18T11:24:15.689" v="471" actId="20577"/>
          <ac:spMkLst>
            <pc:docMk/>
            <pc:sldMk cId="1633781451" sldId="584"/>
            <ac:spMk id="3" creationId="{20994952-2F31-943D-F4FF-9BCA8C007564}"/>
          </ac:spMkLst>
        </pc:spChg>
      </pc:sldChg>
      <pc:sldChg chg="addSp delSp modSp ord">
        <pc:chgData name="Sylvie GANGLOFF" userId="S::sylvie.gangloff@collaboratif-dne.fr::d6914ae8-1b39-442f-bc7b-1e30cce071f5" providerId="AD" clId="Web-{DA51A4C1-DC12-4D61-A849-28DDCCCB559F}" dt="2022-11-18T09:56:40.152" v="178" actId="20577"/>
        <pc:sldMkLst>
          <pc:docMk/>
          <pc:sldMk cId="3667015942" sldId="585"/>
        </pc:sldMkLst>
        <pc:spChg chg="add del mod">
          <ac:chgData name="Sylvie GANGLOFF" userId="S::sylvie.gangloff@collaboratif-dne.fr::d6914ae8-1b39-442f-bc7b-1e30cce071f5" providerId="AD" clId="Web-{DA51A4C1-DC12-4D61-A849-28DDCCCB559F}" dt="2022-11-18T09:50:02.730" v="97"/>
          <ac:spMkLst>
            <pc:docMk/>
            <pc:sldMk cId="3667015942" sldId="585"/>
            <ac:spMk id="2" creationId="{3B0AFAD4-90A6-1F57-5031-08989B013DF0}"/>
          </ac:spMkLst>
        </pc:spChg>
        <pc:spChg chg="mod">
          <ac:chgData name="Sylvie GANGLOFF" userId="S::sylvie.gangloff@collaboratif-dne.fr::d6914ae8-1b39-442f-bc7b-1e30cce071f5" providerId="AD" clId="Web-{DA51A4C1-DC12-4D61-A849-28DDCCCB559F}" dt="2022-11-18T09:56:40.152" v="178" actId="20577"/>
          <ac:spMkLst>
            <pc:docMk/>
            <pc:sldMk cId="3667015942" sldId="585"/>
            <ac:spMk id="3" creationId="{20994952-2F31-943D-F4FF-9BCA8C007564}"/>
          </ac:spMkLst>
        </pc:spChg>
        <pc:spChg chg="mod">
          <ac:chgData name="Sylvie GANGLOFF" userId="S::sylvie.gangloff@collaboratif-dne.fr::d6914ae8-1b39-442f-bc7b-1e30cce071f5" providerId="AD" clId="Web-{DA51A4C1-DC12-4D61-A849-28DDCCCB559F}" dt="2022-11-18T09:54:48.243" v="164" actId="14100"/>
          <ac:spMkLst>
            <pc:docMk/>
            <pc:sldMk cId="3667015942" sldId="585"/>
            <ac:spMk id="6" creationId="{DA0B296E-73E4-CFAA-093E-EBBDE1148C02}"/>
          </ac:spMkLst>
        </pc:spChg>
        <pc:spChg chg="mod">
          <ac:chgData name="Sylvie GANGLOFF" userId="S::sylvie.gangloff@collaboratif-dne.fr::d6914ae8-1b39-442f-bc7b-1e30cce071f5" providerId="AD" clId="Web-{DA51A4C1-DC12-4D61-A849-28DDCCCB559F}" dt="2022-11-18T09:54:03.630" v="151" actId="20577"/>
          <ac:spMkLst>
            <pc:docMk/>
            <pc:sldMk cId="3667015942" sldId="585"/>
            <ac:spMk id="7" creationId="{6A591A7C-4AC1-E233-3326-EB0768076F14}"/>
          </ac:spMkLst>
        </pc:spChg>
        <pc:spChg chg="mod">
          <ac:chgData name="Sylvie GANGLOFF" userId="S::sylvie.gangloff@collaboratif-dne.fr::d6914ae8-1b39-442f-bc7b-1e30cce071f5" providerId="AD" clId="Web-{DA51A4C1-DC12-4D61-A849-28DDCCCB559F}" dt="2022-11-18T09:54:00.491" v="149" actId="20577"/>
          <ac:spMkLst>
            <pc:docMk/>
            <pc:sldMk cId="3667015942" sldId="585"/>
            <ac:spMk id="197" creationId="{00000000-0000-0000-0000-000000000000}"/>
          </ac:spMkLst>
        </pc:spChg>
        <pc:spChg chg="mod">
          <ac:chgData name="Sylvie GANGLOFF" userId="S::sylvie.gangloff@collaboratif-dne.fr::d6914ae8-1b39-442f-bc7b-1e30cce071f5" providerId="AD" clId="Web-{DA51A4C1-DC12-4D61-A849-28DDCCCB559F}" dt="2022-11-18T09:54:50.679" v="165" actId="14100"/>
          <ac:spMkLst>
            <pc:docMk/>
            <pc:sldMk cId="3667015942" sldId="585"/>
            <ac:spMk id="200" creationId="{00000000-0000-0000-0000-000000000000}"/>
          </ac:spMkLst>
        </pc:spChg>
      </pc:sldChg>
      <pc:sldChg chg="delSp modSp">
        <pc:chgData name="Sylvie GANGLOFF" userId="S::sylvie.gangloff@collaboratif-dne.fr::d6914ae8-1b39-442f-bc7b-1e30cce071f5" providerId="AD" clId="Web-{DA51A4C1-DC12-4D61-A849-28DDCCCB559F}" dt="2022-11-18T11:22:33.607" v="467" actId="20577"/>
        <pc:sldMkLst>
          <pc:docMk/>
          <pc:sldMk cId="2491281065" sldId="587"/>
        </pc:sldMkLst>
        <pc:spChg chg="del mod">
          <ac:chgData name="Sylvie GANGLOFF" userId="S::sylvie.gangloff@collaboratif-dne.fr::d6914ae8-1b39-442f-bc7b-1e30cce071f5" providerId="AD" clId="Web-{DA51A4C1-DC12-4D61-A849-28DDCCCB559F}" dt="2022-11-18T10:04:45.608" v="246"/>
          <ac:spMkLst>
            <pc:docMk/>
            <pc:sldMk cId="2491281065" sldId="587"/>
            <ac:spMk id="2" creationId="{5BE99873-456F-45DB-0BD7-1307D25E0218}"/>
          </ac:spMkLst>
        </pc:spChg>
        <pc:spChg chg="mod">
          <ac:chgData name="Sylvie GANGLOFF" userId="S::sylvie.gangloff@collaboratif-dne.fr::d6914ae8-1b39-442f-bc7b-1e30cce071f5" providerId="AD" clId="Web-{DA51A4C1-DC12-4D61-A849-28DDCCCB559F}" dt="2022-11-18T11:22:33.607" v="467" actId="20577"/>
          <ac:spMkLst>
            <pc:docMk/>
            <pc:sldMk cId="2491281065" sldId="587"/>
            <ac:spMk id="3" creationId="{20994952-2F31-943D-F4FF-9BCA8C007564}"/>
          </ac:spMkLst>
        </pc:spChg>
        <pc:spChg chg="del mod">
          <ac:chgData name="Sylvie GANGLOFF" userId="S::sylvie.gangloff@collaboratif-dne.fr::d6914ae8-1b39-442f-bc7b-1e30cce071f5" providerId="AD" clId="Web-{DA51A4C1-DC12-4D61-A849-28DDCCCB559F}" dt="2022-11-18T10:04:53.062" v="248"/>
          <ac:spMkLst>
            <pc:docMk/>
            <pc:sldMk cId="2491281065" sldId="587"/>
            <ac:spMk id="6" creationId="{DA0B296E-73E4-CFAA-093E-EBBDE1148C02}"/>
          </ac:spMkLst>
        </pc:spChg>
        <pc:spChg chg="mod">
          <ac:chgData name="Sylvie GANGLOFF" userId="S::sylvie.gangloff@collaboratif-dne.fr::d6914ae8-1b39-442f-bc7b-1e30cce071f5" providerId="AD" clId="Web-{DA51A4C1-DC12-4D61-A849-28DDCCCB559F}" dt="2022-11-18T10:04:32.670" v="243" actId="14100"/>
          <ac:spMkLst>
            <pc:docMk/>
            <pc:sldMk cId="2491281065" sldId="587"/>
            <ac:spMk id="197" creationId="{00000000-0000-0000-0000-000000000000}"/>
          </ac:spMkLst>
        </pc:spChg>
      </pc:sldChg>
      <pc:sldChg chg="modSp">
        <pc:chgData name="Sylvie GANGLOFF" userId="S::sylvie.gangloff@collaboratif-dne.fr::d6914ae8-1b39-442f-bc7b-1e30cce071f5" providerId="AD" clId="Web-{DA51A4C1-DC12-4D61-A849-28DDCCCB559F}" dt="2022-11-18T11:19:23.537" v="458" actId="20577"/>
        <pc:sldMkLst>
          <pc:docMk/>
          <pc:sldMk cId="1729094249" sldId="599"/>
        </pc:sldMkLst>
        <pc:spChg chg="mod">
          <ac:chgData name="Sylvie GANGLOFF" userId="S::sylvie.gangloff@collaboratif-dne.fr::d6914ae8-1b39-442f-bc7b-1e30cce071f5" providerId="AD" clId="Web-{DA51A4C1-DC12-4D61-A849-28DDCCCB559F}" dt="2022-11-18T11:19:23.537" v="458" actId="20577"/>
          <ac:spMkLst>
            <pc:docMk/>
            <pc:sldMk cId="1729094249" sldId="599"/>
            <ac:spMk id="3" creationId="{20994952-2F31-943D-F4FF-9BCA8C007564}"/>
          </ac:spMkLst>
        </pc:spChg>
      </pc:sldChg>
      <pc:sldChg chg="modSp">
        <pc:chgData name="Sylvie GANGLOFF" userId="S::sylvie.gangloff@collaboratif-dne.fr::d6914ae8-1b39-442f-bc7b-1e30cce071f5" providerId="AD" clId="Web-{DA51A4C1-DC12-4D61-A849-28DDCCCB559F}" dt="2022-11-18T11:18:25.644" v="451" actId="20577"/>
        <pc:sldMkLst>
          <pc:docMk/>
          <pc:sldMk cId="2648220996" sldId="601"/>
        </pc:sldMkLst>
        <pc:spChg chg="mod">
          <ac:chgData name="Sylvie GANGLOFF" userId="S::sylvie.gangloff@collaboratif-dne.fr::d6914ae8-1b39-442f-bc7b-1e30cce071f5" providerId="AD" clId="Web-{DA51A4C1-DC12-4D61-A849-28DDCCCB559F}" dt="2022-11-18T11:18:25.644" v="451" actId="20577"/>
          <ac:spMkLst>
            <pc:docMk/>
            <pc:sldMk cId="2648220996" sldId="601"/>
            <ac:spMk id="3" creationId="{20994952-2F31-943D-F4FF-9BCA8C007564}"/>
          </ac:spMkLst>
        </pc:spChg>
        <pc:spChg chg="mod">
          <ac:chgData name="Sylvie GANGLOFF" userId="S::sylvie.gangloff@collaboratif-dne.fr::d6914ae8-1b39-442f-bc7b-1e30cce071f5" providerId="AD" clId="Web-{DA51A4C1-DC12-4D61-A849-28DDCCCB559F}" dt="2022-11-18T11:15:14.183" v="444" actId="14100"/>
          <ac:spMkLst>
            <pc:docMk/>
            <pc:sldMk cId="2648220996" sldId="601"/>
            <ac:spMk id="6" creationId="{DA0B296E-73E4-CFAA-093E-EBBDE1148C02}"/>
          </ac:spMkLst>
        </pc:spChg>
      </pc:sldChg>
      <pc:sldChg chg="modSp">
        <pc:chgData name="Sylvie GANGLOFF" userId="S::sylvie.gangloff@collaboratif-dne.fr::d6914ae8-1b39-442f-bc7b-1e30cce071f5" providerId="AD" clId="Web-{DA51A4C1-DC12-4D61-A849-28DDCCCB559F}" dt="2022-11-18T11:26:01.553" v="472" actId="20577"/>
        <pc:sldMkLst>
          <pc:docMk/>
          <pc:sldMk cId="3152447483" sldId="604"/>
        </pc:sldMkLst>
        <pc:spChg chg="mod">
          <ac:chgData name="Sylvie GANGLOFF" userId="S::sylvie.gangloff@collaboratif-dne.fr::d6914ae8-1b39-442f-bc7b-1e30cce071f5" providerId="AD" clId="Web-{DA51A4C1-DC12-4D61-A849-28DDCCCB559F}" dt="2022-11-18T11:26:01.553" v="472" actId="20577"/>
          <ac:spMkLst>
            <pc:docMk/>
            <pc:sldMk cId="3152447483" sldId="604"/>
            <ac:spMk id="3" creationId="{20994952-2F31-943D-F4FF-9BCA8C007564}"/>
          </ac:spMkLst>
        </pc:spChg>
        <pc:spChg chg="mod">
          <ac:chgData name="Sylvie GANGLOFF" userId="S::sylvie.gangloff@collaboratif-dne.fr::d6914ae8-1b39-442f-bc7b-1e30cce071f5" providerId="AD" clId="Web-{DA51A4C1-DC12-4D61-A849-28DDCCCB559F}" dt="2022-11-18T10:37:28.451" v="364" actId="20577"/>
          <ac:spMkLst>
            <pc:docMk/>
            <pc:sldMk cId="3152447483" sldId="604"/>
            <ac:spMk id="197" creationId="{00000000-0000-0000-0000-000000000000}"/>
          </ac:spMkLst>
        </pc:spChg>
      </pc:sldChg>
      <pc:sldChg chg="modSp">
        <pc:chgData name="Sylvie GANGLOFF" userId="S::sylvie.gangloff@collaboratif-dne.fr::d6914ae8-1b39-442f-bc7b-1e30cce071f5" providerId="AD" clId="Web-{DA51A4C1-DC12-4D61-A849-28DDCCCB559F}" dt="2022-11-18T10:26:53.692" v="328" actId="20577"/>
        <pc:sldMkLst>
          <pc:docMk/>
          <pc:sldMk cId="1133878791" sldId="605"/>
        </pc:sldMkLst>
        <pc:spChg chg="mod">
          <ac:chgData name="Sylvie GANGLOFF" userId="S::sylvie.gangloff@collaboratif-dne.fr::d6914ae8-1b39-442f-bc7b-1e30cce071f5" providerId="AD" clId="Web-{DA51A4C1-DC12-4D61-A849-28DDCCCB559F}" dt="2022-11-18T10:26:53.692" v="328" actId="20577"/>
          <ac:spMkLst>
            <pc:docMk/>
            <pc:sldMk cId="1133878791" sldId="605"/>
            <ac:spMk id="3" creationId="{20994952-2F31-943D-F4FF-9BCA8C007564}"/>
          </ac:spMkLst>
        </pc:spChg>
      </pc:sldChg>
      <pc:sldChg chg="modSp">
        <pc:chgData name="Sylvie GANGLOFF" userId="S::sylvie.gangloff@collaboratif-dne.fr::d6914ae8-1b39-442f-bc7b-1e30cce071f5" providerId="AD" clId="Web-{DA51A4C1-DC12-4D61-A849-28DDCCCB559F}" dt="2022-11-18T10:37:09.591" v="363" actId="20577"/>
        <pc:sldMkLst>
          <pc:docMk/>
          <pc:sldMk cId="3275536161" sldId="609"/>
        </pc:sldMkLst>
        <pc:spChg chg="mod">
          <ac:chgData name="Sylvie GANGLOFF" userId="S::sylvie.gangloff@collaboratif-dne.fr::d6914ae8-1b39-442f-bc7b-1e30cce071f5" providerId="AD" clId="Web-{DA51A4C1-DC12-4D61-A849-28DDCCCB559F}" dt="2022-11-18T10:37:09.591" v="363" actId="20577"/>
          <ac:spMkLst>
            <pc:docMk/>
            <pc:sldMk cId="3275536161" sldId="609"/>
            <ac:spMk id="7" creationId="{27290AFB-F29C-529D-E124-682940BECFB3}"/>
          </ac:spMkLst>
        </pc:spChg>
      </pc:sldChg>
      <pc:sldChg chg="modSp">
        <pc:chgData name="Sylvie GANGLOFF" userId="S::sylvie.gangloff@collaboratif-dne.fr::d6914ae8-1b39-442f-bc7b-1e30cce071f5" providerId="AD" clId="Web-{DA51A4C1-DC12-4D61-A849-28DDCCCB559F}" dt="2022-11-18T09:34:43.678" v="31" actId="20577"/>
        <pc:sldMkLst>
          <pc:docMk/>
          <pc:sldMk cId="3577271753" sldId="633"/>
        </pc:sldMkLst>
        <pc:spChg chg="mod">
          <ac:chgData name="Sylvie GANGLOFF" userId="S::sylvie.gangloff@collaboratif-dne.fr::d6914ae8-1b39-442f-bc7b-1e30cce071f5" providerId="AD" clId="Web-{DA51A4C1-DC12-4D61-A849-28DDCCCB559F}" dt="2022-11-18T09:34:43.678" v="31" actId="20577"/>
          <ac:spMkLst>
            <pc:docMk/>
            <pc:sldMk cId="3577271753" sldId="633"/>
            <ac:spMk id="5" creationId="{2270F61D-9444-64D6-173B-423756033852}"/>
          </ac:spMkLst>
        </pc:spChg>
      </pc:sldChg>
      <pc:sldChg chg="modSp add replId">
        <pc:chgData name="Sylvie GANGLOFF" userId="S::sylvie.gangloff@collaboratif-dne.fr::d6914ae8-1b39-442f-bc7b-1e30cce071f5" providerId="AD" clId="Web-{DA51A4C1-DC12-4D61-A849-28DDCCCB559F}" dt="2022-11-18T11:13:32.663" v="422" actId="20577"/>
        <pc:sldMkLst>
          <pc:docMk/>
          <pc:sldMk cId="3882468308" sldId="638"/>
        </pc:sldMkLst>
        <pc:spChg chg="mod">
          <ac:chgData name="Sylvie GANGLOFF" userId="S::sylvie.gangloff@collaboratif-dne.fr::d6914ae8-1b39-442f-bc7b-1e30cce071f5" providerId="AD" clId="Web-{DA51A4C1-DC12-4D61-A849-28DDCCCB559F}" dt="2022-11-18T11:13:32.663" v="422" actId="20577"/>
          <ac:spMkLst>
            <pc:docMk/>
            <pc:sldMk cId="3882468308" sldId="638"/>
            <ac:spMk id="3" creationId="{20994952-2F31-943D-F4FF-9BCA8C007564}"/>
          </ac:spMkLst>
        </pc:spChg>
      </pc:sldChg>
      <pc:sldChg chg="modSp add replId">
        <pc:chgData name="Sylvie GANGLOFF" userId="S::sylvie.gangloff@collaboratif-dne.fr::d6914ae8-1b39-442f-bc7b-1e30cce071f5" providerId="AD" clId="Web-{DA51A4C1-DC12-4D61-A849-28DDCCCB559F}" dt="2022-11-18T09:51:16.795" v="110" actId="14100"/>
        <pc:sldMkLst>
          <pc:docMk/>
          <pc:sldMk cId="2247892991" sldId="639"/>
        </pc:sldMkLst>
        <pc:spChg chg="mod">
          <ac:chgData name="Sylvie GANGLOFF" userId="S::sylvie.gangloff@collaboratif-dne.fr::d6914ae8-1b39-442f-bc7b-1e30cce071f5" providerId="AD" clId="Web-{DA51A4C1-DC12-4D61-A849-28DDCCCB559F}" dt="2022-11-18T09:47:06.551" v="56" actId="20577"/>
          <ac:spMkLst>
            <pc:docMk/>
            <pc:sldMk cId="2247892991" sldId="639"/>
            <ac:spMk id="197" creationId="{00000000-0000-0000-0000-000000000000}"/>
          </ac:spMkLst>
        </pc:spChg>
        <pc:spChg chg="mod">
          <ac:chgData name="Sylvie GANGLOFF" userId="S::sylvie.gangloff@collaboratif-dne.fr::d6914ae8-1b39-442f-bc7b-1e30cce071f5" providerId="AD" clId="Web-{DA51A4C1-DC12-4D61-A849-28DDCCCB559F}" dt="2022-11-18T09:51:16.795" v="110" actId="14100"/>
          <ac:spMkLst>
            <pc:docMk/>
            <pc:sldMk cId="2247892991" sldId="639"/>
            <ac:spMk id="200" creationId="{00000000-0000-0000-0000-000000000000}"/>
          </ac:spMkLst>
        </pc:spChg>
      </pc:sldChg>
      <pc:sldChg chg="add replId">
        <pc:chgData name="Sylvie GANGLOFF" userId="S::sylvie.gangloff@collaboratif-dne.fr::d6914ae8-1b39-442f-bc7b-1e30cce071f5" providerId="AD" clId="Web-{DA51A4C1-DC12-4D61-A849-28DDCCCB559F}" dt="2022-11-18T09:48:43.399" v="82"/>
        <pc:sldMkLst>
          <pc:docMk/>
          <pc:sldMk cId="3572852163" sldId="640"/>
        </pc:sldMkLst>
      </pc:sldChg>
      <pc:sldChg chg="modSp add ord replId">
        <pc:chgData name="Sylvie GANGLOFF" userId="S::sylvie.gangloff@collaboratif-dne.fr::d6914ae8-1b39-442f-bc7b-1e30cce071f5" providerId="AD" clId="Web-{DA51A4C1-DC12-4D61-A849-28DDCCCB559F}" dt="2022-11-18T10:01:36.226" v="229" actId="20577"/>
        <pc:sldMkLst>
          <pc:docMk/>
          <pc:sldMk cId="1710124972" sldId="641"/>
        </pc:sldMkLst>
        <pc:spChg chg="mod">
          <ac:chgData name="Sylvie GANGLOFF" userId="S::sylvie.gangloff@collaboratif-dne.fr::d6914ae8-1b39-442f-bc7b-1e30cce071f5" providerId="AD" clId="Web-{DA51A4C1-DC12-4D61-A849-28DDCCCB559F}" dt="2022-11-18T10:01:36.226" v="229" actId="20577"/>
          <ac:spMkLst>
            <pc:docMk/>
            <pc:sldMk cId="1710124972" sldId="641"/>
            <ac:spMk id="3" creationId="{20994952-2F31-943D-F4FF-9BCA8C007564}"/>
          </ac:spMkLst>
        </pc:spChg>
        <pc:spChg chg="mod">
          <ac:chgData name="Sylvie GANGLOFF" userId="S::sylvie.gangloff@collaboratif-dne.fr::d6914ae8-1b39-442f-bc7b-1e30cce071f5" providerId="AD" clId="Web-{DA51A4C1-DC12-4D61-A849-28DDCCCB559F}" dt="2022-11-18T10:01:06.475" v="223" actId="20577"/>
          <ac:spMkLst>
            <pc:docMk/>
            <pc:sldMk cId="1710124972" sldId="641"/>
            <ac:spMk id="6" creationId="{DA0B296E-73E4-CFAA-093E-EBBDE1148C02}"/>
          </ac:spMkLst>
        </pc:spChg>
        <pc:spChg chg="mod">
          <ac:chgData name="Sylvie GANGLOFF" userId="S::sylvie.gangloff@collaboratif-dne.fr::d6914ae8-1b39-442f-bc7b-1e30cce071f5" providerId="AD" clId="Web-{DA51A4C1-DC12-4D61-A849-28DDCCCB559F}" dt="2022-11-18T10:00:33.286" v="211" actId="14100"/>
          <ac:spMkLst>
            <pc:docMk/>
            <pc:sldMk cId="1710124972" sldId="641"/>
            <ac:spMk id="197" creationId="{00000000-0000-0000-0000-000000000000}"/>
          </ac:spMkLst>
        </pc:spChg>
        <pc:spChg chg="mod">
          <ac:chgData name="Sylvie GANGLOFF" userId="S::sylvie.gangloff@collaboratif-dne.fr::d6914ae8-1b39-442f-bc7b-1e30cce071f5" providerId="AD" clId="Web-{DA51A4C1-DC12-4D61-A849-28DDCCCB559F}" dt="2022-11-18T10:01:18.835" v="226" actId="14100"/>
          <ac:spMkLst>
            <pc:docMk/>
            <pc:sldMk cId="1710124972" sldId="641"/>
            <ac:spMk id="200" creationId="{00000000-0000-0000-0000-000000000000}"/>
          </ac:spMkLst>
        </pc:spChg>
      </pc:sldChg>
      <pc:sldChg chg="modSp add ord replId">
        <pc:chgData name="Sylvie GANGLOFF" userId="S::sylvie.gangloff@collaboratif-dne.fr::d6914ae8-1b39-442f-bc7b-1e30cce071f5" providerId="AD" clId="Web-{DA51A4C1-DC12-4D61-A849-28DDCCCB559F}" dt="2022-11-18T10:02:22.806" v="240" actId="14100"/>
        <pc:sldMkLst>
          <pc:docMk/>
          <pc:sldMk cId="1242563339" sldId="642"/>
        </pc:sldMkLst>
        <pc:spChg chg="mod">
          <ac:chgData name="Sylvie GANGLOFF" userId="S::sylvie.gangloff@collaboratif-dne.fr::d6914ae8-1b39-442f-bc7b-1e30cce071f5" providerId="AD" clId="Web-{DA51A4C1-DC12-4D61-A849-28DDCCCB559F}" dt="2022-11-18T10:02:22.806" v="240" actId="14100"/>
          <ac:spMkLst>
            <pc:docMk/>
            <pc:sldMk cId="1242563339" sldId="642"/>
            <ac:spMk id="3" creationId="{20994952-2F31-943D-F4FF-9BCA8C007564}"/>
          </ac:spMkLst>
        </pc:spChg>
        <pc:spChg chg="mod">
          <ac:chgData name="Sylvie GANGLOFF" userId="S::sylvie.gangloff@collaboratif-dne.fr::d6914ae8-1b39-442f-bc7b-1e30cce071f5" providerId="AD" clId="Web-{DA51A4C1-DC12-4D61-A849-28DDCCCB559F}" dt="2022-11-18T09:58:59.720" v="198" actId="20577"/>
          <ac:spMkLst>
            <pc:docMk/>
            <pc:sldMk cId="1242563339" sldId="642"/>
            <ac:spMk id="6" creationId="{DA0B296E-73E4-CFAA-093E-EBBDE1148C02}"/>
          </ac:spMkLst>
        </pc:spChg>
        <pc:spChg chg="mod">
          <ac:chgData name="Sylvie GANGLOFF" userId="S::sylvie.gangloff@collaboratif-dne.fr::d6914ae8-1b39-442f-bc7b-1e30cce071f5" providerId="AD" clId="Web-{DA51A4C1-DC12-4D61-A849-28DDCCCB559F}" dt="2022-11-18T09:59:29.893" v="203" actId="20577"/>
          <ac:spMkLst>
            <pc:docMk/>
            <pc:sldMk cId="1242563339" sldId="642"/>
            <ac:spMk id="7" creationId="{6A591A7C-4AC1-E233-3326-EB0768076F14}"/>
          </ac:spMkLst>
        </pc:spChg>
        <pc:spChg chg="mod">
          <ac:chgData name="Sylvie GANGLOFF" userId="S::sylvie.gangloff@collaboratif-dne.fr::d6914ae8-1b39-442f-bc7b-1e30cce071f5" providerId="AD" clId="Web-{DA51A4C1-DC12-4D61-A849-28DDCCCB559F}" dt="2022-11-18T09:57:42.029" v="186" actId="20577"/>
          <ac:spMkLst>
            <pc:docMk/>
            <pc:sldMk cId="1242563339" sldId="642"/>
            <ac:spMk id="197" creationId="{00000000-0000-0000-0000-000000000000}"/>
          </ac:spMkLst>
        </pc:spChg>
        <pc:spChg chg="mod">
          <ac:chgData name="Sylvie GANGLOFF" userId="S::sylvie.gangloff@collaboratif-dne.fr::d6914ae8-1b39-442f-bc7b-1e30cce071f5" providerId="AD" clId="Web-{DA51A4C1-DC12-4D61-A849-28DDCCCB559F}" dt="2022-11-18T10:02:17.321" v="238" actId="14100"/>
          <ac:spMkLst>
            <pc:docMk/>
            <pc:sldMk cId="1242563339" sldId="642"/>
            <ac:spMk id="200" creationId="{00000000-0000-0000-0000-000000000000}"/>
          </ac:spMkLst>
        </pc:spChg>
      </pc:sldChg>
      <pc:sldChg chg="add replId">
        <pc:chgData name="Sylvie GANGLOFF" userId="S::sylvie.gangloff@collaboratif-dne.fr::d6914ae8-1b39-442f-bc7b-1e30cce071f5" providerId="AD" clId="Web-{DA51A4C1-DC12-4D61-A849-28DDCCCB559F}" dt="2022-11-18T09:57:05.903" v="180"/>
        <pc:sldMkLst>
          <pc:docMk/>
          <pc:sldMk cId="4276371132" sldId="643"/>
        </pc:sldMkLst>
      </pc:sldChg>
      <pc:sldChg chg="add replId">
        <pc:chgData name="Sylvie GANGLOFF" userId="S::sylvie.gangloff@collaboratif-dne.fr::d6914ae8-1b39-442f-bc7b-1e30cce071f5" providerId="AD" clId="Web-{DA51A4C1-DC12-4D61-A849-28DDCCCB559F}" dt="2022-11-18T09:59:45.237" v="205"/>
        <pc:sldMkLst>
          <pc:docMk/>
          <pc:sldMk cId="2629240064" sldId="644"/>
        </pc:sldMkLst>
      </pc:sldChg>
    </pc:docChg>
  </pc:docChgLst>
  <pc:docChgLst>
    <pc:chgData name="Sylvie GANGLOFF" userId="S::sylvie.gangloff@collaboratif-dne.fr::d6914ae8-1b39-442f-bc7b-1e30cce071f5" providerId="AD" clId="Web-{283D5CD0-B8B8-6A1B-61B0-50BD2E9DFDF9}"/>
    <pc:docChg chg="modSld">
      <pc:chgData name="Sylvie GANGLOFF" userId="S::sylvie.gangloff@collaboratif-dne.fr::d6914ae8-1b39-442f-bc7b-1e30cce071f5" providerId="AD" clId="Web-{283D5CD0-B8B8-6A1B-61B0-50BD2E9DFDF9}" dt="2022-10-03T14:44:29.748" v="157" actId="20577"/>
      <pc:docMkLst>
        <pc:docMk/>
      </pc:docMkLst>
      <pc:sldChg chg="modSp">
        <pc:chgData name="Sylvie GANGLOFF" userId="S::sylvie.gangloff@collaboratif-dne.fr::d6914ae8-1b39-442f-bc7b-1e30cce071f5" providerId="AD" clId="Web-{283D5CD0-B8B8-6A1B-61B0-50BD2E9DFDF9}" dt="2022-10-03T14:44:14.732" v="153" actId="20577"/>
        <pc:sldMkLst>
          <pc:docMk/>
          <pc:sldMk cId="1133878791" sldId="605"/>
        </pc:sldMkLst>
        <pc:spChg chg="mod">
          <ac:chgData name="Sylvie GANGLOFF" userId="S::sylvie.gangloff@collaboratif-dne.fr::d6914ae8-1b39-442f-bc7b-1e30cce071f5" providerId="AD" clId="Web-{283D5CD0-B8B8-6A1B-61B0-50BD2E9DFDF9}" dt="2022-10-03T14:42:51.827" v="111" actId="20577"/>
          <ac:spMkLst>
            <pc:docMk/>
            <pc:sldMk cId="1133878791" sldId="605"/>
            <ac:spMk id="3" creationId="{20994952-2F31-943D-F4FF-9BCA8C007564}"/>
          </ac:spMkLst>
        </pc:spChg>
        <pc:spChg chg="mod">
          <ac:chgData name="Sylvie GANGLOFF" userId="S::sylvie.gangloff@collaboratif-dne.fr::d6914ae8-1b39-442f-bc7b-1e30cce071f5" providerId="AD" clId="Web-{283D5CD0-B8B8-6A1B-61B0-50BD2E9DFDF9}" dt="2022-10-03T14:28:57.055" v="29" actId="14100"/>
          <ac:spMkLst>
            <pc:docMk/>
            <pc:sldMk cId="1133878791" sldId="605"/>
            <ac:spMk id="6" creationId="{DA0B296E-73E4-CFAA-093E-EBBDE1148C02}"/>
          </ac:spMkLst>
        </pc:spChg>
        <pc:spChg chg="mod">
          <ac:chgData name="Sylvie GANGLOFF" userId="S::sylvie.gangloff@collaboratif-dne.fr::d6914ae8-1b39-442f-bc7b-1e30cce071f5" providerId="AD" clId="Web-{283D5CD0-B8B8-6A1B-61B0-50BD2E9DFDF9}" dt="2022-10-03T14:27:59.087" v="22" actId="20577"/>
          <ac:spMkLst>
            <pc:docMk/>
            <pc:sldMk cId="1133878791" sldId="605"/>
            <ac:spMk id="7" creationId="{6A591A7C-4AC1-E233-3326-EB0768076F14}"/>
          </ac:spMkLst>
        </pc:spChg>
        <pc:spChg chg="mod">
          <ac:chgData name="Sylvie GANGLOFF" userId="S::sylvie.gangloff@collaboratif-dne.fr::d6914ae8-1b39-442f-bc7b-1e30cce071f5" providerId="AD" clId="Web-{283D5CD0-B8B8-6A1B-61B0-50BD2E9DFDF9}" dt="2022-10-03T14:44:14.732" v="153" actId="20577"/>
          <ac:spMkLst>
            <pc:docMk/>
            <pc:sldMk cId="1133878791" sldId="605"/>
            <ac:spMk id="200" creationId="{00000000-0000-0000-0000-000000000000}"/>
          </ac:spMkLst>
        </pc:spChg>
      </pc:sldChg>
      <pc:sldChg chg="modSp">
        <pc:chgData name="Sylvie GANGLOFF" userId="S::sylvie.gangloff@collaboratif-dne.fr::d6914ae8-1b39-442f-bc7b-1e30cce071f5" providerId="AD" clId="Web-{283D5CD0-B8B8-6A1B-61B0-50BD2E9DFDF9}" dt="2022-10-03T14:44:29.748" v="157" actId="20577"/>
        <pc:sldMkLst>
          <pc:docMk/>
          <pc:sldMk cId="3948447244" sldId="606"/>
        </pc:sldMkLst>
        <pc:spChg chg="mod">
          <ac:chgData name="Sylvie GANGLOFF" userId="S::sylvie.gangloff@collaboratif-dne.fr::d6914ae8-1b39-442f-bc7b-1e30cce071f5" providerId="AD" clId="Web-{283D5CD0-B8B8-6A1B-61B0-50BD2E9DFDF9}" dt="2022-10-03T14:27:07.540" v="6" actId="20577"/>
          <ac:spMkLst>
            <pc:docMk/>
            <pc:sldMk cId="3948447244" sldId="606"/>
            <ac:spMk id="6" creationId="{DA0B296E-73E4-CFAA-093E-EBBDE1148C02}"/>
          </ac:spMkLst>
        </pc:spChg>
        <pc:spChg chg="mod">
          <ac:chgData name="Sylvie GANGLOFF" userId="S::sylvie.gangloff@collaboratif-dne.fr::d6914ae8-1b39-442f-bc7b-1e30cce071f5" providerId="AD" clId="Web-{283D5CD0-B8B8-6A1B-61B0-50BD2E9DFDF9}" dt="2022-10-03T14:44:29.748" v="157" actId="20577"/>
          <ac:spMkLst>
            <pc:docMk/>
            <pc:sldMk cId="3948447244" sldId="606"/>
            <ac:spMk id="200" creationId="{00000000-0000-0000-0000-000000000000}"/>
          </ac:spMkLst>
        </pc:spChg>
      </pc:sldChg>
    </pc:docChg>
  </pc:docChgLst>
  <pc:docChgLst>
    <pc:chgData name="Florent GOIFFON" userId="S::florent.goiffon@collaboratif-dne.fr::b7f31834-e297-4753-a31b-96c29fed42cf" providerId="AD" clId="Web-{62F4AEA2-498D-82D9-C0C0-A6C51E05F8A1}"/>
    <pc:docChg chg="modSld">
      <pc:chgData name="Florent GOIFFON" userId="S::florent.goiffon@collaboratif-dne.fr::b7f31834-e297-4753-a31b-96c29fed42cf" providerId="AD" clId="Web-{62F4AEA2-498D-82D9-C0C0-A6C51E05F8A1}" dt="2022-12-01T11:58:56.078" v="5" actId="20577"/>
      <pc:docMkLst>
        <pc:docMk/>
      </pc:docMkLst>
      <pc:sldChg chg="modSp">
        <pc:chgData name="Florent GOIFFON" userId="S::florent.goiffon@collaboratif-dne.fr::b7f31834-e297-4753-a31b-96c29fed42cf" providerId="AD" clId="Web-{62F4AEA2-498D-82D9-C0C0-A6C51E05F8A1}" dt="2022-12-01T11:58:56.078" v="5" actId="20577"/>
        <pc:sldMkLst>
          <pc:docMk/>
          <pc:sldMk cId="306305362" sldId="492"/>
        </pc:sldMkLst>
        <pc:spChg chg="mod">
          <ac:chgData name="Florent GOIFFON" userId="S::florent.goiffon@collaboratif-dne.fr::b7f31834-e297-4753-a31b-96c29fed42cf" providerId="AD" clId="Web-{62F4AEA2-498D-82D9-C0C0-A6C51E05F8A1}" dt="2022-12-01T11:58:56.078" v="5" actId="20577"/>
          <ac:spMkLst>
            <pc:docMk/>
            <pc:sldMk cId="306305362" sldId="492"/>
            <ac:spMk id="2" creationId="{308483AE-7AEE-4029-A447-15229B693C9B}"/>
          </ac:spMkLst>
        </pc:spChg>
      </pc:sldChg>
    </pc:docChg>
  </pc:docChgLst>
  <pc:docChgLst>
    <pc:chgData name="Julien TENEDOS" userId="S::julien.tenedos@collaboratif-dne.fr::bebec26f-c1f4-400e-98df-cadbcf0666fa" providerId="AD" clId="Web-{083736F3-8320-F5C1-A336-6E9F4475074F}"/>
    <pc:docChg chg="modSld">
      <pc:chgData name="Julien TENEDOS" userId="S::julien.tenedos@collaboratif-dne.fr::bebec26f-c1f4-400e-98df-cadbcf0666fa" providerId="AD" clId="Web-{083736F3-8320-F5C1-A336-6E9F4475074F}" dt="2022-11-30T09:23:48.134" v="2" actId="20577"/>
      <pc:docMkLst>
        <pc:docMk/>
      </pc:docMkLst>
      <pc:sldChg chg="modSp">
        <pc:chgData name="Julien TENEDOS" userId="S::julien.tenedos@collaboratif-dne.fr::bebec26f-c1f4-400e-98df-cadbcf0666fa" providerId="AD" clId="Web-{083736F3-8320-F5C1-A336-6E9F4475074F}" dt="2022-11-30T09:23:48.134" v="2" actId="20577"/>
        <pc:sldMkLst>
          <pc:docMk/>
          <pc:sldMk cId="1635988881" sldId="507"/>
        </pc:sldMkLst>
        <pc:spChg chg="mod">
          <ac:chgData name="Julien TENEDOS" userId="S::julien.tenedos@collaboratif-dne.fr::bebec26f-c1f4-400e-98df-cadbcf0666fa" providerId="AD" clId="Web-{083736F3-8320-F5C1-A336-6E9F4475074F}" dt="2022-11-30T09:23:48.134" v="2" actId="20577"/>
          <ac:spMkLst>
            <pc:docMk/>
            <pc:sldMk cId="1635988881" sldId="507"/>
            <ac:spMk id="3" creationId="{9F1B3200-55B8-1655-2841-F06DC30A835B}"/>
          </ac:spMkLst>
        </pc:spChg>
      </pc:sldChg>
    </pc:docChg>
  </pc:docChgLst>
  <pc:docChgLst>
    <pc:chgData name="Florent GOIFFON" userId="S::florent.goiffon@collaboratif-dne.fr::b7f31834-e297-4753-a31b-96c29fed42cf" providerId="AD" clId="Web-{F41EC91E-2700-5C83-67BA-BEA677B45891}"/>
    <pc:docChg chg="modSld">
      <pc:chgData name="Florent GOIFFON" userId="S::florent.goiffon@collaboratif-dne.fr::b7f31834-e297-4753-a31b-96c29fed42cf" providerId="AD" clId="Web-{F41EC91E-2700-5C83-67BA-BEA677B45891}" dt="2022-11-14T21:11:03.371" v="37" actId="20577"/>
      <pc:docMkLst>
        <pc:docMk/>
      </pc:docMkLst>
      <pc:sldChg chg="delSp modSp">
        <pc:chgData name="Florent GOIFFON" userId="S::florent.goiffon@collaboratif-dne.fr::b7f31834-e297-4753-a31b-96c29fed42cf" providerId="AD" clId="Web-{F41EC91E-2700-5C83-67BA-BEA677B45891}" dt="2022-11-14T20:35:47.638" v="7"/>
        <pc:sldMkLst>
          <pc:docMk/>
          <pc:sldMk cId="0" sldId="261"/>
        </pc:sldMkLst>
        <pc:spChg chg="mod">
          <ac:chgData name="Florent GOIFFON" userId="S::florent.goiffon@collaboratif-dne.fr::b7f31834-e297-4753-a31b-96c29fed42cf" providerId="AD" clId="Web-{F41EC91E-2700-5C83-67BA-BEA677B45891}" dt="2022-11-14T20:35:35.966" v="3" actId="20577"/>
          <ac:spMkLst>
            <pc:docMk/>
            <pc:sldMk cId="0" sldId="261"/>
            <ac:spMk id="8" creationId="{C7A9C311-A38E-48DB-BB99-B6F49A63B31B}"/>
          </ac:spMkLst>
        </pc:spChg>
        <pc:spChg chg="del mod">
          <ac:chgData name="Florent GOIFFON" userId="S::florent.goiffon@collaboratif-dne.fr::b7f31834-e297-4753-a31b-96c29fed42cf" providerId="AD" clId="Web-{F41EC91E-2700-5C83-67BA-BEA677B45891}" dt="2022-11-14T20:35:47.638" v="7"/>
          <ac:spMkLst>
            <pc:docMk/>
            <pc:sldMk cId="0" sldId="261"/>
            <ac:spMk id="13" creationId="{61CFDF35-4C78-D9B2-EBB0-1D9B17BA435D}"/>
          </ac:spMkLst>
        </pc:spChg>
      </pc:sldChg>
      <pc:sldChg chg="modSp">
        <pc:chgData name="Florent GOIFFON" userId="S::florent.goiffon@collaboratif-dne.fr::b7f31834-e297-4753-a31b-96c29fed42cf" providerId="AD" clId="Web-{F41EC91E-2700-5C83-67BA-BEA677B45891}" dt="2022-11-14T21:11:03.371" v="37" actId="20577"/>
        <pc:sldMkLst>
          <pc:docMk/>
          <pc:sldMk cId="2388793652" sldId="522"/>
        </pc:sldMkLst>
        <pc:spChg chg="mod">
          <ac:chgData name="Florent GOIFFON" userId="S::florent.goiffon@collaboratif-dne.fr::b7f31834-e297-4753-a31b-96c29fed42cf" providerId="AD" clId="Web-{F41EC91E-2700-5C83-67BA-BEA677B45891}" dt="2022-11-14T21:11:03.371" v="37" actId="20577"/>
          <ac:spMkLst>
            <pc:docMk/>
            <pc:sldMk cId="2388793652" sldId="522"/>
            <ac:spMk id="197" creationId="{00000000-0000-0000-0000-000000000000}"/>
          </ac:spMkLst>
        </pc:spChg>
      </pc:sldChg>
      <pc:sldChg chg="modSp">
        <pc:chgData name="Florent GOIFFON" userId="S::florent.goiffon@collaboratif-dne.fr::b7f31834-e297-4753-a31b-96c29fed42cf" providerId="AD" clId="Web-{F41EC91E-2700-5C83-67BA-BEA677B45891}" dt="2022-11-14T21:10:41.183" v="36" actId="20577"/>
        <pc:sldMkLst>
          <pc:docMk/>
          <pc:sldMk cId="360758584" sldId="634"/>
        </pc:sldMkLst>
        <pc:spChg chg="mod">
          <ac:chgData name="Florent GOIFFON" userId="S::florent.goiffon@collaboratif-dne.fr::b7f31834-e297-4753-a31b-96c29fed42cf" providerId="AD" clId="Web-{F41EC91E-2700-5C83-67BA-BEA677B45891}" dt="2022-11-14T21:10:41.183" v="36" actId="20577"/>
          <ac:spMkLst>
            <pc:docMk/>
            <pc:sldMk cId="360758584" sldId="634"/>
            <ac:spMk id="5" creationId="{7D41CF1F-E93B-50D1-E976-6238CE6FCFA7}"/>
          </ac:spMkLst>
        </pc:spChg>
      </pc:sldChg>
    </pc:docChg>
  </pc:docChgLst>
  <pc:docChgLst>
    <pc:chgData name="Florent GOIFFON" userId="b7f31834-e297-4753-a31b-96c29fed42cf" providerId="ADAL" clId="{4433DABD-71D7-F044-8817-EEBFDF82C0D0}"/>
    <pc:docChg chg="undo redo custSel modSld sldOrd">
      <pc:chgData name="Florent GOIFFON" userId="b7f31834-e297-4753-a31b-96c29fed42cf" providerId="ADAL" clId="{4433DABD-71D7-F044-8817-EEBFDF82C0D0}" dt="2022-10-20T09:45:47.277" v="961" actId="20577"/>
      <pc:docMkLst>
        <pc:docMk/>
      </pc:docMkLst>
      <pc:sldChg chg="modSp mod">
        <pc:chgData name="Florent GOIFFON" userId="b7f31834-e297-4753-a31b-96c29fed42cf" providerId="ADAL" clId="{4433DABD-71D7-F044-8817-EEBFDF82C0D0}" dt="2022-10-20T09:41:01.374" v="927" actId="1076"/>
        <pc:sldMkLst>
          <pc:docMk/>
          <pc:sldMk cId="69465440" sldId="498"/>
        </pc:sldMkLst>
        <pc:spChg chg="mod">
          <ac:chgData name="Florent GOIFFON" userId="b7f31834-e297-4753-a31b-96c29fed42cf" providerId="ADAL" clId="{4433DABD-71D7-F044-8817-EEBFDF82C0D0}" dt="2022-10-20T09:41:01.374" v="927" actId="1076"/>
          <ac:spMkLst>
            <pc:docMk/>
            <pc:sldMk cId="69465440" sldId="498"/>
            <ac:spMk id="8" creationId="{DFAD64CD-CABE-7707-674E-B1009EC82088}"/>
          </ac:spMkLst>
        </pc:spChg>
      </pc:sldChg>
      <pc:sldChg chg="addSp delSp modSp mod">
        <pc:chgData name="Florent GOIFFON" userId="b7f31834-e297-4753-a31b-96c29fed42cf" providerId="ADAL" clId="{4433DABD-71D7-F044-8817-EEBFDF82C0D0}" dt="2022-10-20T09:43:56.243" v="941"/>
        <pc:sldMkLst>
          <pc:docMk/>
          <pc:sldMk cId="20736113" sldId="516"/>
        </pc:sldMkLst>
        <pc:spChg chg="add del mod">
          <ac:chgData name="Florent GOIFFON" userId="b7f31834-e297-4753-a31b-96c29fed42cf" providerId="ADAL" clId="{4433DABD-71D7-F044-8817-EEBFDF82C0D0}" dt="2022-10-20T09:43:56.243" v="941"/>
          <ac:spMkLst>
            <pc:docMk/>
            <pc:sldMk cId="20736113" sldId="516"/>
            <ac:spMk id="8" creationId="{DE0998C2-755B-22D9-BB46-893EC4C3E658}"/>
          </ac:spMkLst>
        </pc:spChg>
        <pc:spChg chg="add mod">
          <ac:chgData name="Florent GOIFFON" userId="b7f31834-e297-4753-a31b-96c29fed42cf" providerId="ADAL" clId="{4433DABD-71D7-F044-8817-EEBFDF82C0D0}" dt="2022-10-20T09:43:24.197" v="939" actId="115"/>
          <ac:spMkLst>
            <pc:docMk/>
            <pc:sldMk cId="20736113" sldId="516"/>
            <ac:spMk id="9" creationId="{CD286119-BAC4-4F22-4BC5-020935AA21AA}"/>
          </ac:spMkLst>
        </pc:spChg>
        <pc:spChg chg="mod">
          <ac:chgData name="Florent GOIFFON" userId="b7f31834-e297-4753-a31b-96c29fed42cf" providerId="ADAL" clId="{4433DABD-71D7-F044-8817-EEBFDF82C0D0}" dt="2022-10-20T09:42:53.355" v="928" actId="14100"/>
          <ac:spMkLst>
            <pc:docMk/>
            <pc:sldMk cId="20736113" sldId="516"/>
            <ac:spMk id="200" creationId="{00000000-0000-0000-0000-000000000000}"/>
          </ac:spMkLst>
        </pc:spChg>
      </pc:sldChg>
      <pc:sldChg chg="modSp mod">
        <pc:chgData name="Florent GOIFFON" userId="b7f31834-e297-4753-a31b-96c29fed42cf" providerId="ADAL" clId="{4433DABD-71D7-F044-8817-EEBFDF82C0D0}" dt="2022-10-20T09:37:57.656" v="897" actId="1076"/>
        <pc:sldMkLst>
          <pc:docMk/>
          <pc:sldMk cId="4181135471" sldId="517"/>
        </pc:sldMkLst>
        <pc:spChg chg="mod">
          <ac:chgData name="Florent GOIFFON" userId="b7f31834-e297-4753-a31b-96c29fed42cf" providerId="ADAL" clId="{4433DABD-71D7-F044-8817-EEBFDF82C0D0}" dt="2022-10-20T09:37:57.656" v="897" actId="1076"/>
          <ac:spMkLst>
            <pc:docMk/>
            <pc:sldMk cId="4181135471" sldId="517"/>
            <ac:spMk id="3" creationId="{B5A048E4-C58E-49B5-0475-C232E046ADED}"/>
          </ac:spMkLst>
        </pc:spChg>
      </pc:sldChg>
      <pc:sldChg chg="modSp mod">
        <pc:chgData name="Florent GOIFFON" userId="b7f31834-e297-4753-a31b-96c29fed42cf" providerId="ADAL" clId="{4433DABD-71D7-F044-8817-EEBFDF82C0D0}" dt="2022-10-20T09:45:47.277" v="961" actId="20577"/>
        <pc:sldMkLst>
          <pc:docMk/>
          <pc:sldMk cId="283885890" sldId="519"/>
        </pc:sldMkLst>
        <pc:spChg chg="mod">
          <ac:chgData name="Florent GOIFFON" userId="b7f31834-e297-4753-a31b-96c29fed42cf" providerId="ADAL" clId="{4433DABD-71D7-F044-8817-EEBFDF82C0D0}" dt="2022-10-20T09:45:47.277" v="961" actId="20577"/>
          <ac:spMkLst>
            <pc:docMk/>
            <pc:sldMk cId="283885890" sldId="519"/>
            <ac:spMk id="7" creationId="{E5710F4B-CF1C-4FF8-ABFD-AC8D89258789}"/>
          </ac:spMkLst>
        </pc:spChg>
      </pc:sldChg>
      <pc:sldChg chg="modSp mod">
        <pc:chgData name="Florent GOIFFON" userId="b7f31834-e297-4753-a31b-96c29fed42cf" providerId="ADAL" clId="{4433DABD-71D7-F044-8817-EEBFDF82C0D0}" dt="2022-10-20T09:22:46.046" v="801" actId="12"/>
        <pc:sldMkLst>
          <pc:docMk/>
          <pc:sldMk cId="608366914" sldId="521"/>
        </pc:sldMkLst>
        <pc:spChg chg="mod">
          <ac:chgData name="Florent GOIFFON" userId="b7f31834-e297-4753-a31b-96c29fed42cf" providerId="ADAL" clId="{4433DABD-71D7-F044-8817-EEBFDF82C0D0}" dt="2022-10-20T09:22:46.046" v="801" actId="12"/>
          <ac:spMkLst>
            <pc:docMk/>
            <pc:sldMk cId="608366914" sldId="521"/>
            <ac:spMk id="7" creationId="{37860CA5-1AEE-46D2-8772-435585627E30}"/>
          </ac:spMkLst>
        </pc:spChg>
      </pc:sldChg>
      <pc:sldChg chg="modSp mod">
        <pc:chgData name="Florent GOIFFON" userId="b7f31834-e297-4753-a31b-96c29fed42cf" providerId="ADAL" clId="{4433DABD-71D7-F044-8817-EEBFDF82C0D0}" dt="2022-10-20T09:06:57.810" v="370" actId="13926"/>
        <pc:sldMkLst>
          <pc:docMk/>
          <pc:sldMk cId="3667015942" sldId="585"/>
        </pc:sldMkLst>
        <pc:spChg chg="mod">
          <ac:chgData name="Florent GOIFFON" userId="b7f31834-e297-4753-a31b-96c29fed42cf" providerId="ADAL" clId="{4433DABD-71D7-F044-8817-EEBFDF82C0D0}" dt="2022-10-20T09:06:57.810" v="370" actId="13926"/>
          <ac:spMkLst>
            <pc:docMk/>
            <pc:sldMk cId="3667015942" sldId="585"/>
            <ac:spMk id="3" creationId="{20994952-2F31-943D-F4FF-9BCA8C007564}"/>
          </ac:spMkLst>
        </pc:spChg>
      </pc:sldChg>
      <pc:sldChg chg="modSp mod">
        <pc:chgData name="Florent GOIFFON" userId="b7f31834-e297-4753-a31b-96c29fed42cf" providerId="ADAL" clId="{4433DABD-71D7-F044-8817-EEBFDF82C0D0}" dt="2022-10-20T09:19:37.564" v="775" actId="20577"/>
        <pc:sldMkLst>
          <pc:docMk/>
          <pc:sldMk cId="601808728" sldId="591"/>
        </pc:sldMkLst>
        <pc:spChg chg="mod">
          <ac:chgData name="Florent GOIFFON" userId="b7f31834-e297-4753-a31b-96c29fed42cf" providerId="ADAL" clId="{4433DABD-71D7-F044-8817-EEBFDF82C0D0}" dt="2022-10-20T09:12:53.323" v="396" actId="404"/>
          <ac:spMkLst>
            <pc:docMk/>
            <pc:sldMk cId="601808728" sldId="591"/>
            <ac:spMk id="5" creationId="{15013E42-C1BF-B169-0A32-C850139AEC5C}"/>
          </ac:spMkLst>
        </pc:spChg>
        <pc:spChg chg="mod">
          <ac:chgData name="Florent GOIFFON" userId="b7f31834-e297-4753-a31b-96c29fed42cf" providerId="ADAL" clId="{4433DABD-71D7-F044-8817-EEBFDF82C0D0}" dt="2022-10-20T09:19:37.564" v="775" actId="20577"/>
          <ac:spMkLst>
            <pc:docMk/>
            <pc:sldMk cId="601808728" sldId="591"/>
            <ac:spMk id="6" creationId="{F52745AA-05D6-0949-ECA9-5C4AED76DB0A}"/>
          </ac:spMkLst>
        </pc:spChg>
        <pc:spChg chg="mod">
          <ac:chgData name="Florent GOIFFON" userId="b7f31834-e297-4753-a31b-96c29fed42cf" providerId="ADAL" clId="{4433DABD-71D7-F044-8817-EEBFDF82C0D0}" dt="2022-10-20T09:12:58.238" v="405" actId="1035"/>
          <ac:spMkLst>
            <pc:docMk/>
            <pc:sldMk cId="601808728" sldId="591"/>
            <ac:spMk id="200" creationId="{00000000-0000-0000-0000-000000000000}"/>
          </ac:spMkLst>
        </pc:spChg>
      </pc:sldChg>
      <pc:sldChg chg="modSp mod">
        <pc:chgData name="Florent GOIFFON" userId="b7f31834-e297-4753-a31b-96c29fed42cf" providerId="ADAL" clId="{4433DABD-71D7-F044-8817-EEBFDF82C0D0}" dt="2022-10-20T09:29:37.019" v="840" actId="115"/>
        <pc:sldMkLst>
          <pc:docMk/>
          <pc:sldMk cId="3152447483" sldId="604"/>
        </pc:sldMkLst>
        <pc:spChg chg="mod">
          <ac:chgData name="Florent GOIFFON" userId="b7f31834-e297-4753-a31b-96c29fed42cf" providerId="ADAL" clId="{4433DABD-71D7-F044-8817-EEBFDF82C0D0}" dt="2022-10-20T09:29:37.019" v="840" actId="115"/>
          <ac:spMkLst>
            <pc:docMk/>
            <pc:sldMk cId="3152447483" sldId="604"/>
            <ac:spMk id="3" creationId="{20994952-2F31-943D-F4FF-9BCA8C007564}"/>
          </ac:spMkLst>
        </pc:spChg>
      </pc:sldChg>
      <pc:sldChg chg="addSp delSp modSp mod">
        <pc:chgData name="Florent GOIFFON" userId="b7f31834-e297-4753-a31b-96c29fed42cf" providerId="ADAL" clId="{4433DABD-71D7-F044-8817-EEBFDF82C0D0}" dt="2022-10-20T09:30:12.862" v="850" actId="1076"/>
        <pc:sldMkLst>
          <pc:docMk/>
          <pc:sldMk cId="3275536161" sldId="609"/>
        </pc:sldMkLst>
        <pc:spChg chg="add del mod">
          <ac:chgData name="Florent GOIFFON" userId="b7f31834-e297-4753-a31b-96c29fed42cf" providerId="ADAL" clId="{4433DABD-71D7-F044-8817-EEBFDF82C0D0}" dt="2022-10-20T09:30:09.732" v="849" actId="478"/>
          <ac:spMkLst>
            <pc:docMk/>
            <pc:sldMk cId="3275536161" sldId="609"/>
            <ac:spMk id="2" creationId="{157E4EDB-7D05-2B58-CD7C-D31747FC9678}"/>
          </ac:spMkLst>
        </pc:spChg>
        <pc:spChg chg="add mod">
          <ac:chgData name="Florent GOIFFON" userId="b7f31834-e297-4753-a31b-96c29fed42cf" providerId="ADAL" clId="{4433DABD-71D7-F044-8817-EEBFDF82C0D0}" dt="2022-10-20T09:30:12.862" v="850" actId="1076"/>
          <ac:spMkLst>
            <pc:docMk/>
            <pc:sldMk cId="3275536161" sldId="609"/>
            <ac:spMk id="7" creationId="{27290AFB-F29C-529D-E124-682940BECFB3}"/>
          </ac:spMkLst>
        </pc:spChg>
        <pc:spChg chg="mod">
          <ac:chgData name="Florent GOIFFON" userId="b7f31834-e297-4753-a31b-96c29fed42cf" providerId="ADAL" clId="{4433DABD-71D7-F044-8817-EEBFDF82C0D0}" dt="2022-10-20T09:27:17.914" v="811" actId="21"/>
          <ac:spMkLst>
            <pc:docMk/>
            <pc:sldMk cId="3275536161" sldId="609"/>
            <ac:spMk id="200" creationId="{00000000-0000-0000-0000-000000000000}"/>
          </ac:spMkLst>
        </pc:spChg>
      </pc:sldChg>
      <pc:sldChg chg="addSp delSp modSp mod">
        <pc:chgData name="Florent GOIFFON" userId="b7f31834-e297-4753-a31b-96c29fed42cf" providerId="ADAL" clId="{4433DABD-71D7-F044-8817-EEBFDF82C0D0}" dt="2022-10-20T09:00:42.292" v="278" actId="14100"/>
        <pc:sldMkLst>
          <pc:docMk/>
          <pc:sldMk cId="4044658765" sldId="632"/>
        </pc:sldMkLst>
        <pc:spChg chg="del">
          <ac:chgData name="Florent GOIFFON" userId="b7f31834-e297-4753-a31b-96c29fed42cf" providerId="ADAL" clId="{4433DABD-71D7-F044-8817-EEBFDF82C0D0}" dt="2022-10-20T08:59:45.676" v="170" actId="478"/>
          <ac:spMkLst>
            <pc:docMk/>
            <pc:sldMk cId="4044658765" sldId="632"/>
            <ac:spMk id="3" creationId="{D56220D1-CBFA-6548-4828-99409DE34AA8}"/>
          </ac:spMkLst>
        </pc:spChg>
        <pc:spChg chg="add mod">
          <ac:chgData name="Florent GOIFFON" userId="b7f31834-e297-4753-a31b-96c29fed42cf" providerId="ADAL" clId="{4433DABD-71D7-F044-8817-EEBFDF82C0D0}" dt="2022-10-20T09:00:42.292" v="278" actId="14100"/>
          <ac:spMkLst>
            <pc:docMk/>
            <pc:sldMk cId="4044658765" sldId="632"/>
            <ac:spMk id="5" creationId="{E0580719-3CF6-2100-6561-1C5C081CF0F5}"/>
          </ac:spMkLst>
        </pc:spChg>
        <pc:spChg chg="mod">
          <ac:chgData name="Florent GOIFFON" userId="b7f31834-e297-4753-a31b-96c29fed42cf" providerId="ADAL" clId="{4433DABD-71D7-F044-8817-EEBFDF82C0D0}" dt="2022-10-20T08:59:52.332" v="180" actId="20577"/>
          <ac:spMkLst>
            <pc:docMk/>
            <pc:sldMk cId="4044658765" sldId="632"/>
            <ac:spMk id="115" creationId="{00000000-0000-0000-0000-000000000000}"/>
          </ac:spMkLst>
        </pc:spChg>
      </pc:sldChg>
      <pc:sldChg chg="addSp delSp modSp mod">
        <pc:chgData name="Florent GOIFFON" userId="b7f31834-e297-4753-a31b-96c29fed42cf" providerId="ADAL" clId="{4433DABD-71D7-F044-8817-EEBFDF82C0D0}" dt="2022-10-20T09:01:36.659" v="362" actId="14100"/>
        <pc:sldMkLst>
          <pc:docMk/>
          <pc:sldMk cId="3577271753" sldId="633"/>
        </pc:sldMkLst>
        <pc:spChg chg="del">
          <ac:chgData name="Florent GOIFFON" userId="b7f31834-e297-4753-a31b-96c29fed42cf" providerId="ADAL" clId="{4433DABD-71D7-F044-8817-EEBFDF82C0D0}" dt="2022-10-20T09:00:59.045" v="293" actId="478"/>
          <ac:spMkLst>
            <pc:docMk/>
            <pc:sldMk cId="3577271753" sldId="633"/>
            <ac:spMk id="3" creationId="{D56220D1-CBFA-6548-4828-99409DE34AA8}"/>
          </ac:spMkLst>
        </pc:spChg>
        <pc:spChg chg="add mod">
          <ac:chgData name="Florent GOIFFON" userId="b7f31834-e297-4753-a31b-96c29fed42cf" providerId="ADAL" clId="{4433DABD-71D7-F044-8817-EEBFDF82C0D0}" dt="2022-10-20T09:01:36.659" v="362" actId="14100"/>
          <ac:spMkLst>
            <pc:docMk/>
            <pc:sldMk cId="3577271753" sldId="633"/>
            <ac:spMk id="5" creationId="{2270F61D-9444-64D6-173B-423756033852}"/>
          </ac:spMkLst>
        </pc:spChg>
        <pc:spChg chg="mod">
          <ac:chgData name="Florent GOIFFON" userId="b7f31834-e297-4753-a31b-96c29fed42cf" providerId="ADAL" clId="{4433DABD-71D7-F044-8817-EEBFDF82C0D0}" dt="2022-10-20T09:00:56.707" v="292" actId="20577"/>
          <ac:spMkLst>
            <pc:docMk/>
            <pc:sldMk cId="3577271753" sldId="633"/>
            <ac:spMk id="115" creationId="{00000000-0000-0000-0000-000000000000}"/>
          </ac:spMkLst>
        </pc:spChg>
      </pc:sldChg>
      <pc:sldChg chg="addSp modSp mod ord">
        <pc:chgData name="Florent GOIFFON" userId="b7f31834-e297-4753-a31b-96c29fed42cf" providerId="ADAL" clId="{4433DABD-71D7-F044-8817-EEBFDF82C0D0}" dt="2022-10-20T08:56:55.137" v="120" actId="20578"/>
        <pc:sldMkLst>
          <pc:docMk/>
          <pc:sldMk cId="360758584" sldId="634"/>
        </pc:sldMkLst>
        <pc:spChg chg="mod">
          <ac:chgData name="Florent GOIFFON" userId="b7f31834-e297-4753-a31b-96c29fed42cf" providerId="ADAL" clId="{4433DABD-71D7-F044-8817-EEBFDF82C0D0}" dt="2022-10-20T08:56:42.400" v="119" actId="20577"/>
          <ac:spMkLst>
            <pc:docMk/>
            <pc:sldMk cId="360758584" sldId="634"/>
            <ac:spMk id="2" creationId="{2FCB396C-5471-3E45-51BB-B7DD5CD6DB64}"/>
          </ac:spMkLst>
        </pc:spChg>
        <pc:spChg chg="add mod">
          <ac:chgData name="Florent GOIFFON" userId="b7f31834-e297-4753-a31b-96c29fed42cf" providerId="ADAL" clId="{4433DABD-71D7-F044-8817-EEBFDF82C0D0}" dt="2022-10-20T08:54:50.247" v="96" actId="14100"/>
          <ac:spMkLst>
            <pc:docMk/>
            <pc:sldMk cId="360758584" sldId="634"/>
            <ac:spMk id="5" creationId="{7D41CF1F-E93B-50D1-E976-6238CE6FCFA7}"/>
          </ac:spMkLst>
        </pc:spChg>
        <pc:spChg chg="add mod">
          <ac:chgData name="Florent GOIFFON" userId="b7f31834-e297-4753-a31b-96c29fed42cf" providerId="ADAL" clId="{4433DABD-71D7-F044-8817-EEBFDF82C0D0}" dt="2022-10-20T08:55:23.075" v="99" actId="1076"/>
          <ac:spMkLst>
            <pc:docMk/>
            <pc:sldMk cId="360758584" sldId="634"/>
            <ac:spMk id="6" creationId="{586E20DD-CCB2-F15C-BD87-9D713043709E}"/>
          </ac:spMkLst>
        </pc:spChg>
        <pc:spChg chg="add mod">
          <ac:chgData name="Florent GOIFFON" userId="b7f31834-e297-4753-a31b-96c29fed42cf" providerId="ADAL" clId="{4433DABD-71D7-F044-8817-EEBFDF82C0D0}" dt="2022-10-20T08:55:14.368" v="97" actId="14100"/>
          <ac:spMkLst>
            <pc:docMk/>
            <pc:sldMk cId="360758584" sldId="634"/>
            <ac:spMk id="7" creationId="{BF184342-FB70-C15E-A215-5AD1A01BFBC5}"/>
          </ac:spMkLst>
        </pc:spChg>
        <pc:spChg chg="add mod">
          <ac:chgData name="Florent GOIFFON" userId="b7f31834-e297-4753-a31b-96c29fed42cf" providerId="ADAL" clId="{4433DABD-71D7-F044-8817-EEBFDF82C0D0}" dt="2022-10-20T08:56:08.742" v="105" actId="14100"/>
          <ac:spMkLst>
            <pc:docMk/>
            <pc:sldMk cId="360758584" sldId="634"/>
            <ac:spMk id="8" creationId="{9E865A1F-1B41-1900-9F00-AF753D2DC329}"/>
          </ac:spMkLst>
        </pc:spChg>
        <pc:spChg chg="add mod">
          <ac:chgData name="Florent GOIFFON" userId="b7f31834-e297-4753-a31b-96c29fed42cf" providerId="ADAL" clId="{4433DABD-71D7-F044-8817-EEBFDF82C0D0}" dt="2022-10-20T08:55:48.433" v="102" actId="1076"/>
          <ac:spMkLst>
            <pc:docMk/>
            <pc:sldMk cId="360758584" sldId="634"/>
            <ac:spMk id="9" creationId="{F1B17481-7608-72C4-4261-15CEB408BC07}"/>
          </ac:spMkLst>
        </pc:spChg>
        <pc:spChg chg="add mod">
          <ac:chgData name="Florent GOIFFON" userId="b7f31834-e297-4753-a31b-96c29fed42cf" providerId="ADAL" clId="{4433DABD-71D7-F044-8817-EEBFDF82C0D0}" dt="2022-10-20T08:56:14.738" v="106" actId="14100"/>
          <ac:spMkLst>
            <pc:docMk/>
            <pc:sldMk cId="360758584" sldId="634"/>
            <ac:spMk id="10" creationId="{CE7972F1-59D3-64F5-D4E9-CD88CF80EDE5}"/>
          </ac:spMkLst>
        </pc:spChg>
        <pc:spChg chg="add mod">
          <ac:chgData name="Florent GOIFFON" userId="b7f31834-e297-4753-a31b-96c29fed42cf" providerId="ADAL" clId="{4433DABD-71D7-F044-8817-EEBFDF82C0D0}" dt="2022-10-20T08:56:27.607" v="107" actId="1076"/>
          <ac:spMkLst>
            <pc:docMk/>
            <pc:sldMk cId="360758584" sldId="634"/>
            <ac:spMk id="11" creationId="{A9798FB2-51D0-E65D-E4A0-0D887DF81066}"/>
          </ac:spMkLst>
        </pc:spChg>
      </pc:sldChg>
    </pc:docChg>
  </pc:docChgLst>
  <pc:docChgLst>
    <pc:chgData name="Sylvie GANGLOFF" userId="S::sylvie.gangloff@collaboratif-dne.fr::d6914ae8-1b39-442f-bc7b-1e30cce071f5" providerId="AD" clId="Web-{2ED05551-32B4-62CB-0E86-0F76D3F662EB}"/>
    <pc:docChg chg="modSld">
      <pc:chgData name="Sylvie GANGLOFF" userId="S::sylvie.gangloff@collaboratif-dne.fr::d6914ae8-1b39-442f-bc7b-1e30cce071f5" providerId="AD" clId="Web-{2ED05551-32B4-62CB-0E86-0F76D3F662EB}" dt="2023-01-10T11:36:01.773" v="23" actId="20577"/>
      <pc:docMkLst>
        <pc:docMk/>
      </pc:docMkLst>
      <pc:sldChg chg="modSp">
        <pc:chgData name="Sylvie GANGLOFF" userId="S::sylvie.gangloff@collaboratif-dne.fr::d6914ae8-1b39-442f-bc7b-1e30cce071f5" providerId="AD" clId="Web-{2ED05551-32B4-62CB-0E86-0F76D3F662EB}" dt="2023-01-10T11:33:26.002" v="1" actId="20577"/>
        <pc:sldMkLst>
          <pc:docMk/>
          <pc:sldMk cId="1633781451" sldId="584"/>
        </pc:sldMkLst>
        <pc:spChg chg="mod">
          <ac:chgData name="Sylvie GANGLOFF" userId="S::sylvie.gangloff@collaboratif-dne.fr::d6914ae8-1b39-442f-bc7b-1e30cce071f5" providerId="AD" clId="Web-{2ED05551-32B4-62CB-0E86-0F76D3F662EB}" dt="2023-01-10T11:33:26.002" v="1" actId="20577"/>
          <ac:spMkLst>
            <pc:docMk/>
            <pc:sldMk cId="1633781451" sldId="584"/>
            <ac:spMk id="200" creationId="{00000000-0000-0000-0000-000000000000}"/>
          </ac:spMkLst>
        </pc:spChg>
      </pc:sldChg>
      <pc:sldChg chg="modSp">
        <pc:chgData name="Sylvie GANGLOFF" userId="S::sylvie.gangloff@collaboratif-dne.fr::d6914ae8-1b39-442f-bc7b-1e30cce071f5" providerId="AD" clId="Web-{2ED05551-32B4-62CB-0E86-0F76D3F662EB}" dt="2023-01-10T11:33:48.143" v="5" actId="20577"/>
        <pc:sldMkLst>
          <pc:docMk/>
          <pc:sldMk cId="3667015942" sldId="585"/>
        </pc:sldMkLst>
        <pc:spChg chg="mod">
          <ac:chgData name="Sylvie GANGLOFF" userId="S::sylvie.gangloff@collaboratif-dne.fr::d6914ae8-1b39-442f-bc7b-1e30cce071f5" providerId="AD" clId="Web-{2ED05551-32B4-62CB-0E86-0F76D3F662EB}" dt="2023-01-10T11:33:48.143" v="5" actId="20577"/>
          <ac:spMkLst>
            <pc:docMk/>
            <pc:sldMk cId="3667015942" sldId="585"/>
            <ac:spMk id="200" creationId="{00000000-0000-0000-0000-000000000000}"/>
          </ac:spMkLst>
        </pc:spChg>
      </pc:sldChg>
      <pc:sldChg chg="modSp">
        <pc:chgData name="Sylvie GANGLOFF" userId="S::sylvie.gangloff@collaboratif-dne.fr::d6914ae8-1b39-442f-bc7b-1e30cce071f5" providerId="AD" clId="Web-{2ED05551-32B4-62CB-0E86-0F76D3F662EB}" dt="2023-01-10T11:35:11.115" v="13" actId="20577"/>
        <pc:sldMkLst>
          <pc:docMk/>
          <pc:sldMk cId="2491281065" sldId="587"/>
        </pc:sldMkLst>
        <pc:spChg chg="mod">
          <ac:chgData name="Sylvie GANGLOFF" userId="S::sylvie.gangloff@collaboratif-dne.fr::d6914ae8-1b39-442f-bc7b-1e30cce071f5" providerId="AD" clId="Web-{2ED05551-32B4-62CB-0E86-0F76D3F662EB}" dt="2023-01-10T11:35:11.115" v="13" actId="20577"/>
          <ac:spMkLst>
            <pc:docMk/>
            <pc:sldMk cId="2491281065" sldId="587"/>
            <ac:spMk id="200" creationId="{00000000-0000-0000-0000-000000000000}"/>
          </ac:spMkLst>
        </pc:spChg>
      </pc:sldChg>
      <pc:sldChg chg="modSp">
        <pc:chgData name="Sylvie GANGLOFF" userId="S::sylvie.gangloff@collaboratif-dne.fr::d6914ae8-1b39-442f-bc7b-1e30cce071f5" providerId="AD" clId="Web-{2ED05551-32B4-62CB-0E86-0F76D3F662EB}" dt="2023-01-10T11:35:22.678" v="15" actId="20577"/>
        <pc:sldMkLst>
          <pc:docMk/>
          <pc:sldMk cId="2648220996" sldId="601"/>
        </pc:sldMkLst>
        <pc:spChg chg="mod">
          <ac:chgData name="Sylvie GANGLOFF" userId="S::sylvie.gangloff@collaboratif-dne.fr::d6914ae8-1b39-442f-bc7b-1e30cce071f5" providerId="AD" clId="Web-{2ED05551-32B4-62CB-0E86-0F76D3F662EB}" dt="2023-01-10T11:35:22.678" v="15" actId="20577"/>
          <ac:spMkLst>
            <pc:docMk/>
            <pc:sldMk cId="2648220996" sldId="601"/>
            <ac:spMk id="200" creationId="{00000000-0000-0000-0000-000000000000}"/>
          </ac:spMkLst>
        </pc:spChg>
      </pc:sldChg>
      <pc:sldChg chg="modSp">
        <pc:chgData name="Sylvie GANGLOFF" userId="S::sylvie.gangloff@collaboratif-dne.fr::d6914ae8-1b39-442f-bc7b-1e30cce071f5" providerId="AD" clId="Web-{2ED05551-32B4-62CB-0E86-0F76D3F662EB}" dt="2023-01-10T11:33:56.222" v="8" actId="14100"/>
        <pc:sldMkLst>
          <pc:docMk/>
          <pc:sldMk cId="2282186327" sldId="602"/>
        </pc:sldMkLst>
        <pc:spChg chg="mod">
          <ac:chgData name="Sylvie GANGLOFF" userId="S::sylvie.gangloff@collaboratif-dne.fr::d6914ae8-1b39-442f-bc7b-1e30cce071f5" providerId="AD" clId="Web-{2ED05551-32B4-62CB-0E86-0F76D3F662EB}" dt="2023-01-10T11:33:56.222" v="8" actId="14100"/>
          <ac:spMkLst>
            <pc:docMk/>
            <pc:sldMk cId="2282186327" sldId="602"/>
            <ac:spMk id="200" creationId="{00000000-0000-0000-0000-000000000000}"/>
          </ac:spMkLst>
        </pc:spChg>
      </pc:sldChg>
      <pc:sldChg chg="modSp">
        <pc:chgData name="Sylvie GANGLOFF" userId="S::sylvie.gangloff@collaboratif-dne.fr::d6914ae8-1b39-442f-bc7b-1e30cce071f5" providerId="AD" clId="Web-{2ED05551-32B4-62CB-0E86-0F76D3F662EB}" dt="2023-01-10T11:35:34.428" v="17" actId="20577"/>
        <pc:sldMkLst>
          <pc:docMk/>
          <pc:sldMk cId="3152447483" sldId="604"/>
        </pc:sldMkLst>
        <pc:spChg chg="mod">
          <ac:chgData name="Sylvie GANGLOFF" userId="S::sylvie.gangloff@collaboratif-dne.fr::d6914ae8-1b39-442f-bc7b-1e30cce071f5" providerId="AD" clId="Web-{2ED05551-32B4-62CB-0E86-0F76D3F662EB}" dt="2023-01-10T11:35:34.428" v="17" actId="20577"/>
          <ac:spMkLst>
            <pc:docMk/>
            <pc:sldMk cId="3152447483" sldId="604"/>
            <ac:spMk id="200" creationId="{00000000-0000-0000-0000-000000000000}"/>
          </ac:spMkLst>
        </pc:spChg>
      </pc:sldChg>
      <pc:sldChg chg="modSp">
        <pc:chgData name="Sylvie GANGLOFF" userId="S::sylvie.gangloff@collaboratif-dne.fr::d6914ae8-1b39-442f-bc7b-1e30cce071f5" providerId="AD" clId="Web-{2ED05551-32B4-62CB-0E86-0F76D3F662EB}" dt="2023-01-10T11:36:01.773" v="23" actId="20577"/>
        <pc:sldMkLst>
          <pc:docMk/>
          <pc:sldMk cId="1133878791" sldId="605"/>
        </pc:sldMkLst>
        <pc:spChg chg="mod">
          <ac:chgData name="Sylvie GANGLOFF" userId="S::sylvie.gangloff@collaboratif-dne.fr::d6914ae8-1b39-442f-bc7b-1e30cce071f5" providerId="AD" clId="Web-{2ED05551-32B4-62CB-0E86-0F76D3F662EB}" dt="2023-01-10T11:36:01.773" v="23" actId="20577"/>
          <ac:spMkLst>
            <pc:docMk/>
            <pc:sldMk cId="1133878791" sldId="605"/>
            <ac:spMk id="200" creationId="{00000000-0000-0000-0000-000000000000}"/>
          </ac:spMkLst>
        </pc:spChg>
      </pc:sldChg>
      <pc:sldChg chg="modSp">
        <pc:chgData name="Sylvie GANGLOFF" userId="S::sylvie.gangloff@collaboratif-dne.fr::d6914ae8-1b39-442f-bc7b-1e30cce071f5" providerId="AD" clId="Web-{2ED05551-32B4-62CB-0E86-0F76D3F662EB}" dt="2023-01-10T11:35:49.319" v="21" actId="20577"/>
        <pc:sldMkLst>
          <pc:docMk/>
          <pc:sldMk cId="3948447244" sldId="606"/>
        </pc:sldMkLst>
        <pc:spChg chg="mod">
          <ac:chgData name="Sylvie GANGLOFF" userId="S::sylvie.gangloff@collaboratif-dne.fr::d6914ae8-1b39-442f-bc7b-1e30cce071f5" providerId="AD" clId="Web-{2ED05551-32B4-62CB-0E86-0F76D3F662EB}" dt="2023-01-10T11:35:49.319" v="21" actId="20577"/>
          <ac:spMkLst>
            <pc:docMk/>
            <pc:sldMk cId="3948447244" sldId="606"/>
            <ac:spMk id="200" creationId="{00000000-0000-0000-0000-000000000000}"/>
          </ac:spMkLst>
        </pc:spChg>
      </pc:sldChg>
      <pc:sldChg chg="modSp">
        <pc:chgData name="Sylvie GANGLOFF" userId="S::sylvie.gangloff@collaboratif-dne.fr::d6914ae8-1b39-442f-bc7b-1e30cce071f5" providerId="AD" clId="Web-{2ED05551-32B4-62CB-0E86-0F76D3F662EB}" dt="2023-01-10T11:35:42.960" v="19" actId="20577"/>
        <pc:sldMkLst>
          <pc:docMk/>
          <pc:sldMk cId="394854899" sldId="607"/>
        </pc:sldMkLst>
        <pc:spChg chg="mod">
          <ac:chgData name="Sylvie GANGLOFF" userId="S::sylvie.gangloff@collaboratif-dne.fr::d6914ae8-1b39-442f-bc7b-1e30cce071f5" providerId="AD" clId="Web-{2ED05551-32B4-62CB-0E86-0F76D3F662EB}" dt="2023-01-10T11:35:42.960" v="19" actId="20577"/>
          <ac:spMkLst>
            <pc:docMk/>
            <pc:sldMk cId="394854899" sldId="607"/>
            <ac:spMk id="200" creationId="{00000000-0000-0000-0000-000000000000}"/>
          </ac:spMkLst>
        </pc:spChg>
      </pc:sldChg>
      <pc:sldChg chg="modSp">
        <pc:chgData name="Sylvie GANGLOFF" userId="S::sylvie.gangloff@collaboratif-dne.fr::d6914ae8-1b39-442f-bc7b-1e30cce071f5" providerId="AD" clId="Web-{2ED05551-32B4-62CB-0E86-0F76D3F662EB}" dt="2023-01-10T11:33:31.971" v="3" actId="20577"/>
        <pc:sldMkLst>
          <pc:docMk/>
          <pc:sldMk cId="3882468308" sldId="638"/>
        </pc:sldMkLst>
        <pc:spChg chg="mod">
          <ac:chgData name="Sylvie GANGLOFF" userId="S::sylvie.gangloff@collaboratif-dne.fr::d6914ae8-1b39-442f-bc7b-1e30cce071f5" providerId="AD" clId="Web-{2ED05551-32B4-62CB-0E86-0F76D3F662EB}" dt="2023-01-10T11:33:31.971" v="3" actId="20577"/>
          <ac:spMkLst>
            <pc:docMk/>
            <pc:sldMk cId="3882468308" sldId="638"/>
            <ac:spMk id="200" creationId="{00000000-0000-0000-0000-000000000000}"/>
          </ac:spMkLst>
        </pc:spChg>
      </pc:sldChg>
      <pc:sldChg chg="modSp">
        <pc:chgData name="Sylvie GANGLOFF" userId="S::sylvie.gangloff@collaboratif-dne.fr::d6914ae8-1b39-442f-bc7b-1e30cce071f5" providerId="AD" clId="Web-{2ED05551-32B4-62CB-0E86-0F76D3F662EB}" dt="2023-01-10T11:35:00.552" v="11" actId="20577"/>
        <pc:sldMkLst>
          <pc:docMk/>
          <pc:sldMk cId="3975591796" sldId="658"/>
        </pc:sldMkLst>
        <pc:spChg chg="mod">
          <ac:chgData name="Sylvie GANGLOFF" userId="S::sylvie.gangloff@collaboratif-dne.fr::d6914ae8-1b39-442f-bc7b-1e30cce071f5" providerId="AD" clId="Web-{2ED05551-32B4-62CB-0E86-0F76D3F662EB}" dt="2023-01-10T11:35:00.552" v="11" actId="20577"/>
          <ac:spMkLst>
            <pc:docMk/>
            <pc:sldMk cId="3975591796" sldId="658"/>
            <ac:spMk id="200" creationId="{00000000-0000-0000-0000-000000000000}"/>
          </ac:spMkLst>
        </pc:spChg>
      </pc:sldChg>
    </pc:docChg>
  </pc:docChgLst>
  <pc:docChgLst>
    <pc:chgData name="Florent GOIFFON" userId="S::florent.goiffon@collaboratif-dne.fr::b7f31834-e297-4753-a31b-96c29fed42cf" providerId="AD" clId="Web-{E384B88E-A021-9B34-D41F-0FF9090A86B2}"/>
    <pc:docChg chg="modSld">
      <pc:chgData name="Florent GOIFFON" userId="S::florent.goiffon@collaboratif-dne.fr::b7f31834-e297-4753-a31b-96c29fed42cf" providerId="AD" clId="Web-{E384B88E-A021-9B34-D41F-0FF9090A86B2}" dt="2022-11-15T09:17:17.269" v="33" actId="20577"/>
      <pc:docMkLst>
        <pc:docMk/>
      </pc:docMkLst>
      <pc:sldChg chg="modSp">
        <pc:chgData name="Florent GOIFFON" userId="S::florent.goiffon@collaboratif-dne.fr::b7f31834-e297-4753-a31b-96c29fed42cf" providerId="AD" clId="Web-{E384B88E-A021-9B34-D41F-0FF9090A86B2}" dt="2022-11-15T09:17:17.269" v="33" actId="20577"/>
        <pc:sldMkLst>
          <pc:docMk/>
          <pc:sldMk cId="4044658765" sldId="632"/>
        </pc:sldMkLst>
        <pc:spChg chg="mod">
          <ac:chgData name="Florent GOIFFON" userId="S::florent.goiffon@collaboratif-dne.fr::b7f31834-e297-4753-a31b-96c29fed42cf" providerId="AD" clId="Web-{E384B88E-A021-9B34-D41F-0FF9090A86B2}" dt="2022-11-15T09:17:17.269" v="33" actId="20577"/>
          <ac:spMkLst>
            <pc:docMk/>
            <pc:sldMk cId="4044658765" sldId="632"/>
            <ac:spMk id="5" creationId="{E0580719-3CF6-2100-6561-1C5C081CF0F5}"/>
          </ac:spMkLst>
        </pc:spChg>
      </pc:sldChg>
    </pc:docChg>
  </pc:docChgLst>
  <pc:docChgLst>
    <pc:chgData name="Julien TENEDOS" userId="S::julien.tenedos@collaboratif-dne.fr::bebec26f-c1f4-400e-98df-cadbcf0666fa" providerId="AD" clId="Web-{FCC98A69-9614-8780-5A58-05A7F3976E80}"/>
    <pc:docChg chg="addSld delSld modSld sldOrd">
      <pc:chgData name="Julien TENEDOS" userId="S::julien.tenedos@collaboratif-dne.fr::bebec26f-c1f4-400e-98df-cadbcf0666fa" providerId="AD" clId="Web-{FCC98A69-9614-8780-5A58-05A7F3976E80}" dt="2022-10-04T13:31:42.470" v="56"/>
      <pc:docMkLst>
        <pc:docMk/>
      </pc:docMkLst>
      <pc:sldChg chg="ord">
        <pc:chgData name="Julien TENEDOS" userId="S::julien.tenedos@collaboratif-dne.fr::bebec26f-c1f4-400e-98df-cadbcf0666fa" providerId="AD" clId="Web-{FCC98A69-9614-8780-5A58-05A7F3976E80}" dt="2022-10-04T13:17:03.065" v="7"/>
        <pc:sldMkLst>
          <pc:docMk/>
          <pc:sldMk cId="103359253" sldId="558"/>
        </pc:sldMkLst>
      </pc:sldChg>
      <pc:sldChg chg="add">
        <pc:chgData name="Julien TENEDOS" userId="S::julien.tenedos@collaboratif-dne.fr::bebec26f-c1f4-400e-98df-cadbcf0666fa" providerId="AD" clId="Web-{FCC98A69-9614-8780-5A58-05A7F3976E80}" dt="2022-10-04T13:15:04.016" v="3"/>
        <pc:sldMkLst>
          <pc:docMk/>
          <pc:sldMk cId="1431182978" sldId="626"/>
        </pc:sldMkLst>
      </pc:sldChg>
      <pc:sldChg chg="add">
        <pc:chgData name="Julien TENEDOS" userId="S::julien.tenedos@collaboratif-dne.fr::bebec26f-c1f4-400e-98df-cadbcf0666fa" providerId="AD" clId="Web-{FCC98A69-9614-8780-5A58-05A7F3976E80}" dt="2022-10-04T13:15:04.610" v="5"/>
        <pc:sldMkLst>
          <pc:docMk/>
          <pc:sldMk cId="1957015197" sldId="628"/>
        </pc:sldMkLst>
      </pc:sldChg>
      <pc:sldChg chg="add">
        <pc:chgData name="Julien TENEDOS" userId="S::julien.tenedos@collaboratif-dne.fr::bebec26f-c1f4-400e-98df-cadbcf0666fa" providerId="AD" clId="Web-{FCC98A69-9614-8780-5A58-05A7F3976E80}" dt="2022-10-04T13:17:34.784" v="9"/>
        <pc:sldMkLst>
          <pc:docMk/>
          <pc:sldMk cId="1236363257" sldId="629"/>
        </pc:sldMkLst>
      </pc:sldChg>
    </pc:docChg>
  </pc:docChgLst>
  <pc:docChgLst>
    <pc:chgData name="Florent GOIFFON" userId="S::florent.goiffon@collaboratif-dne.fr::b7f31834-e297-4753-a31b-96c29fed42cf" providerId="AD" clId="Web-{3AAB7406-B5A9-24AA-4C7D-1C71E689BF03}"/>
    <pc:docChg chg="modSld">
      <pc:chgData name="Florent GOIFFON" userId="S::florent.goiffon@collaboratif-dne.fr::b7f31834-e297-4753-a31b-96c29fed42cf" providerId="AD" clId="Web-{3AAB7406-B5A9-24AA-4C7D-1C71E689BF03}" dt="2022-09-16T13:42:45.556" v="0" actId="1076"/>
      <pc:docMkLst>
        <pc:docMk/>
      </pc:docMkLst>
      <pc:sldChg chg="modSp">
        <pc:chgData name="Florent GOIFFON" userId="S::florent.goiffon@collaboratif-dne.fr::b7f31834-e297-4753-a31b-96c29fed42cf" providerId="AD" clId="Web-{3AAB7406-B5A9-24AA-4C7D-1C71E689BF03}" dt="2022-09-16T13:42:45.556" v="0" actId="1076"/>
        <pc:sldMkLst>
          <pc:docMk/>
          <pc:sldMk cId="306305362" sldId="492"/>
        </pc:sldMkLst>
        <pc:spChg chg="mod">
          <ac:chgData name="Florent GOIFFON" userId="S::florent.goiffon@collaboratif-dne.fr::b7f31834-e297-4753-a31b-96c29fed42cf" providerId="AD" clId="Web-{3AAB7406-B5A9-24AA-4C7D-1C71E689BF03}" dt="2022-09-16T13:42:45.556" v="0" actId="1076"/>
          <ac:spMkLst>
            <pc:docMk/>
            <pc:sldMk cId="306305362" sldId="492"/>
            <ac:spMk id="6" creationId="{000EE443-5CD8-E4D7-5E70-6F6858A55956}"/>
          </ac:spMkLst>
        </pc:spChg>
      </pc:sldChg>
    </pc:docChg>
  </pc:docChgLst>
  <pc:docChgLst>
    <pc:chgData name="Sylvie GANGLOFF" userId="S::sylvie.gangloff@collaboratif-dne.fr::d6914ae8-1b39-442f-bc7b-1e30cce071f5" providerId="AD" clId="Web-{629E5E22-FB07-B1B0-7CE0-E793C658C18E}"/>
    <pc:docChg chg="addSld delSld modSld">
      <pc:chgData name="Sylvie GANGLOFF" userId="S::sylvie.gangloff@collaboratif-dne.fr::d6914ae8-1b39-442f-bc7b-1e30cce071f5" providerId="AD" clId="Web-{629E5E22-FB07-B1B0-7CE0-E793C658C18E}" dt="2022-10-04T10:05:14.292" v="362" actId="20577"/>
      <pc:docMkLst>
        <pc:docMk/>
      </pc:docMkLst>
      <pc:sldChg chg="addSp delSp modSp">
        <pc:chgData name="Sylvie GANGLOFF" userId="S::sylvie.gangloff@collaboratif-dne.fr::d6914ae8-1b39-442f-bc7b-1e30cce071f5" providerId="AD" clId="Web-{629E5E22-FB07-B1B0-7CE0-E793C658C18E}" dt="2022-10-04T10:04:56.557" v="361" actId="14100"/>
        <pc:sldMkLst>
          <pc:docMk/>
          <pc:sldMk cId="1133878791" sldId="605"/>
        </pc:sldMkLst>
        <pc:spChg chg="add del mod">
          <ac:chgData name="Sylvie GANGLOFF" userId="S::sylvie.gangloff@collaboratif-dne.fr::d6914ae8-1b39-442f-bc7b-1e30cce071f5" providerId="AD" clId="Web-{629E5E22-FB07-B1B0-7CE0-E793C658C18E}" dt="2022-10-04T10:04:56.557" v="361" actId="14100"/>
          <ac:spMkLst>
            <pc:docMk/>
            <pc:sldMk cId="1133878791" sldId="605"/>
            <ac:spMk id="3" creationId="{20994952-2F31-943D-F4FF-9BCA8C007564}"/>
          </ac:spMkLst>
        </pc:spChg>
        <pc:spChg chg="mod">
          <ac:chgData name="Sylvie GANGLOFF" userId="S::sylvie.gangloff@collaboratif-dne.fr::d6914ae8-1b39-442f-bc7b-1e30cce071f5" providerId="AD" clId="Web-{629E5E22-FB07-B1B0-7CE0-E793C658C18E}" dt="2022-10-04T10:04:47.948" v="359" actId="20577"/>
          <ac:spMkLst>
            <pc:docMk/>
            <pc:sldMk cId="1133878791" sldId="605"/>
            <ac:spMk id="200" creationId="{00000000-0000-0000-0000-000000000000}"/>
          </ac:spMkLst>
        </pc:spChg>
      </pc:sldChg>
      <pc:sldChg chg="modSp">
        <pc:chgData name="Sylvie GANGLOFF" userId="S::sylvie.gangloff@collaboratif-dne.fr::d6914ae8-1b39-442f-bc7b-1e30cce071f5" providerId="AD" clId="Web-{629E5E22-FB07-B1B0-7CE0-E793C658C18E}" dt="2022-10-04T10:05:14.292" v="362" actId="20577"/>
        <pc:sldMkLst>
          <pc:docMk/>
          <pc:sldMk cId="3948447244" sldId="606"/>
        </pc:sldMkLst>
        <pc:spChg chg="mod">
          <ac:chgData name="Sylvie GANGLOFF" userId="S::sylvie.gangloff@collaboratif-dne.fr::d6914ae8-1b39-442f-bc7b-1e30cce071f5" providerId="AD" clId="Web-{629E5E22-FB07-B1B0-7CE0-E793C658C18E}" dt="2022-10-04T10:05:14.292" v="362" actId="20577"/>
          <ac:spMkLst>
            <pc:docMk/>
            <pc:sldMk cId="3948447244" sldId="606"/>
            <ac:spMk id="3" creationId="{20994952-2F31-943D-F4FF-9BCA8C007564}"/>
          </ac:spMkLst>
        </pc:spChg>
        <pc:spChg chg="mod">
          <ac:chgData name="Sylvie GANGLOFF" userId="S::sylvie.gangloff@collaboratif-dne.fr::d6914ae8-1b39-442f-bc7b-1e30cce071f5" providerId="AD" clId="Web-{629E5E22-FB07-B1B0-7CE0-E793C658C18E}" dt="2022-10-04T09:50:51.242" v="50" actId="20577"/>
          <ac:spMkLst>
            <pc:docMk/>
            <pc:sldMk cId="3948447244" sldId="606"/>
            <ac:spMk id="200" creationId="{00000000-0000-0000-0000-000000000000}"/>
          </ac:spMkLst>
        </pc:spChg>
      </pc:sldChg>
      <pc:sldChg chg="modSp">
        <pc:chgData name="Sylvie GANGLOFF" userId="S::sylvie.gangloff@collaboratif-dne.fr::d6914ae8-1b39-442f-bc7b-1e30cce071f5" providerId="AD" clId="Web-{629E5E22-FB07-B1B0-7CE0-E793C658C18E}" dt="2022-10-04T09:48:23.674" v="48" actId="20577"/>
        <pc:sldMkLst>
          <pc:docMk/>
          <pc:sldMk cId="394854899" sldId="607"/>
        </pc:sldMkLst>
        <pc:spChg chg="mod">
          <ac:chgData name="Sylvie GANGLOFF" userId="S::sylvie.gangloff@collaboratif-dne.fr::d6914ae8-1b39-442f-bc7b-1e30cce071f5" providerId="AD" clId="Web-{629E5E22-FB07-B1B0-7CE0-E793C658C18E}" dt="2022-10-04T09:48:23.674" v="48" actId="20577"/>
          <ac:spMkLst>
            <pc:docMk/>
            <pc:sldMk cId="394854899" sldId="607"/>
            <ac:spMk id="200" creationId="{00000000-0000-0000-0000-000000000000}"/>
          </ac:spMkLst>
        </pc:spChg>
      </pc:sldChg>
      <pc:sldChg chg="modSp">
        <pc:chgData name="Sylvie GANGLOFF" userId="S::sylvie.gangloff@collaboratif-dne.fr::d6914ae8-1b39-442f-bc7b-1e30cce071f5" providerId="AD" clId="Web-{629E5E22-FB07-B1B0-7CE0-E793C658C18E}" dt="2022-10-04T10:00:17.140" v="170" actId="20577"/>
        <pc:sldMkLst>
          <pc:docMk/>
          <pc:sldMk cId="3275536161" sldId="609"/>
        </pc:sldMkLst>
        <pc:spChg chg="mod">
          <ac:chgData name="Sylvie GANGLOFF" userId="S::sylvie.gangloff@collaboratif-dne.fr::d6914ae8-1b39-442f-bc7b-1e30cce071f5" providerId="AD" clId="Web-{629E5E22-FB07-B1B0-7CE0-E793C658C18E}" dt="2022-10-04T10:00:17.140" v="170" actId="20577"/>
          <ac:spMkLst>
            <pc:docMk/>
            <pc:sldMk cId="3275536161" sldId="609"/>
            <ac:spMk id="200" creationId="{00000000-0000-0000-0000-000000000000}"/>
          </ac:spMkLst>
        </pc:spChg>
      </pc:sldChg>
    </pc:docChg>
  </pc:docChgLst>
  <pc:docChgLst>
    <pc:chgData name="Florent GOIFFON" userId="S::florent.goiffon@collaboratif-dne.fr::b7f31834-e297-4753-a31b-96c29fed42cf" providerId="AD" clId="Web-{4A092171-043F-BB24-E0D6-F812E0611C10}"/>
    <pc:docChg chg="modSld">
      <pc:chgData name="Florent GOIFFON" userId="S::florent.goiffon@collaboratif-dne.fr::b7f31834-e297-4753-a31b-96c29fed42cf" providerId="AD" clId="Web-{4A092171-043F-BB24-E0D6-F812E0611C10}" dt="2022-09-20T13:57:46.895" v="107" actId="1076"/>
      <pc:docMkLst>
        <pc:docMk/>
      </pc:docMkLst>
      <pc:sldChg chg="modSp">
        <pc:chgData name="Florent GOIFFON" userId="S::florent.goiffon@collaboratif-dne.fr::b7f31834-e297-4753-a31b-96c29fed42cf" providerId="AD" clId="Web-{4A092171-043F-BB24-E0D6-F812E0611C10}" dt="2022-09-20T13:46:06.513" v="72"/>
        <pc:sldMkLst>
          <pc:docMk/>
          <pc:sldMk cId="519156999" sldId="490"/>
        </pc:sldMkLst>
        <pc:graphicFrameChg chg="mod modGraphic">
          <ac:chgData name="Florent GOIFFON" userId="S::florent.goiffon@collaboratif-dne.fr::b7f31834-e297-4753-a31b-96c29fed42cf" providerId="AD" clId="Web-{4A092171-043F-BB24-E0D6-F812E0611C10}" dt="2022-09-20T13:46:06.513" v="72"/>
          <ac:graphicFrameMkLst>
            <pc:docMk/>
            <pc:sldMk cId="519156999" sldId="490"/>
            <ac:graphicFrameMk id="5" creationId="{5280606C-A280-D44B-A36A-3DB1E45AD62C}"/>
          </ac:graphicFrameMkLst>
        </pc:graphicFrameChg>
      </pc:sldChg>
    </pc:docChg>
  </pc:docChgLst>
  <pc:docChgLst>
    <pc:chgData name="Alexandra TORERO-IBAD" userId="S::alexandra.torero-ibad@collaboratif-dne.fr::25d8c62a-6b0d-4a2b-8b4b-5128e6ae843a" providerId="AD" clId="Web-{C964413A-445F-AEEB-490B-D786B96598D9}"/>
    <pc:docChg chg="modSld">
      <pc:chgData name="Alexandra TORERO-IBAD" userId="S::alexandra.torero-ibad@collaboratif-dne.fr::25d8c62a-6b0d-4a2b-8b4b-5128e6ae843a" providerId="AD" clId="Web-{C964413A-445F-AEEB-490B-D786B96598D9}" dt="2022-11-22T08:41:14.850" v="43" actId="20577"/>
      <pc:docMkLst>
        <pc:docMk/>
      </pc:docMkLst>
      <pc:sldChg chg="modSp">
        <pc:chgData name="Alexandra TORERO-IBAD" userId="S::alexandra.torero-ibad@collaboratif-dne.fr::25d8c62a-6b0d-4a2b-8b4b-5128e6ae843a" providerId="AD" clId="Web-{C964413A-445F-AEEB-490B-D786B96598D9}" dt="2022-11-22T08:35:14.025" v="36" actId="20577"/>
        <pc:sldMkLst>
          <pc:docMk/>
          <pc:sldMk cId="2708504044" sldId="483"/>
        </pc:sldMkLst>
        <pc:spChg chg="mod">
          <ac:chgData name="Alexandra TORERO-IBAD" userId="S::alexandra.torero-ibad@collaboratif-dne.fr::25d8c62a-6b0d-4a2b-8b4b-5128e6ae843a" providerId="AD" clId="Web-{C964413A-445F-AEEB-490B-D786B96598D9}" dt="2022-11-22T08:35:14.025" v="36" actId="20577"/>
          <ac:spMkLst>
            <pc:docMk/>
            <pc:sldMk cId="2708504044" sldId="483"/>
            <ac:spMk id="4" creationId="{25747747-55A0-07AE-BC20-34F964C8FC1D}"/>
          </ac:spMkLst>
        </pc:spChg>
      </pc:sldChg>
      <pc:sldChg chg="delSp modSp">
        <pc:chgData name="Alexandra TORERO-IBAD" userId="S::alexandra.torero-ibad@collaboratif-dne.fr::25d8c62a-6b0d-4a2b-8b4b-5128e6ae843a" providerId="AD" clId="Web-{C964413A-445F-AEEB-490B-D786B96598D9}" dt="2022-11-22T08:35:47.902" v="40" actId="1076"/>
        <pc:sldMkLst>
          <pc:docMk/>
          <pc:sldMk cId="306305362" sldId="492"/>
        </pc:sldMkLst>
        <pc:spChg chg="mod">
          <ac:chgData name="Alexandra TORERO-IBAD" userId="S::alexandra.torero-ibad@collaboratif-dne.fr::25d8c62a-6b0d-4a2b-8b4b-5128e6ae843a" providerId="AD" clId="Web-{C964413A-445F-AEEB-490B-D786B96598D9}" dt="2022-11-22T08:35:47.902" v="40" actId="1076"/>
          <ac:spMkLst>
            <pc:docMk/>
            <pc:sldMk cId="306305362" sldId="492"/>
            <ac:spMk id="2" creationId="{308483AE-7AEE-4029-A447-15229B693C9B}"/>
          </ac:spMkLst>
        </pc:spChg>
        <pc:spChg chg="del">
          <ac:chgData name="Alexandra TORERO-IBAD" userId="S::alexandra.torero-ibad@collaboratif-dne.fr::25d8c62a-6b0d-4a2b-8b4b-5128e6ae843a" providerId="AD" clId="Web-{C964413A-445F-AEEB-490B-D786B96598D9}" dt="2022-11-22T08:35:25.073" v="37"/>
          <ac:spMkLst>
            <pc:docMk/>
            <pc:sldMk cId="306305362" sldId="492"/>
            <ac:spMk id="6" creationId="{000EE443-5CD8-E4D7-5E70-6F6858A55956}"/>
          </ac:spMkLst>
        </pc:spChg>
      </pc:sldChg>
      <pc:sldChg chg="modSp">
        <pc:chgData name="Alexandra TORERO-IBAD" userId="S::alexandra.torero-ibad@collaboratif-dne.fr::25d8c62a-6b0d-4a2b-8b4b-5128e6ae843a" providerId="AD" clId="Web-{C964413A-445F-AEEB-490B-D786B96598D9}" dt="2022-11-22T08:41:14.850" v="43" actId="20577"/>
        <pc:sldMkLst>
          <pc:docMk/>
          <pc:sldMk cId="1906322654" sldId="505"/>
        </pc:sldMkLst>
        <pc:spChg chg="mod">
          <ac:chgData name="Alexandra TORERO-IBAD" userId="S::alexandra.torero-ibad@collaboratif-dne.fr::25d8c62a-6b0d-4a2b-8b4b-5128e6ae843a" providerId="AD" clId="Web-{C964413A-445F-AEEB-490B-D786B96598D9}" dt="2022-11-22T08:41:14.850" v="43" actId="20577"/>
          <ac:spMkLst>
            <pc:docMk/>
            <pc:sldMk cId="1906322654" sldId="505"/>
            <ac:spMk id="3" creationId="{BE8405E2-165B-2F1B-A1B6-75F1C25A3936}"/>
          </ac:spMkLst>
        </pc:spChg>
      </pc:sldChg>
    </pc:docChg>
  </pc:docChgLst>
  <pc:docChgLst>
    <pc:chgData name="Sylvie GANGLOFF" userId="S::sylvie.gangloff@collaboratif-dne.fr::d6914ae8-1b39-442f-bc7b-1e30cce071f5" providerId="AD" clId="Web-{C836C116-9FCA-4D2A-9C8E-36248A476C94}"/>
    <pc:docChg chg="modSld">
      <pc:chgData name="Sylvie GANGLOFF" userId="S::sylvie.gangloff@collaboratif-dne.fr::d6914ae8-1b39-442f-bc7b-1e30cce071f5" providerId="AD" clId="Web-{C836C116-9FCA-4D2A-9C8E-36248A476C94}" dt="2022-10-06T10:20:40.413" v="204" actId="20577"/>
      <pc:docMkLst>
        <pc:docMk/>
      </pc:docMkLst>
      <pc:sldChg chg="modSp">
        <pc:chgData name="Sylvie GANGLOFF" userId="S::sylvie.gangloff@collaboratif-dne.fr::d6914ae8-1b39-442f-bc7b-1e30cce071f5" providerId="AD" clId="Web-{C836C116-9FCA-4D2A-9C8E-36248A476C94}" dt="2022-10-06T10:20:40.413" v="204" actId="20577"/>
        <pc:sldMkLst>
          <pc:docMk/>
          <pc:sldMk cId="2491281065" sldId="587"/>
        </pc:sldMkLst>
        <pc:spChg chg="mod">
          <ac:chgData name="Sylvie GANGLOFF" userId="S::sylvie.gangloff@collaboratif-dne.fr::d6914ae8-1b39-442f-bc7b-1e30cce071f5" providerId="AD" clId="Web-{C836C116-9FCA-4D2A-9C8E-36248A476C94}" dt="2022-10-06T10:20:40.413" v="204" actId="20577"/>
          <ac:spMkLst>
            <pc:docMk/>
            <pc:sldMk cId="2491281065" sldId="587"/>
            <ac:spMk id="200" creationId="{00000000-0000-0000-0000-000000000000}"/>
          </ac:spMkLst>
        </pc:spChg>
      </pc:sldChg>
    </pc:docChg>
  </pc:docChgLst>
  <pc:docChgLst>
    <pc:chgData name="Florent GOIFFON" userId="S::florent.goiffon@collaboratif-dne.fr::b7f31834-e297-4753-a31b-96c29fed42cf" providerId="AD" clId="Web-{56891E67-2027-CD29-3FF6-5528DD1327E5}"/>
    <pc:docChg chg="modSld">
      <pc:chgData name="Florent GOIFFON" userId="S::florent.goiffon@collaboratif-dne.fr::b7f31834-e297-4753-a31b-96c29fed42cf" providerId="AD" clId="Web-{56891E67-2027-CD29-3FF6-5528DD1327E5}" dt="2022-11-29T10:35:18.490" v="38" actId="20577"/>
      <pc:docMkLst>
        <pc:docMk/>
      </pc:docMkLst>
      <pc:sldChg chg="modSp">
        <pc:chgData name="Florent GOIFFON" userId="S::florent.goiffon@collaboratif-dne.fr::b7f31834-e297-4753-a31b-96c29fed42cf" providerId="AD" clId="Web-{56891E67-2027-CD29-3FF6-5528DD1327E5}" dt="2022-11-29T10:32:14.249" v="15" actId="20577"/>
        <pc:sldMkLst>
          <pc:docMk/>
          <pc:sldMk cId="1233764112" sldId="399"/>
        </pc:sldMkLst>
        <pc:spChg chg="mod">
          <ac:chgData name="Florent GOIFFON" userId="S::florent.goiffon@collaboratif-dne.fr::b7f31834-e297-4753-a31b-96c29fed42cf" providerId="AD" clId="Web-{56891E67-2027-CD29-3FF6-5528DD1327E5}" dt="2022-11-29T10:32:14.249" v="15" actId="20577"/>
          <ac:spMkLst>
            <pc:docMk/>
            <pc:sldMk cId="1233764112" sldId="399"/>
            <ac:spMk id="5" creationId="{CCB067EF-6338-C34E-8BD8-AE93FAC383B5}"/>
          </ac:spMkLst>
        </pc:spChg>
      </pc:sldChg>
      <pc:sldChg chg="modSp">
        <pc:chgData name="Florent GOIFFON" userId="S::florent.goiffon@collaboratif-dne.fr::b7f31834-e297-4753-a31b-96c29fed42cf" providerId="AD" clId="Web-{56891E67-2027-CD29-3FF6-5528DD1327E5}" dt="2022-11-29T10:35:18.490" v="38" actId="20577"/>
        <pc:sldMkLst>
          <pc:docMk/>
          <pc:sldMk cId="306305362" sldId="492"/>
        </pc:sldMkLst>
        <pc:spChg chg="mod">
          <ac:chgData name="Florent GOIFFON" userId="S::florent.goiffon@collaboratif-dne.fr::b7f31834-e297-4753-a31b-96c29fed42cf" providerId="AD" clId="Web-{56891E67-2027-CD29-3FF6-5528DD1327E5}" dt="2022-11-29T10:35:18.490" v="38" actId="20577"/>
          <ac:spMkLst>
            <pc:docMk/>
            <pc:sldMk cId="306305362" sldId="492"/>
            <ac:spMk id="2" creationId="{308483AE-7AEE-4029-A447-15229B693C9B}"/>
          </ac:spMkLst>
        </pc:spChg>
      </pc:sldChg>
    </pc:docChg>
  </pc:docChgLst>
  <pc:docChgLst>
    <pc:chgData name="Julien TENEDOS" userId="S::julien.tenedos@collaboratif-dne.fr::bebec26f-c1f4-400e-98df-cadbcf0666fa" providerId="AD" clId="Web-{D06E674A-29C9-D3BF-25D1-31D04B56B769}"/>
    <pc:docChg chg="addSld delSld modSld sldOrd">
      <pc:chgData name="Julien TENEDOS" userId="S::julien.tenedos@collaboratif-dne.fr::bebec26f-c1f4-400e-98df-cadbcf0666fa" providerId="AD" clId="Web-{D06E674A-29C9-D3BF-25D1-31D04B56B769}" dt="2022-10-05T12:44:05.403" v="65" actId="20577"/>
      <pc:docMkLst>
        <pc:docMk/>
      </pc:docMkLst>
      <pc:sldChg chg="ord">
        <pc:chgData name="Julien TENEDOS" userId="S::julien.tenedos@collaboratif-dne.fr::bebec26f-c1f4-400e-98df-cadbcf0666fa" providerId="AD" clId="Web-{D06E674A-29C9-D3BF-25D1-31D04B56B769}" dt="2022-10-05T12:37:59.985" v="1"/>
        <pc:sldMkLst>
          <pc:docMk/>
          <pc:sldMk cId="1236363257" sldId="629"/>
        </pc:sldMkLst>
      </pc:sldChg>
      <pc:sldMasterChg chg="addSldLayout">
        <pc:chgData name="Julien TENEDOS" userId="S::julien.tenedos@collaboratif-dne.fr::bebec26f-c1f4-400e-98df-cadbcf0666fa" providerId="AD" clId="Web-{D06E674A-29C9-D3BF-25D1-31D04B56B769}" dt="2022-10-05T12:37:48.406" v="0"/>
        <pc:sldMasterMkLst>
          <pc:docMk/>
          <pc:sldMasterMk cId="0" sldId="2147483648"/>
        </pc:sldMasterMkLst>
      </pc:sldMasterChg>
    </pc:docChg>
  </pc:docChgLst>
  <pc:docChgLst>
    <pc:chgData name="Sylvie GANGLOFF" userId="S::sylvie.gangloff@collaboratif-dne.fr::d6914ae8-1b39-442f-bc7b-1e30cce071f5" providerId="AD" clId="Web-{65B4F98B-4466-193E-CBA7-CCB32860EFD4}"/>
    <pc:docChg chg="modSld">
      <pc:chgData name="Sylvie GANGLOFF" userId="S::sylvie.gangloff@collaboratif-dne.fr::d6914ae8-1b39-442f-bc7b-1e30cce071f5" providerId="AD" clId="Web-{65B4F98B-4466-193E-CBA7-CCB32860EFD4}" dt="2022-10-03T13:44:27.941" v="47" actId="20577"/>
      <pc:docMkLst>
        <pc:docMk/>
      </pc:docMkLst>
      <pc:sldChg chg="modSp">
        <pc:chgData name="Sylvie GANGLOFF" userId="S::sylvie.gangloff@collaboratif-dne.fr::d6914ae8-1b39-442f-bc7b-1e30cce071f5" providerId="AD" clId="Web-{65B4F98B-4466-193E-CBA7-CCB32860EFD4}" dt="2022-10-03T12:42:32.809" v="37" actId="20577"/>
        <pc:sldMkLst>
          <pc:docMk/>
          <pc:sldMk cId="394854899" sldId="607"/>
        </pc:sldMkLst>
        <pc:spChg chg="mod">
          <ac:chgData name="Sylvie GANGLOFF" userId="S::sylvie.gangloff@collaboratif-dne.fr::d6914ae8-1b39-442f-bc7b-1e30cce071f5" providerId="AD" clId="Web-{65B4F98B-4466-193E-CBA7-CCB32860EFD4}" dt="2022-10-03T12:42:10.198" v="24" actId="20577"/>
          <ac:spMkLst>
            <pc:docMk/>
            <pc:sldMk cId="394854899" sldId="607"/>
            <ac:spMk id="6" creationId="{DA0B296E-73E4-CFAA-093E-EBBDE1148C02}"/>
          </ac:spMkLst>
        </pc:spChg>
        <pc:spChg chg="mod">
          <ac:chgData name="Sylvie GANGLOFF" userId="S::sylvie.gangloff@collaboratif-dne.fr::d6914ae8-1b39-442f-bc7b-1e30cce071f5" providerId="AD" clId="Web-{65B4F98B-4466-193E-CBA7-CCB32860EFD4}" dt="2022-10-03T12:42:32.809" v="37" actId="20577"/>
          <ac:spMkLst>
            <pc:docMk/>
            <pc:sldMk cId="394854899" sldId="607"/>
            <ac:spMk id="200" creationId="{00000000-0000-0000-0000-000000000000}"/>
          </ac:spMkLst>
        </pc:spChg>
      </pc:sldChg>
    </pc:docChg>
  </pc:docChgLst>
  <pc:docChgLst>
    <pc:chgData name="Margot BURIDENT" userId="S::margot.burident@collaboratif-dne.fr::c281ca76-7ca7-4de7-bc03-98a390b0c007" providerId="AD" clId="Web-{236B5FBC-506B-C903-CE46-801E648E6E42}"/>
    <pc:docChg chg="modSld">
      <pc:chgData name="Margot BURIDENT" userId="S::margot.burident@collaboratif-dne.fr::c281ca76-7ca7-4de7-bc03-98a390b0c007" providerId="AD" clId="Web-{236B5FBC-506B-C903-CE46-801E648E6E42}" dt="2022-11-24T13:59:10.157" v="14"/>
      <pc:docMkLst>
        <pc:docMk/>
      </pc:docMkLst>
      <pc:sldChg chg="modSp addCm">
        <pc:chgData name="Margot BURIDENT" userId="S::margot.burident@collaboratif-dne.fr::c281ca76-7ca7-4de7-bc03-98a390b0c007" providerId="AD" clId="Web-{236B5FBC-506B-C903-CE46-801E648E6E42}" dt="2022-11-24T13:59:10.157" v="14"/>
        <pc:sldMkLst>
          <pc:docMk/>
          <pc:sldMk cId="20736113" sldId="516"/>
        </pc:sldMkLst>
        <pc:spChg chg="mod">
          <ac:chgData name="Margot BURIDENT" userId="S::margot.burident@collaboratif-dne.fr::c281ca76-7ca7-4de7-bc03-98a390b0c007" providerId="AD" clId="Web-{236B5FBC-506B-C903-CE46-801E648E6E42}" dt="2022-11-24T13:58:33.593" v="13" actId="20577"/>
          <ac:spMkLst>
            <pc:docMk/>
            <pc:sldMk cId="20736113" sldId="516"/>
            <ac:spMk id="200" creationId="{00000000-0000-0000-0000-000000000000}"/>
          </ac:spMkLst>
        </pc:spChg>
      </pc:sldChg>
      <pc:sldChg chg="modSp">
        <pc:chgData name="Margot BURIDENT" userId="S::margot.burident@collaboratif-dne.fr::c281ca76-7ca7-4de7-bc03-98a390b0c007" providerId="AD" clId="Web-{236B5FBC-506B-C903-CE46-801E648E6E42}" dt="2022-11-24T13:48:32.171" v="6" actId="20577"/>
        <pc:sldMkLst>
          <pc:docMk/>
          <pc:sldMk cId="283885890" sldId="519"/>
        </pc:sldMkLst>
        <pc:spChg chg="mod">
          <ac:chgData name="Margot BURIDENT" userId="S::margot.burident@collaboratif-dne.fr::c281ca76-7ca7-4de7-bc03-98a390b0c007" providerId="AD" clId="Web-{236B5FBC-506B-C903-CE46-801E648E6E42}" dt="2022-11-24T13:48:32.171" v="6" actId="20577"/>
          <ac:spMkLst>
            <pc:docMk/>
            <pc:sldMk cId="283885890" sldId="519"/>
            <ac:spMk id="200" creationId="{00000000-0000-0000-0000-000000000000}"/>
          </ac:spMkLst>
        </pc:spChg>
      </pc:sldChg>
      <pc:sldChg chg="modSp">
        <pc:chgData name="Margot BURIDENT" userId="S::margot.burident@collaboratif-dne.fr::c281ca76-7ca7-4de7-bc03-98a390b0c007" providerId="AD" clId="Web-{236B5FBC-506B-C903-CE46-801E648E6E42}" dt="2022-11-24T13:51:56.176" v="8" actId="20577"/>
        <pc:sldMkLst>
          <pc:docMk/>
          <pc:sldMk cId="2388793652" sldId="522"/>
        </pc:sldMkLst>
        <pc:spChg chg="mod">
          <ac:chgData name="Margot BURIDENT" userId="S::margot.burident@collaboratif-dne.fr::c281ca76-7ca7-4de7-bc03-98a390b0c007" providerId="AD" clId="Web-{236B5FBC-506B-C903-CE46-801E648E6E42}" dt="2022-11-24T13:51:56.176" v="8" actId="20577"/>
          <ac:spMkLst>
            <pc:docMk/>
            <pc:sldMk cId="2388793652" sldId="522"/>
            <ac:spMk id="200" creationId="{00000000-0000-0000-0000-000000000000}"/>
          </ac:spMkLst>
        </pc:spChg>
      </pc:sldChg>
    </pc:docChg>
  </pc:docChgLst>
  <pc:docChgLst>
    <pc:chgData name="Sylvie GANGLOFF" userId="S::sylvie.gangloff@collaboratif-dne.fr::d6914ae8-1b39-442f-bc7b-1e30cce071f5" providerId="AD" clId="Web-{771DB1CA-E232-743A-FE3B-64AF6E3A207A}"/>
    <pc:docChg chg="addSld modSld">
      <pc:chgData name="Sylvie GANGLOFF" userId="S::sylvie.gangloff@collaboratif-dne.fr::d6914ae8-1b39-442f-bc7b-1e30cce071f5" providerId="AD" clId="Web-{771DB1CA-E232-743A-FE3B-64AF6E3A207A}" dt="2022-12-01T13:58:46.080" v="576" actId="14100"/>
      <pc:docMkLst>
        <pc:docMk/>
      </pc:docMkLst>
      <pc:sldChg chg="modSp delCm modCm">
        <pc:chgData name="Sylvie GANGLOFF" userId="S::sylvie.gangloff@collaboratif-dne.fr::d6914ae8-1b39-442f-bc7b-1e30cce071f5" providerId="AD" clId="Web-{771DB1CA-E232-743A-FE3B-64AF6E3A207A}" dt="2022-12-01T13:35:42.163" v="300" actId="20577"/>
        <pc:sldMkLst>
          <pc:docMk/>
          <pc:sldMk cId="1897567947" sldId="648"/>
        </pc:sldMkLst>
        <pc:spChg chg="mod">
          <ac:chgData name="Sylvie GANGLOFF" userId="S::sylvie.gangloff@collaboratif-dne.fr::d6914ae8-1b39-442f-bc7b-1e30cce071f5" providerId="AD" clId="Web-{771DB1CA-E232-743A-FE3B-64AF6E3A207A}" dt="2022-12-01T13:30:21.716" v="6" actId="20577"/>
          <ac:spMkLst>
            <pc:docMk/>
            <pc:sldMk cId="1897567947" sldId="648"/>
            <ac:spMk id="197" creationId="{00000000-0000-0000-0000-000000000000}"/>
          </ac:spMkLst>
        </pc:spChg>
        <pc:spChg chg="mod">
          <ac:chgData name="Sylvie GANGLOFF" userId="S::sylvie.gangloff@collaboratif-dne.fr::d6914ae8-1b39-442f-bc7b-1e30cce071f5" providerId="AD" clId="Web-{771DB1CA-E232-743A-FE3B-64AF6E3A207A}" dt="2022-12-01T13:35:42.163" v="300" actId="20577"/>
          <ac:spMkLst>
            <pc:docMk/>
            <pc:sldMk cId="1897567947" sldId="648"/>
            <ac:spMk id="200" creationId="{00000000-0000-0000-0000-000000000000}"/>
          </ac:spMkLst>
        </pc:spChg>
      </pc:sldChg>
      <pc:sldChg chg="modSp add replId">
        <pc:chgData name="Sylvie GANGLOFF" userId="S::sylvie.gangloff@collaboratif-dne.fr::d6914ae8-1b39-442f-bc7b-1e30cce071f5" providerId="AD" clId="Web-{771DB1CA-E232-743A-FE3B-64AF6E3A207A}" dt="2022-12-01T13:58:46.080" v="576" actId="14100"/>
        <pc:sldMkLst>
          <pc:docMk/>
          <pc:sldMk cId="3975591796" sldId="658"/>
        </pc:sldMkLst>
        <pc:spChg chg="mod">
          <ac:chgData name="Sylvie GANGLOFF" userId="S::sylvie.gangloff@collaboratif-dne.fr::d6914ae8-1b39-442f-bc7b-1e30cce071f5" providerId="AD" clId="Web-{771DB1CA-E232-743A-FE3B-64AF6E3A207A}" dt="2022-12-01T13:58:46.080" v="576" actId="14100"/>
          <ac:spMkLst>
            <pc:docMk/>
            <pc:sldMk cId="3975591796" sldId="658"/>
            <ac:spMk id="3" creationId="{20994952-2F31-943D-F4FF-9BCA8C007564}"/>
          </ac:spMkLst>
        </pc:spChg>
        <pc:spChg chg="mod">
          <ac:chgData name="Sylvie GANGLOFF" userId="S::sylvie.gangloff@collaboratif-dne.fr::d6914ae8-1b39-442f-bc7b-1e30cce071f5" providerId="AD" clId="Web-{771DB1CA-E232-743A-FE3B-64AF6E3A207A}" dt="2022-12-01T13:46:47.417" v="480" actId="20577"/>
          <ac:spMkLst>
            <pc:docMk/>
            <pc:sldMk cId="3975591796" sldId="658"/>
            <ac:spMk id="6" creationId="{DA0B296E-73E4-CFAA-093E-EBBDE1148C02}"/>
          </ac:spMkLst>
        </pc:spChg>
        <pc:spChg chg="mod">
          <ac:chgData name="Sylvie GANGLOFF" userId="S::sylvie.gangloff@collaboratif-dne.fr::d6914ae8-1b39-442f-bc7b-1e30cce071f5" providerId="AD" clId="Web-{771DB1CA-E232-743A-FE3B-64AF6E3A207A}" dt="2022-12-01T13:38:23.480" v="304" actId="20577"/>
          <ac:spMkLst>
            <pc:docMk/>
            <pc:sldMk cId="3975591796" sldId="658"/>
            <ac:spMk id="7" creationId="{6A591A7C-4AC1-E233-3326-EB0768076F14}"/>
          </ac:spMkLst>
        </pc:spChg>
        <pc:spChg chg="mod">
          <ac:chgData name="Sylvie GANGLOFF" userId="S::sylvie.gangloff@collaboratif-dne.fr::d6914ae8-1b39-442f-bc7b-1e30cce071f5" providerId="AD" clId="Web-{771DB1CA-E232-743A-FE3B-64AF6E3A207A}" dt="2022-12-01T13:48:56.500" v="546" actId="20577"/>
          <ac:spMkLst>
            <pc:docMk/>
            <pc:sldMk cId="3975591796" sldId="658"/>
            <ac:spMk id="197" creationId="{00000000-0000-0000-0000-000000000000}"/>
          </ac:spMkLst>
        </pc:spChg>
        <pc:spChg chg="mod">
          <ac:chgData name="Sylvie GANGLOFF" userId="S::sylvie.gangloff@collaboratif-dne.fr::d6914ae8-1b39-442f-bc7b-1e30cce071f5" providerId="AD" clId="Web-{771DB1CA-E232-743A-FE3B-64AF6E3A207A}" dt="2022-12-01T13:58:43.174" v="575" actId="14100"/>
          <ac:spMkLst>
            <pc:docMk/>
            <pc:sldMk cId="3975591796" sldId="658"/>
            <ac:spMk id="200" creationId="{00000000-0000-0000-0000-000000000000}"/>
          </ac:spMkLst>
        </pc:spChg>
      </pc:sldChg>
    </pc:docChg>
  </pc:docChgLst>
  <pc:docChgLst>
    <pc:chgData name="Alexandra TORERO-IBAD" userId="S::alexandra.torero-ibad@collaboratif-dne.fr::25d8c62a-6b0d-4a2b-8b4b-5128e6ae843a" providerId="AD" clId="Web-{921F3630-5999-2E1B-2B53-830CFB2D75F0}"/>
    <pc:docChg chg="modSld">
      <pc:chgData name="Alexandra TORERO-IBAD" userId="S::alexandra.torero-ibad@collaboratif-dne.fr::25d8c62a-6b0d-4a2b-8b4b-5128e6ae843a" providerId="AD" clId="Web-{921F3630-5999-2E1B-2B53-830CFB2D75F0}" dt="2022-09-16T11:10:35.059" v="15" actId="20577"/>
      <pc:docMkLst>
        <pc:docMk/>
      </pc:docMkLst>
    </pc:docChg>
  </pc:docChgLst>
  <pc:docChgLst>
    <pc:chgData name="Julien TENEDOS" userId="S::julien.tenedos@collaboratif-dne.fr::bebec26f-c1f4-400e-98df-cadbcf0666fa" providerId="AD" clId="Web-{C47AB627-D2A5-7C31-FA59-DD5A32AB3F4D}"/>
    <pc:docChg chg="modSld">
      <pc:chgData name="Julien TENEDOS" userId="S::julien.tenedos@collaboratif-dne.fr::bebec26f-c1f4-400e-98df-cadbcf0666fa" providerId="AD" clId="Web-{C47AB627-D2A5-7C31-FA59-DD5A32AB3F4D}" dt="2022-12-01T13:29:25.027" v="72" actId="20577"/>
      <pc:docMkLst>
        <pc:docMk/>
      </pc:docMkLst>
      <pc:sldChg chg="modSp">
        <pc:chgData name="Julien TENEDOS" userId="S::julien.tenedos@collaboratif-dne.fr::bebec26f-c1f4-400e-98df-cadbcf0666fa" providerId="AD" clId="Web-{C47AB627-D2A5-7C31-FA59-DD5A32AB3F4D}" dt="2022-12-01T13:21:18.937" v="7" actId="20577"/>
        <pc:sldMkLst>
          <pc:docMk/>
          <pc:sldMk cId="691243442" sldId="441"/>
        </pc:sldMkLst>
        <pc:spChg chg="mod">
          <ac:chgData name="Julien TENEDOS" userId="S::julien.tenedos@collaboratif-dne.fr::bebec26f-c1f4-400e-98df-cadbcf0666fa" providerId="AD" clId="Web-{C47AB627-D2A5-7C31-FA59-DD5A32AB3F4D}" dt="2022-12-01T13:21:18.937" v="7" actId="20577"/>
          <ac:spMkLst>
            <pc:docMk/>
            <pc:sldMk cId="691243442" sldId="441"/>
            <ac:spMk id="118" creationId="{00000000-0000-0000-0000-000000000000}"/>
          </ac:spMkLst>
        </pc:spChg>
      </pc:sldChg>
      <pc:sldChg chg="modSp">
        <pc:chgData name="Julien TENEDOS" userId="S::julien.tenedos@collaboratif-dne.fr::bebec26f-c1f4-400e-98df-cadbcf0666fa" providerId="AD" clId="Web-{C47AB627-D2A5-7C31-FA59-DD5A32AB3F4D}" dt="2022-12-01T13:22:50.705" v="14" actId="20577"/>
        <pc:sldMkLst>
          <pc:docMk/>
          <pc:sldMk cId="1633781451" sldId="584"/>
        </pc:sldMkLst>
        <pc:spChg chg="mod">
          <ac:chgData name="Julien TENEDOS" userId="S::julien.tenedos@collaboratif-dne.fr::bebec26f-c1f4-400e-98df-cadbcf0666fa" providerId="AD" clId="Web-{C47AB627-D2A5-7C31-FA59-DD5A32AB3F4D}" dt="2022-12-01T13:22:50.705" v="14" actId="20577"/>
          <ac:spMkLst>
            <pc:docMk/>
            <pc:sldMk cId="1633781451" sldId="584"/>
            <ac:spMk id="200" creationId="{00000000-0000-0000-0000-000000000000}"/>
          </ac:spMkLst>
        </pc:spChg>
      </pc:sldChg>
      <pc:sldChg chg="modSp">
        <pc:chgData name="Julien TENEDOS" userId="S::julien.tenedos@collaboratif-dne.fr::bebec26f-c1f4-400e-98df-cadbcf0666fa" providerId="AD" clId="Web-{C47AB627-D2A5-7C31-FA59-DD5A32AB3F4D}" dt="2022-12-01T13:23:27.550" v="18" actId="1076"/>
        <pc:sldMkLst>
          <pc:docMk/>
          <pc:sldMk cId="1729094249" sldId="599"/>
        </pc:sldMkLst>
        <pc:spChg chg="mod">
          <ac:chgData name="Julien TENEDOS" userId="S::julien.tenedos@collaboratif-dne.fr::bebec26f-c1f4-400e-98df-cadbcf0666fa" providerId="AD" clId="Web-{C47AB627-D2A5-7C31-FA59-DD5A32AB3F4D}" dt="2022-12-01T13:23:27.550" v="18" actId="1076"/>
          <ac:spMkLst>
            <pc:docMk/>
            <pc:sldMk cId="1729094249" sldId="599"/>
            <ac:spMk id="200" creationId="{00000000-0000-0000-0000-000000000000}"/>
          </ac:spMkLst>
        </pc:spChg>
      </pc:sldChg>
      <pc:sldChg chg="modSp">
        <pc:chgData name="Julien TENEDOS" userId="S::julien.tenedos@collaboratif-dne.fr::bebec26f-c1f4-400e-98df-cadbcf0666fa" providerId="AD" clId="Web-{C47AB627-D2A5-7C31-FA59-DD5A32AB3F4D}" dt="2022-12-01T13:27:48.665" v="52" actId="20577"/>
        <pc:sldMkLst>
          <pc:docMk/>
          <pc:sldMk cId="2648220996" sldId="601"/>
        </pc:sldMkLst>
        <pc:spChg chg="mod">
          <ac:chgData name="Julien TENEDOS" userId="S::julien.tenedos@collaboratif-dne.fr::bebec26f-c1f4-400e-98df-cadbcf0666fa" providerId="AD" clId="Web-{C47AB627-D2A5-7C31-FA59-DD5A32AB3F4D}" dt="2022-12-01T13:27:48.665" v="52" actId="20577"/>
          <ac:spMkLst>
            <pc:docMk/>
            <pc:sldMk cId="2648220996" sldId="601"/>
            <ac:spMk id="200" creationId="{00000000-0000-0000-0000-000000000000}"/>
          </ac:spMkLst>
        </pc:spChg>
      </pc:sldChg>
      <pc:sldChg chg="modSp">
        <pc:chgData name="Julien TENEDOS" userId="S::julien.tenedos@collaboratif-dne.fr::bebec26f-c1f4-400e-98df-cadbcf0666fa" providerId="AD" clId="Web-{C47AB627-D2A5-7C31-FA59-DD5A32AB3F4D}" dt="2022-12-01T13:27:59.088" v="53"/>
        <pc:sldMkLst>
          <pc:docMk/>
          <pc:sldMk cId="2282186327" sldId="602"/>
        </pc:sldMkLst>
        <pc:spChg chg="mod">
          <ac:chgData name="Julien TENEDOS" userId="S::julien.tenedos@collaboratif-dne.fr::bebec26f-c1f4-400e-98df-cadbcf0666fa" providerId="AD" clId="Web-{C47AB627-D2A5-7C31-FA59-DD5A32AB3F4D}" dt="2022-12-01T13:27:59.088" v="53"/>
          <ac:spMkLst>
            <pc:docMk/>
            <pc:sldMk cId="2282186327" sldId="602"/>
            <ac:spMk id="200" creationId="{00000000-0000-0000-0000-000000000000}"/>
          </ac:spMkLst>
        </pc:spChg>
      </pc:sldChg>
      <pc:sldChg chg="modSp">
        <pc:chgData name="Julien TENEDOS" userId="S::julien.tenedos@collaboratif-dne.fr::bebec26f-c1f4-400e-98df-cadbcf0666fa" providerId="AD" clId="Web-{C47AB627-D2A5-7C31-FA59-DD5A32AB3F4D}" dt="2022-12-01T13:28:54.792" v="62" actId="20577"/>
        <pc:sldMkLst>
          <pc:docMk/>
          <pc:sldMk cId="3152447483" sldId="604"/>
        </pc:sldMkLst>
        <pc:spChg chg="mod">
          <ac:chgData name="Julien TENEDOS" userId="S::julien.tenedos@collaboratif-dne.fr::bebec26f-c1f4-400e-98df-cadbcf0666fa" providerId="AD" clId="Web-{C47AB627-D2A5-7C31-FA59-DD5A32AB3F4D}" dt="2022-12-01T13:28:35.807" v="58" actId="1076"/>
          <ac:spMkLst>
            <pc:docMk/>
            <pc:sldMk cId="3152447483" sldId="604"/>
            <ac:spMk id="6" creationId="{DA0B296E-73E4-CFAA-093E-EBBDE1148C02}"/>
          </ac:spMkLst>
        </pc:spChg>
        <pc:spChg chg="mod">
          <ac:chgData name="Julien TENEDOS" userId="S::julien.tenedos@collaboratif-dne.fr::bebec26f-c1f4-400e-98df-cadbcf0666fa" providerId="AD" clId="Web-{C47AB627-D2A5-7C31-FA59-DD5A32AB3F4D}" dt="2022-12-01T13:28:54.792" v="62" actId="20577"/>
          <ac:spMkLst>
            <pc:docMk/>
            <pc:sldMk cId="3152447483" sldId="604"/>
            <ac:spMk id="200" creationId="{00000000-0000-0000-0000-000000000000}"/>
          </ac:spMkLst>
        </pc:spChg>
      </pc:sldChg>
      <pc:sldChg chg="modSp">
        <pc:chgData name="Julien TENEDOS" userId="S::julien.tenedos@collaboratif-dne.fr::bebec26f-c1f4-400e-98df-cadbcf0666fa" providerId="AD" clId="Web-{C47AB627-D2A5-7C31-FA59-DD5A32AB3F4D}" dt="2022-12-01T13:29:25.027" v="72" actId="20577"/>
        <pc:sldMkLst>
          <pc:docMk/>
          <pc:sldMk cId="1133878791" sldId="605"/>
        </pc:sldMkLst>
        <pc:spChg chg="mod">
          <ac:chgData name="Julien TENEDOS" userId="S::julien.tenedos@collaboratif-dne.fr::bebec26f-c1f4-400e-98df-cadbcf0666fa" providerId="AD" clId="Web-{C47AB627-D2A5-7C31-FA59-DD5A32AB3F4D}" dt="2022-12-01T13:29:25.027" v="72" actId="20577"/>
          <ac:spMkLst>
            <pc:docMk/>
            <pc:sldMk cId="1133878791" sldId="605"/>
            <ac:spMk id="200" creationId="{00000000-0000-0000-0000-000000000000}"/>
          </ac:spMkLst>
        </pc:spChg>
      </pc:sldChg>
      <pc:sldChg chg="modSp">
        <pc:chgData name="Julien TENEDOS" userId="S::julien.tenedos@collaboratif-dne.fr::bebec26f-c1f4-400e-98df-cadbcf0666fa" providerId="AD" clId="Web-{C47AB627-D2A5-7C31-FA59-DD5A32AB3F4D}" dt="2022-12-01T13:29:19.199" v="71" actId="20577"/>
        <pc:sldMkLst>
          <pc:docMk/>
          <pc:sldMk cId="3948447244" sldId="606"/>
        </pc:sldMkLst>
        <pc:spChg chg="mod">
          <ac:chgData name="Julien TENEDOS" userId="S::julien.tenedos@collaboratif-dne.fr::bebec26f-c1f4-400e-98df-cadbcf0666fa" providerId="AD" clId="Web-{C47AB627-D2A5-7C31-FA59-DD5A32AB3F4D}" dt="2022-12-01T13:29:19.199" v="71" actId="20577"/>
          <ac:spMkLst>
            <pc:docMk/>
            <pc:sldMk cId="3948447244" sldId="606"/>
            <ac:spMk id="200" creationId="{00000000-0000-0000-0000-000000000000}"/>
          </ac:spMkLst>
        </pc:spChg>
      </pc:sldChg>
      <pc:sldChg chg="modSp">
        <pc:chgData name="Julien TENEDOS" userId="S::julien.tenedos@collaboratif-dne.fr::bebec26f-c1f4-400e-98df-cadbcf0666fa" providerId="AD" clId="Web-{C47AB627-D2A5-7C31-FA59-DD5A32AB3F4D}" dt="2022-12-01T13:29:09.621" v="69" actId="20577"/>
        <pc:sldMkLst>
          <pc:docMk/>
          <pc:sldMk cId="394854899" sldId="607"/>
        </pc:sldMkLst>
        <pc:spChg chg="mod">
          <ac:chgData name="Julien TENEDOS" userId="S::julien.tenedos@collaboratif-dne.fr::bebec26f-c1f4-400e-98df-cadbcf0666fa" providerId="AD" clId="Web-{C47AB627-D2A5-7C31-FA59-DD5A32AB3F4D}" dt="2022-12-01T13:29:09.621" v="69" actId="20577"/>
          <ac:spMkLst>
            <pc:docMk/>
            <pc:sldMk cId="394854899" sldId="607"/>
            <ac:spMk id="200" creationId="{00000000-0000-0000-0000-000000000000}"/>
          </ac:spMkLst>
        </pc:spChg>
      </pc:sldChg>
      <pc:sldChg chg="modSp">
        <pc:chgData name="Julien TENEDOS" userId="S::julien.tenedos@collaboratif-dne.fr::bebec26f-c1f4-400e-98df-cadbcf0666fa" providerId="AD" clId="Web-{C47AB627-D2A5-7C31-FA59-DD5A32AB3F4D}" dt="2022-12-01T13:28:23.557" v="55" actId="20577"/>
        <pc:sldMkLst>
          <pc:docMk/>
          <pc:sldMk cId="3275536161" sldId="609"/>
        </pc:sldMkLst>
        <pc:spChg chg="mod">
          <ac:chgData name="Julien TENEDOS" userId="S::julien.tenedos@collaboratif-dne.fr::bebec26f-c1f4-400e-98df-cadbcf0666fa" providerId="AD" clId="Web-{C47AB627-D2A5-7C31-FA59-DD5A32AB3F4D}" dt="2022-12-01T13:28:23.557" v="55" actId="20577"/>
          <ac:spMkLst>
            <pc:docMk/>
            <pc:sldMk cId="3275536161" sldId="609"/>
            <ac:spMk id="200" creationId="{00000000-0000-0000-0000-000000000000}"/>
          </ac:spMkLst>
        </pc:spChg>
      </pc:sldChg>
      <pc:sldChg chg="modSp">
        <pc:chgData name="Julien TENEDOS" userId="S::julien.tenedos@collaboratif-dne.fr::bebec26f-c1f4-400e-98df-cadbcf0666fa" providerId="AD" clId="Web-{C47AB627-D2A5-7C31-FA59-DD5A32AB3F4D}" dt="2022-12-01T13:22:17.923" v="11" actId="20577"/>
        <pc:sldMkLst>
          <pc:docMk/>
          <pc:sldMk cId="3882468308" sldId="638"/>
        </pc:sldMkLst>
        <pc:spChg chg="mod">
          <ac:chgData name="Julien TENEDOS" userId="S::julien.tenedos@collaboratif-dne.fr::bebec26f-c1f4-400e-98df-cadbcf0666fa" providerId="AD" clId="Web-{C47AB627-D2A5-7C31-FA59-DD5A32AB3F4D}" dt="2022-12-01T13:22:17.923" v="11" actId="20577"/>
          <ac:spMkLst>
            <pc:docMk/>
            <pc:sldMk cId="3882468308" sldId="638"/>
            <ac:spMk id="200" creationId="{00000000-0000-0000-0000-000000000000}"/>
          </ac:spMkLst>
        </pc:spChg>
      </pc:sldChg>
    </pc:docChg>
  </pc:docChgLst>
  <pc:docChgLst>
    <pc:chgData name="Alexandra TORERO-IBAD" userId="S::alexandra.torero-ibad@collaboratif-dne.fr::25d8c62a-6b0d-4a2b-8b4b-5128e6ae843a" providerId="AD" clId="Web-{4FF87687-1E58-F893-B1BA-026D06B48F5D}"/>
    <pc:docChg chg="addSld modSld">
      <pc:chgData name="Alexandra TORERO-IBAD" userId="S::alexandra.torero-ibad@collaboratif-dne.fr::25d8c62a-6b0d-4a2b-8b4b-5128e6ae843a" providerId="AD" clId="Web-{4FF87687-1E58-F893-B1BA-026D06B48F5D}" dt="2022-11-22T09:58:15.625" v="296" actId="20577"/>
      <pc:docMkLst>
        <pc:docMk/>
      </pc:docMkLst>
      <pc:sldChg chg="modSp add replId">
        <pc:chgData name="Alexandra TORERO-IBAD" userId="S::alexandra.torero-ibad@collaboratif-dne.fr::25d8c62a-6b0d-4a2b-8b4b-5128e6ae843a" providerId="AD" clId="Web-{4FF87687-1E58-F893-B1BA-026D06B48F5D}" dt="2022-11-22T09:36:13.098" v="92" actId="20577"/>
        <pc:sldMkLst>
          <pc:docMk/>
          <pc:sldMk cId="1263735044" sldId="646"/>
        </pc:sldMkLst>
        <pc:spChg chg="mod">
          <ac:chgData name="Alexandra TORERO-IBAD" userId="S::alexandra.torero-ibad@collaboratif-dne.fr::25d8c62a-6b0d-4a2b-8b4b-5128e6ae843a" providerId="AD" clId="Web-{4FF87687-1E58-F893-B1BA-026D06B48F5D}" dt="2022-11-22T09:36:13.098" v="92" actId="20577"/>
          <ac:spMkLst>
            <pc:docMk/>
            <pc:sldMk cId="1263735044" sldId="646"/>
            <ac:spMk id="25" creationId="{B7A85280-BF5D-331B-62B4-7F9DAAEEA97F}"/>
          </ac:spMkLst>
        </pc:spChg>
      </pc:sldChg>
      <pc:sldChg chg="modSp add replId">
        <pc:chgData name="Alexandra TORERO-IBAD" userId="S::alexandra.torero-ibad@collaboratif-dne.fr::25d8c62a-6b0d-4a2b-8b4b-5128e6ae843a" providerId="AD" clId="Web-{4FF87687-1E58-F893-B1BA-026D06B48F5D}" dt="2022-11-22T09:57:35.499" v="272" actId="20577"/>
        <pc:sldMkLst>
          <pc:docMk/>
          <pc:sldMk cId="3574642231" sldId="647"/>
        </pc:sldMkLst>
        <pc:spChg chg="mod">
          <ac:chgData name="Alexandra TORERO-IBAD" userId="S::alexandra.torero-ibad@collaboratif-dne.fr::25d8c62a-6b0d-4a2b-8b4b-5128e6ae843a" providerId="AD" clId="Web-{4FF87687-1E58-F893-B1BA-026D06B48F5D}" dt="2022-11-22T09:57:35.499" v="272" actId="20577"/>
          <ac:spMkLst>
            <pc:docMk/>
            <pc:sldMk cId="3574642231" sldId="647"/>
            <ac:spMk id="25" creationId="{B7A85280-BF5D-331B-62B4-7F9DAAEEA97F}"/>
          </ac:spMkLst>
        </pc:spChg>
        <pc:spChg chg="mod">
          <ac:chgData name="Alexandra TORERO-IBAD" userId="S::alexandra.torero-ibad@collaboratif-dne.fr::25d8c62a-6b0d-4a2b-8b4b-5128e6ae843a" providerId="AD" clId="Web-{4FF87687-1E58-F893-B1BA-026D06B48F5D}" dt="2022-11-22T09:49:14.420" v="226" actId="20577"/>
          <ac:spMkLst>
            <pc:docMk/>
            <pc:sldMk cId="3574642231" sldId="647"/>
            <ac:spMk id="135" creationId="{00000000-0000-0000-0000-000000000000}"/>
          </ac:spMkLst>
        </pc:spChg>
      </pc:sldChg>
      <pc:sldChg chg="modSp add replId">
        <pc:chgData name="Alexandra TORERO-IBAD" userId="S::alexandra.torero-ibad@collaboratif-dne.fr::25d8c62a-6b0d-4a2b-8b4b-5128e6ae843a" providerId="AD" clId="Web-{4FF87687-1E58-F893-B1BA-026D06B48F5D}" dt="2022-11-22T09:58:15.625" v="296" actId="20577"/>
        <pc:sldMkLst>
          <pc:docMk/>
          <pc:sldMk cId="3614916232" sldId="649"/>
        </pc:sldMkLst>
        <pc:spChg chg="mod">
          <ac:chgData name="Alexandra TORERO-IBAD" userId="S::alexandra.torero-ibad@collaboratif-dne.fr::25d8c62a-6b0d-4a2b-8b4b-5128e6ae843a" providerId="AD" clId="Web-{4FF87687-1E58-F893-B1BA-026D06B48F5D}" dt="2022-11-22T09:58:15.625" v="296" actId="20577"/>
          <ac:spMkLst>
            <pc:docMk/>
            <pc:sldMk cId="3614916232" sldId="649"/>
            <ac:spMk id="25" creationId="{B7A85280-BF5D-331B-62B4-7F9DAAEEA97F}"/>
          </ac:spMkLst>
        </pc:spChg>
        <pc:spChg chg="mod">
          <ac:chgData name="Alexandra TORERO-IBAD" userId="S::alexandra.torero-ibad@collaboratif-dne.fr::25d8c62a-6b0d-4a2b-8b4b-5128e6ae843a" providerId="AD" clId="Web-{4FF87687-1E58-F893-B1BA-026D06B48F5D}" dt="2022-11-22T09:49:04.779" v="225" actId="20577"/>
          <ac:spMkLst>
            <pc:docMk/>
            <pc:sldMk cId="3614916232" sldId="649"/>
            <ac:spMk id="135" creationId="{00000000-0000-0000-0000-000000000000}"/>
          </ac:spMkLst>
        </pc:spChg>
      </pc:sldChg>
    </pc:docChg>
  </pc:docChgLst>
  <pc:docChgLst>
    <pc:chgData name="Sylvie GANGLOFF" userId="S::sylvie.gangloff@collaboratif-dne.fr::d6914ae8-1b39-442f-bc7b-1e30cce071f5" providerId="AD" clId="Web-{32EABDFF-A8BB-F991-C8E1-35220D0E467D}"/>
    <pc:docChg chg="sldOrd">
      <pc:chgData name="Sylvie GANGLOFF" userId="S::sylvie.gangloff@collaboratif-dne.fr::d6914ae8-1b39-442f-bc7b-1e30cce071f5" providerId="AD" clId="Web-{32EABDFF-A8BB-F991-C8E1-35220D0E467D}" dt="2022-10-04T13:55:02.157" v="5"/>
      <pc:docMkLst>
        <pc:docMk/>
      </pc:docMkLst>
      <pc:sldChg chg="ord">
        <pc:chgData name="Sylvie GANGLOFF" userId="S::sylvie.gangloff@collaboratif-dne.fr::d6914ae8-1b39-442f-bc7b-1e30cce071f5" providerId="AD" clId="Web-{32EABDFF-A8BB-F991-C8E1-35220D0E467D}" dt="2022-10-04T13:53:33.374" v="3"/>
        <pc:sldMkLst>
          <pc:docMk/>
          <pc:sldMk cId="3948447244" sldId="606"/>
        </pc:sldMkLst>
      </pc:sldChg>
      <pc:sldChg chg="ord">
        <pc:chgData name="Sylvie GANGLOFF" userId="S::sylvie.gangloff@collaboratif-dne.fr::d6914ae8-1b39-442f-bc7b-1e30cce071f5" providerId="AD" clId="Web-{32EABDFF-A8BB-F991-C8E1-35220D0E467D}" dt="2022-10-04T13:55:02.157" v="5"/>
        <pc:sldMkLst>
          <pc:docMk/>
          <pc:sldMk cId="394854899" sldId="607"/>
        </pc:sldMkLst>
      </pc:sldChg>
    </pc:docChg>
  </pc:docChgLst>
  <pc:docChgLst>
    <pc:chgData name="Julien TENEDOS" userId="S::julien.tenedos@collaboratif-dne.fr::bebec26f-c1f4-400e-98df-cadbcf0666fa" providerId="AD" clId="Web-{2BA408A3-8797-03B7-63AF-F30E9BA20374}"/>
    <pc:docChg chg="modSld">
      <pc:chgData name="Julien TENEDOS" userId="S::julien.tenedos@collaboratif-dne.fr::bebec26f-c1f4-400e-98df-cadbcf0666fa" providerId="AD" clId="Web-{2BA408A3-8797-03B7-63AF-F30E9BA20374}" dt="2022-11-25T13:43:36.377" v="111" actId="20577"/>
      <pc:docMkLst>
        <pc:docMk/>
      </pc:docMkLst>
      <pc:sldChg chg="modSp">
        <pc:chgData name="Julien TENEDOS" userId="S::julien.tenedos@collaboratif-dne.fr::bebec26f-c1f4-400e-98df-cadbcf0666fa" providerId="AD" clId="Web-{2BA408A3-8797-03B7-63AF-F30E9BA20374}" dt="2022-11-25T13:34:26.553" v="38" actId="20577"/>
        <pc:sldMkLst>
          <pc:docMk/>
          <pc:sldMk cId="533595683" sldId="445"/>
        </pc:sldMkLst>
        <pc:spChg chg="mod">
          <ac:chgData name="Julien TENEDOS" userId="S::julien.tenedos@collaboratif-dne.fr::bebec26f-c1f4-400e-98df-cadbcf0666fa" providerId="AD" clId="Web-{2BA408A3-8797-03B7-63AF-F30E9BA20374}" dt="2022-11-25T13:34:26.553" v="38" actId="20577"/>
          <ac:spMkLst>
            <pc:docMk/>
            <pc:sldMk cId="533595683" sldId="445"/>
            <ac:spMk id="3" creationId="{20994952-2F31-943D-F4FF-9BCA8C007564}"/>
          </ac:spMkLst>
        </pc:spChg>
      </pc:sldChg>
      <pc:sldChg chg="modSp">
        <pc:chgData name="Julien TENEDOS" userId="S::julien.tenedos@collaboratif-dne.fr::bebec26f-c1f4-400e-98df-cadbcf0666fa" providerId="AD" clId="Web-{2BA408A3-8797-03B7-63AF-F30E9BA20374}" dt="2022-11-25T13:39:11.528" v="55" actId="20577"/>
        <pc:sldMkLst>
          <pc:docMk/>
          <pc:sldMk cId="69465440" sldId="498"/>
        </pc:sldMkLst>
        <pc:spChg chg="mod">
          <ac:chgData name="Julien TENEDOS" userId="S::julien.tenedos@collaboratif-dne.fr::bebec26f-c1f4-400e-98df-cadbcf0666fa" providerId="AD" clId="Web-{2BA408A3-8797-03B7-63AF-F30E9BA20374}" dt="2022-11-25T13:39:11.528" v="55" actId="20577"/>
          <ac:spMkLst>
            <pc:docMk/>
            <pc:sldMk cId="69465440" sldId="498"/>
            <ac:spMk id="8" creationId="{DFAD64CD-CABE-7707-674E-B1009EC82088}"/>
          </ac:spMkLst>
        </pc:spChg>
      </pc:sldChg>
      <pc:sldChg chg="modSp">
        <pc:chgData name="Julien TENEDOS" userId="S::julien.tenedos@collaboratif-dne.fr::bebec26f-c1f4-400e-98df-cadbcf0666fa" providerId="AD" clId="Web-{2BA408A3-8797-03B7-63AF-F30E9BA20374}" dt="2022-11-25T13:41:14.687" v="69" actId="20577"/>
        <pc:sldMkLst>
          <pc:docMk/>
          <pc:sldMk cId="3323787018" sldId="501"/>
        </pc:sldMkLst>
        <pc:spChg chg="mod">
          <ac:chgData name="Julien TENEDOS" userId="S::julien.tenedos@collaboratif-dne.fr::bebec26f-c1f4-400e-98df-cadbcf0666fa" providerId="AD" clId="Web-{2BA408A3-8797-03B7-63AF-F30E9BA20374}" dt="2022-11-25T13:41:14.687" v="69" actId="20577"/>
          <ac:spMkLst>
            <pc:docMk/>
            <pc:sldMk cId="3323787018" sldId="501"/>
            <ac:spMk id="6" creationId="{745F32A2-04E9-A8CE-3C1D-788AB040B57A}"/>
          </ac:spMkLst>
        </pc:spChg>
      </pc:sldChg>
      <pc:sldChg chg="modSp">
        <pc:chgData name="Julien TENEDOS" userId="S::julien.tenedos@collaboratif-dne.fr::bebec26f-c1f4-400e-98df-cadbcf0666fa" providerId="AD" clId="Web-{2BA408A3-8797-03B7-63AF-F30E9BA20374}" dt="2022-11-25T13:39:05.012" v="54" actId="20577"/>
        <pc:sldMkLst>
          <pc:docMk/>
          <pc:sldMk cId="20736113" sldId="516"/>
        </pc:sldMkLst>
        <pc:spChg chg="mod">
          <ac:chgData name="Julien TENEDOS" userId="S::julien.tenedos@collaboratif-dne.fr::bebec26f-c1f4-400e-98df-cadbcf0666fa" providerId="AD" clId="Web-{2BA408A3-8797-03B7-63AF-F30E9BA20374}" dt="2022-11-25T13:39:05.012" v="54" actId="20577"/>
          <ac:spMkLst>
            <pc:docMk/>
            <pc:sldMk cId="20736113" sldId="516"/>
            <ac:spMk id="9" creationId="{CD286119-BAC4-4F22-4BC5-020935AA21AA}"/>
          </ac:spMkLst>
        </pc:spChg>
      </pc:sldChg>
      <pc:sldChg chg="modSp">
        <pc:chgData name="Julien TENEDOS" userId="S::julien.tenedos@collaboratif-dne.fr::bebec26f-c1f4-400e-98df-cadbcf0666fa" providerId="AD" clId="Web-{2BA408A3-8797-03B7-63AF-F30E9BA20374}" dt="2022-11-25T13:38:57.199" v="53" actId="20577"/>
        <pc:sldMkLst>
          <pc:docMk/>
          <pc:sldMk cId="4181135471" sldId="517"/>
        </pc:sldMkLst>
        <pc:spChg chg="mod">
          <ac:chgData name="Julien TENEDOS" userId="S::julien.tenedos@collaboratif-dne.fr::bebec26f-c1f4-400e-98df-cadbcf0666fa" providerId="AD" clId="Web-{2BA408A3-8797-03B7-63AF-F30E9BA20374}" dt="2022-11-25T13:38:57.199" v="53" actId="20577"/>
          <ac:spMkLst>
            <pc:docMk/>
            <pc:sldMk cId="4181135471" sldId="517"/>
            <ac:spMk id="3" creationId="{B5A048E4-C58E-49B5-0475-C232E046ADED}"/>
          </ac:spMkLst>
        </pc:spChg>
      </pc:sldChg>
      <pc:sldChg chg="modSp">
        <pc:chgData name="Julien TENEDOS" userId="S::julien.tenedos@collaboratif-dne.fr::bebec26f-c1f4-400e-98df-cadbcf0666fa" providerId="AD" clId="Web-{2BA408A3-8797-03B7-63AF-F30E9BA20374}" dt="2022-11-25T13:38:48.590" v="52" actId="20577"/>
        <pc:sldMkLst>
          <pc:docMk/>
          <pc:sldMk cId="283885890" sldId="519"/>
        </pc:sldMkLst>
        <pc:spChg chg="mod">
          <ac:chgData name="Julien TENEDOS" userId="S::julien.tenedos@collaboratif-dne.fr::bebec26f-c1f4-400e-98df-cadbcf0666fa" providerId="AD" clId="Web-{2BA408A3-8797-03B7-63AF-F30E9BA20374}" dt="2022-11-25T13:38:48.590" v="52" actId="20577"/>
          <ac:spMkLst>
            <pc:docMk/>
            <pc:sldMk cId="283885890" sldId="519"/>
            <ac:spMk id="7" creationId="{E5710F4B-CF1C-4FF8-ABFD-AC8D89258789}"/>
          </ac:spMkLst>
        </pc:spChg>
      </pc:sldChg>
      <pc:sldChg chg="modSp">
        <pc:chgData name="Julien TENEDOS" userId="S::julien.tenedos@collaboratif-dne.fr::bebec26f-c1f4-400e-98df-cadbcf0666fa" providerId="AD" clId="Web-{2BA408A3-8797-03B7-63AF-F30E9BA20374}" dt="2022-11-25T13:39:27.888" v="56" actId="20577"/>
        <pc:sldMkLst>
          <pc:docMk/>
          <pc:sldMk cId="608366914" sldId="521"/>
        </pc:sldMkLst>
        <pc:spChg chg="mod">
          <ac:chgData name="Julien TENEDOS" userId="S::julien.tenedos@collaboratif-dne.fr::bebec26f-c1f4-400e-98df-cadbcf0666fa" providerId="AD" clId="Web-{2BA408A3-8797-03B7-63AF-F30E9BA20374}" dt="2022-11-25T13:39:27.888" v="56" actId="20577"/>
          <ac:spMkLst>
            <pc:docMk/>
            <pc:sldMk cId="608366914" sldId="521"/>
            <ac:spMk id="7" creationId="{37860CA5-1AEE-46D2-8772-435585627E30}"/>
          </ac:spMkLst>
        </pc:spChg>
      </pc:sldChg>
      <pc:sldChg chg="modSp">
        <pc:chgData name="Julien TENEDOS" userId="S::julien.tenedos@collaboratif-dne.fr::bebec26f-c1f4-400e-98df-cadbcf0666fa" providerId="AD" clId="Web-{2BA408A3-8797-03B7-63AF-F30E9BA20374}" dt="2022-11-25T13:39:40.638" v="57" actId="20577"/>
        <pc:sldMkLst>
          <pc:docMk/>
          <pc:sldMk cId="1338537630" sldId="588"/>
        </pc:sldMkLst>
        <pc:spChg chg="mod">
          <ac:chgData name="Julien TENEDOS" userId="S::julien.tenedos@collaboratif-dne.fr::bebec26f-c1f4-400e-98df-cadbcf0666fa" providerId="AD" clId="Web-{2BA408A3-8797-03B7-63AF-F30E9BA20374}" dt="2022-11-25T13:39:40.638" v="57" actId="20577"/>
          <ac:spMkLst>
            <pc:docMk/>
            <pc:sldMk cId="1338537630" sldId="588"/>
            <ac:spMk id="6" creationId="{AE07C288-4BF2-548D-2A53-41DDA6BDE4CF}"/>
          </ac:spMkLst>
        </pc:spChg>
      </pc:sldChg>
      <pc:sldChg chg="modSp">
        <pc:chgData name="Julien TENEDOS" userId="S::julien.tenedos@collaboratif-dne.fr::bebec26f-c1f4-400e-98df-cadbcf0666fa" providerId="AD" clId="Web-{2BA408A3-8797-03B7-63AF-F30E9BA20374}" dt="2022-11-25T13:39:47.716" v="58" actId="20577"/>
        <pc:sldMkLst>
          <pc:docMk/>
          <pc:sldMk cId="1114063570" sldId="589"/>
        </pc:sldMkLst>
        <pc:spChg chg="mod">
          <ac:chgData name="Julien TENEDOS" userId="S::julien.tenedos@collaboratif-dne.fr::bebec26f-c1f4-400e-98df-cadbcf0666fa" providerId="AD" clId="Web-{2BA408A3-8797-03B7-63AF-F30E9BA20374}" dt="2022-11-25T13:39:47.716" v="58" actId="20577"/>
          <ac:spMkLst>
            <pc:docMk/>
            <pc:sldMk cId="1114063570" sldId="589"/>
            <ac:spMk id="4" creationId="{C8CEAD36-1008-268D-4E82-DBD56AAC151F}"/>
          </ac:spMkLst>
        </pc:spChg>
      </pc:sldChg>
      <pc:sldChg chg="modSp">
        <pc:chgData name="Julien TENEDOS" userId="S::julien.tenedos@collaboratif-dne.fr::bebec26f-c1f4-400e-98df-cadbcf0666fa" providerId="AD" clId="Web-{2BA408A3-8797-03B7-63AF-F30E9BA20374}" dt="2022-11-25T13:40:14.967" v="62" actId="20577"/>
        <pc:sldMkLst>
          <pc:docMk/>
          <pc:sldMk cId="601808728" sldId="591"/>
        </pc:sldMkLst>
        <pc:spChg chg="mod">
          <ac:chgData name="Julien TENEDOS" userId="S::julien.tenedos@collaboratif-dne.fr::bebec26f-c1f4-400e-98df-cadbcf0666fa" providerId="AD" clId="Web-{2BA408A3-8797-03B7-63AF-F30E9BA20374}" dt="2022-11-25T13:40:14.967" v="62" actId="20577"/>
          <ac:spMkLst>
            <pc:docMk/>
            <pc:sldMk cId="601808728" sldId="591"/>
            <ac:spMk id="6" creationId="{F52745AA-05D6-0949-ECA9-5C4AED76DB0A}"/>
          </ac:spMkLst>
        </pc:spChg>
      </pc:sldChg>
      <pc:sldChg chg="modSp">
        <pc:chgData name="Julien TENEDOS" userId="S::julien.tenedos@collaboratif-dne.fr::bebec26f-c1f4-400e-98df-cadbcf0666fa" providerId="AD" clId="Web-{2BA408A3-8797-03B7-63AF-F30E9BA20374}" dt="2022-11-25T13:36:35.197" v="42" actId="20577"/>
        <pc:sldMkLst>
          <pc:docMk/>
          <pc:sldMk cId="1133878791" sldId="605"/>
        </pc:sldMkLst>
        <pc:spChg chg="mod">
          <ac:chgData name="Julien TENEDOS" userId="S::julien.tenedos@collaboratif-dne.fr::bebec26f-c1f4-400e-98df-cadbcf0666fa" providerId="AD" clId="Web-{2BA408A3-8797-03B7-63AF-F30E9BA20374}" dt="2022-11-25T13:36:35.197" v="42" actId="20577"/>
          <ac:spMkLst>
            <pc:docMk/>
            <pc:sldMk cId="1133878791" sldId="605"/>
            <ac:spMk id="200" creationId="{00000000-0000-0000-0000-000000000000}"/>
          </ac:spMkLst>
        </pc:spChg>
      </pc:sldChg>
      <pc:sldChg chg="modSp">
        <pc:chgData name="Julien TENEDOS" userId="S::julien.tenedos@collaboratif-dne.fr::bebec26f-c1f4-400e-98df-cadbcf0666fa" providerId="AD" clId="Web-{2BA408A3-8797-03B7-63AF-F30E9BA20374}" dt="2022-11-25T13:35:53.633" v="40" actId="20577"/>
        <pc:sldMkLst>
          <pc:docMk/>
          <pc:sldMk cId="394854899" sldId="607"/>
        </pc:sldMkLst>
        <pc:spChg chg="mod">
          <ac:chgData name="Julien TENEDOS" userId="S::julien.tenedos@collaboratif-dne.fr::bebec26f-c1f4-400e-98df-cadbcf0666fa" providerId="AD" clId="Web-{2BA408A3-8797-03B7-63AF-F30E9BA20374}" dt="2022-11-25T13:35:53.633" v="40" actId="20577"/>
          <ac:spMkLst>
            <pc:docMk/>
            <pc:sldMk cId="394854899" sldId="607"/>
            <ac:spMk id="200" creationId="{00000000-0000-0000-0000-000000000000}"/>
          </ac:spMkLst>
        </pc:spChg>
      </pc:sldChg>
      <pc:sldChg chg="modSp">
        <pc:chgData name="Julien TENEDOS" userId="S::julien.tenedos@collaboratif-dne.fr::bebec26f-c1f4-400e-98df-cadbcf0666fa" providerId="AD" clId="Web-{2BA408A3-8797-03B7-63AF-F30E9BA20374}" dt="2022-11-25T13:30:20.423" v="4" actId="20577"/>
        <pc:sldMkLst>
          <pc:docMk/>
          <pc:sldMk cId="1431182978" sldId="626"/>
        </pc:sldMkLst>
        <pc:spChg chg="mod">
          <ac:chgData name="Julien TENEDOS" userId="S::julien.tenedos@collaboratif-dne.fr::bebec26f-c1f4-400e-98df-cadbcf0666fa" providerId="AD" clId="Web-{2BA408A3-8797-03B7-63AF-F30E9BA20374}" dt="2022-11-25T13:30:20.423" v="4" actId="20577"/>
          <ac:spMkLst>
            <pc:docMk/>
            <pc:sldMk cId="1431182978" sldId="626"/>
            <ac:spMk id="10" creationId="{A67DDB13-9419-4982-84C0-A49C11947E44}"/>
          </ac:spMkLst>
        </pc:spChg>
      </pc:sldChg>
      <pc:sldChg chg="modSp">
        <pc:chgData name="Julien TENEDOS" userId="S::julien.tenedos@collaboratif-dne.fr::bebec26f-c1f4-400e-98df-cadbcf0666fa" providerId="AD" clId="Web-{2BA408A3-8797-03B7-63AF-F30E9BA20374}" dt="2022-11-25T13:33:32.802" v="24" actId="20577"/>
        <pc:sldMkLst>
          <pc:docMk/>
          <pc:sldMk cId="4044658765" sldId="632"/>
        </pc:sldMkLst>
        <pc:spChg chg="mod">
          <ac:chgData name="Julien TENEDOS" userId="S::julien.tenedos@collaboratif-dne.fr::bebec26f-c1f4-400e-98df-cadbcf0666fa" providerId="AD" clId="Web-{2BA408A3-8797-03B7-63AF-F30E9BA20374}" dt="2022-11-25T13:33:32.802" v="24" actId="20577"/>
          <ac:spMkLst>
            <pc:docMk/>
            <pc:sldMk cId="4044658765" sldId="632"/>
            <ac:spMk id="5" creationId="{E0580719-3CF6-2100-6561-1C5C081CF0F5}"/>
          </ac:spMkLst>
        </pc:spChg>
      </pc:sldChg>
      <pc:sldChg chg="modSp">
        <pc:chgData name="Julien TENEDOS" userId="S::julien.tenedos@collaboratif-dne.fr::bebec26f-c1f4-400e-98df-cadbcf0666fa" providerId="AD" clId="Web-{2BA408A3-8797-03B7-63AF-F30E9BA20374}" dt="2022-11-25T13:33:38.771" v="29" actId="20577"/>
        <pc:sldMkLst>
          <pc:docMk/>
          <pc:sldMk cId="3577271753" sldId="633"/>
        </pc:sldMkLst>
        <pc:spChg chg="mod">
          <ac:chgData name="Julien TENEDOS" userId="S::julien.tenedos@collaboratif-dne.fr::bebec26f-c1f4-400e-98df-cadbcf0666fa" providerId="AD" clId="Web-{2BA408A3-8797-03B7-63AF-F30E9BA20374}" dt="2022-11-25T13:33:38.771" v="29" actId="20577"/>
          <ac:spMkLst>
            <pc:docMk/>
            <pc:sldMk cId="3577271753" sldId="633"/>
            <ac:spMk id="5" creationId="{2270F61D-9444-64D6-173B-423756033852}"/>
          </ac:spMkLst>
        </pc:spChg>
      </pc:sldChg>
      <pc:sldChg chg="modSp">
        <pc:chgData name="Julien TENEDOS" userId="S::julien.tenedos@collaboratif-dne.fr::bebec26f-c1f4-400e-98df-cadbcf0666fa" providerId="AD" clId="Web-{2BA408A3-8797-03B7-63AF-F30E9BA20374}" dt="2022-11-25T13:36:51.384" v="45" actId="20577"/>
        <pc:sldMkLst>
          <pc:docMk/>
          <pc:sldMk cId="360758584" sldId="634"/>
        </pc:sldMkLst>
        <pc:spChg chg="mod">
          <ac:chgData name="Julien TENEDOS" userId="S::julien.tenedos@collaboratif-dne.fr::bebec26f-c1f4-400e-98df-cadbcf0666fa" providerId="AD" clId="Web-{2BA408A3-8797-03B7-63AF-F30E9BA20374}" dt="2022-11-25T13:36:51.384" v="45" actId="20577"/>
          <ac:spMkLst>
            <pc:docMk/>
            <pc:sldMk cId="360758584" sldId="634"/>
            <ac:spMk id="5" creationId="{7D41CF1F-E93B-50D1-E976-6238CE6FCFA7}"/>
          </ac:spMkLst>
        </pc:spChg>
      </pc:sldChg>
      <pc:sldChg chg="modSp">
        <pc:chgData name="Julien TENEDOS" userId="S::julien.tenedos@collaboratif-dne.fr::bebec26f-c1f4-400e-98df-cadbcf0666fa" providerId="AD" clId="Web-{2BA408A3-8797-03B7-63AF-F30E9BA20374}" dt="2022-11-25T13:43:36.377" v="111" actId="20577"/>
        <pc:sldMkLst>
          <pc:docMk/>
          <pc:sldMk cId="1263735044" sldId="646"/>
        </pc:sldMkLst>
        <pc:spChg chg="mod">
          <ac:chgData name="Julien TENEDOS" userId="S::julien.tenedos@collaboratif-dne.fr::bebec26f-c1f4-400e-98df-cadbcf0666fa" providerId="AD" clId="Web-{2BA408A3-8797-03B7-63AF-F30E9BA20374}" dt="2022-11-25T13:43:36.377" v="111" actId="20577"/>
          <ac:spMkLst>
            <pc:docMk/>
            <pc:sldMk cId="1263735044" sldId="646"/>
            <ac:spMk id="25" creationId="{B7A85280-BF5D-331B-62B4-7F9DAAEEA97F}"/>
          </ac:spMkLst>
        </pc:spChg>
      </pc:sldChg>
      <pc:sldChg chg="modSp">
        <pc:chgData name="Julien TENEDOS" userId="S::julien.tenedos@collaboratif-dne.fr::bebec26f-c1f4-400e-98df-cadbcf0666fa" providerId="AD" clId="Web-{2BA408A3-8797-03B7-63AF-F30E9BA20374}" dt="2022-11-25T13:43:22.939" v="109" actId="20577"/>
        <pc:sldMkLst>
          <pc:docMk/>
          <pc:sldMk cId="3574642231" sldId="647"/>
        </pc:sldMkLst>
        <pc:spChg chg="mod">
          <ac:chgData name="Julien TENEDOS" userId="S::julien.tenedos@collaboratif-dne.fr::bebec26f-c1f4-400e-98df-cadbcf0666fa" providerId="AD" clId="Web-{2BA408A3-8797-03B7-63AF-F30E9BA20374}" dt="2022-11-25T13:43:22.939" v="109" actId="20577"/>
          <ac:spMkLst>
            <pc:docMk/>
            <pc:sldMk cId="3574642231" sldId="647"/>
            <ac:spMk id="25" creationId="{B7A85280-BF5D-331B-62B4-7F9DAAEEA97F}"/>
          </ac:spMkLst>
        </pc:spChg>
      </pc:sldChg>
      <pc:sldChg chg="modSp">
        <pc:chgData name="Julien TENEDOS" userId="S::julien.tenedos@collaboratif-dne.fr::bebec26f-c1f4-400e-98df-cadbcf0666fa" providerId="AD" clId="Web-{2BA408A3-8797-03B7-63AF-F30E9BA20374}" dt="2022-11-25T13:43:00.392" v="106" actId="20577"/>
        <pc:sldMkLst>
          <pc:docMk/>
          <pc:sldMk cId="3614916232" sldId="649"/>
        </pc:sldMkLst>
        <pc:spChg chg="mod">
          <ac:chgData name="Julien TENEDOS" userId="S::julien.tenedos@collaboratif-dne.fr::bebec26f-c1f4-400e-98df-cadbcf0666fa" providerId="AD" clId="Web-{2BA408A3-8797-03B7-63AF-F30E9BA20374}" dt="2022-11-25T13:43:00.392" v="106" actId="20577"/>
          <ac:spMkLst>
            <pc:docMk/>
            <pc:sldMk cId="3614916232" sldId="649"/>
            <ac:spMk id="25" creationId="{B7A85280-BF5D-331B-62B4-7F9DAAEEA97F}"/>
          </ac:spMkLst>
        </pc:spChg>
      </pc:sldChg>
      <pc:sldChg chg="modSp">
        <pc:chgData name="Julien TENEDOS" userId="S::julien.tenedos@collaboratif-dne.fr::bebec26f-c1f4-400e-98df-cadbcf0666fa" providerId="AD" clId="Web-{2BA408A3-8797-03B7-63AF-F30E9BA20374}" dt="2022-11-25T13:32:34.270" v="11" actId="20577"/>
        <pc:sldMkLst>
          <pc:docMk/>
          <pc:sldMk cId="2894759081" sldId="651"/>
        </pc:sldMkLst>
        <pc:spChg chg="mod">
          <ac:chgData name="Julien TENEDOS" userId="S::julien.tenedos@collaboratif-dne.fr::bebec26f-c1f4-400e-98df-cadbcf0666fa" providerId="AD" clId="Web-{2BA408A3-8797-03B7-63AF-F30E9BA20374}" dt="2022-11-25T13:32:34.270" v="11" actId="20577"/>
          <ac:spMkLst>
            <pc:docMk/>
            <pc:sldMk cId="2894759081" sldId="651"/>
            <ac:spMk id="5" creationId="{2270F61D-9444-64D6-173B-423756033852}"/>
          </ac:spMkLst>
        </pc:spChg>
      </pc:sldChg>
      <pc:sldChg chg="modSp">
        <pc:chgData name="Julien TENEDOS" userId="S::julien.tenedos@collaboratif-dne.fr::bebec26f-c1f4-400e-98df-cadbcf0666fa" providerId="AD" clId="Web-{2BA408A3-8797-03B7-63AF-F30E9BA20374}" dt="2022-11-25T13:32:42.333" v="14" actId="20577"/>
        <pc:sldMkLst>
          <pc:docMk/>
          <pc:sldMk cId="3750019763" sldId="652"/>
        </pc:sldMkLst>
        <pc:spChg chg="mod">
          <ac:chgData name="Julien TENEDOS" userId="S::julien.tenedos@collaboratif-dne.fr::bebec26f-c1f4-400e-98df-cadbcf0666fa" providerId="AD" clId="Web-{2BA408A3-8797-03B7-63AF-F30E9BA20374}" dt="2022-11-25T13:32:42.333" v="14" actId="20577"/>
          <ac:spMkLst>
            <pc:docMk/>
            <pc:sldMk cId="3750019763" sldId="652"/>
            <ac:spMk id="5" creationId="{7D41CF1F-E93B-50D1-E976-6238CE6FCFA7}"/>
          </ac:spMkLst>
        </pc:spChg>
      </pc:sldChg>
      <pc:sldChg chg="modSp">
        <pc:chgData name="Julien TENEDOS" userId="S::julien.tenedos@collaboratif-dne.fr::bebec26f-c1f4-400e-98df-cadbcf0666fa" providerId="AD" clId="Web-{2BA408A3-8797-03B7-63AF-F30E9BA20374}" dt="2022-11-25T13:32:50.145" v="17" actId="20577"/>
        <pc:sldMkLst>
          <pc:docMk/>
          <pc:sldMk cId="2873236715" sldId="653"/>
        </pc:sldMkLst>
        <pc:spChg chg="mod">
          <ac:chgData name="Julien TENEDOS" userId="S::julien.tenedos@collaboratif-dne.fr::bebec26f-c1f4-400e-98df-cadbcf0666fa" providerId="AD" clId="Web-{2BA408A3-8797-03B7-63AF-F30E9BA20374}" dt="2022-11-25T13:32:50.145" v="17" actId="20577"/>
          <ac:spMkLst>
            <pc:docMk/>
            <pc:sldMk cId="2873236715" sldId="653"/>
            <ac:spMk id="3" creationId="{B75469CB-C078-E8C8-BCBC-87926D1C6AA7}"/>
          </ac:spMkLst>
        </pc:spChg>
      </pc:sldChg>
      <pc:sldChg chg="modSp">
        <pc:chgData name="Julien TENEDOS" userId="S::julien.tenedos@collaboratif-dne.fr::bebec26f-c1f4-400e-98df-cadbcf0666fa" providerId="AD" clId="Web-{2BA408A3-8797-03B7-63AF-F30E9BA20374}" dt="2022-11-25T13:32:59.411" v="19" actId="20577"/>
        <pc:sldMkLst>
          <pc:docMk/>
          <pc:sldMk cId="4180789554" sldId="654"/>
        </pc:sldMkLst>
        <pc:spChg chg="mod">
          <ac:chgData name="Julien TENEDOS" userId="S::julien.tenedos@collaboratif-dne.fr::bebec26f-c1f4-400e-98df-cadbcf0666fa" providerId="AD" clId="Web-{2BA408A3-8797-03B7-63AF-F30E9BA20374}" dt="2022-11-25T13:32:59.411" v="19" actId="20577"/>
          <ac:spMkLst>
            <pc:docMk/>
            <pc:sldMk cId="4180789554" sldId="654"/>
            <ac:spMk id="2" creationId="{D3104369-FCA3-8237-3870-8DFE8D15D14E}"/>
          </ac:spMkLst>
        </pc:spChg>
      </pc:sldChg>
    </pc:docChg>
  </pc:docChgLst>
  <pc:docChgLst>
    <pc:chgData name="Sylvie GANGLOFF" userId="S::sylvie.gangloff@collaboratif-dne.fr::d6914ae8-1b39-442f-bc7b-1e30cce071f5" providerId="AD" clId="Web-{F7569D96-5A45-41EE-BB45-DFD4BF43EB67}"/>
    <pc:docChg chg="modSld">
      <pc:chgData name="Sylvie GANGLOFF" userId="S::sylvie.gangloff@collaboratif-dne.fr::d6914ae8-1b39-442f-bc7b-1e30cce071f5" providerId="AD" clId="Web-{F7569D96-5A45-41EE-BB45-DFD4BF43EB67}" dt="2022-09-16T10:18:52.829" v="141" actId="20577"/>
      <pc:docMkLst>
        <pc:docMk/>
      </pc:docMkLst>
      <pc:sldChg chg="modSp">
        <pc:chgData name="Sylvie GANGLOFF" userId="S::sylvie.gangloff@collaboratif-dne.fr::d6914ae8-1b39-442f-bc7b-1e30cce071f5" providerId="AD" clId="Web-{F7569D96-5A45-41EE-BB45-DFD4BF43EB67}" dt="2022-09-16T10:14:32.172" v="110" actId="20577"/>
        <pc:sldMkLst>
          <pc:docMk/>
          <pc:sldMk cId="3152447483" sldId="604"/>
        </pc:sldMkLst>
        <pc:spChg chg="mod">
          <ac:chgData name="Sylvie GANGLOFF" userId="S::sylvie.gangloff@collaboratif-dne.fr::d6914ae8-1b39-442f-bc7b-1e30cce071f5" providerId="AD" clId="Web-{F7569D96-5A45-41EE-BB45-DFD4BF43EB67}" dt="2022-09-16T10:13:00.120" v="69" actId="14100"/>
          <ac:spMkLst>
            <pc:docMk/>
            <pc:sldMk cId="3152447483" sldId="604"/>
            <ac:spMk id="6" creationId="{DA0B296E-73E4-CFAA-093E-EBBDE1148C02}"/>
          </ac:spMkLst>
        </pc:spChg>
        <pc:spChg chg="mod">
          <ac:chgData name="Sylvie GANGLOFF" userId="S::sylvie.gangloff@collaboratif-dne.fr::d6914ae8-1b39-442f-bc7b-1e30cce071f5" providerId="AD" clId="Web-{F7569D96-5A45-41EE-BB45-DFD4BF43EB67}" dt="2022-09-16T10:14:32.172" v="110" actId="20577"/>
          <ac:spMkLst>
            <pc:docMk/>
            <pc:sldMk cId="3152447483" sldId="604"/>
            <ac:spMk id="200" creationId="{00000000-0000-0000-0000-000000000000}"/>
          </ac:spMkLst>
        </pc:spChg>
      </pc:sldChg>
      <pc:sldChg chg="modSp">
        <pc:chgData name="Sylvie GANGLOFF" userId="S::sylvie.gangloff@collaboratif-dne.fr::d6914ae8-1b39-442f-bc7b-1e30cce071f5" providerId="AD" clId="Web-{F7569D96-5A45-41EE-BB45-DFD4BF43EB67}" dt="2022-09-16T10:18:52.829" v="141" actId="20577"/>
        <pc:sldMkLst>
          <pc:docMk/>
          <pc:sldMk cId="1133878791" sldId="605"/>
        </pc:sldMkLst>
        <pc:spChg chg="mod">
          <ac:chgData name="Sylvie GANGLOFF" userId="S::sylvie.gangloff@collaboratif-dne.fr::d6914ae8-1b39-442f-bc7b-1e30cce071f5" providerId="AD" clId="Web-{F7569D96-5A45-41EE-BB45-DFD4BF43EB67}" dt="2022-09-16T10:18:52.829" v="141" actId="20577"/>
          <ac:spMkLst>
            <pc:docMk/>
            <pc:sldMk cId="1133878791" sldId="605"/>
            <ac:spMk id="7" creationId="{6A591A7C-4AC1-E233-3326-EB0768076F14}"/>
          </ac:spMkLst>
        </pc:spChg>
      </pc:sldChg>
      <pc:sldChg chg="modSp">
        <pc:chgData name="Sylvie GANGLOFF" userId="S::sylvie.gangloff@collaboratif-dne.fr::d6914ae8-1b39-442f-bc7b-1e30cce071f5" providerId="AD" clId="Web-{F7569D96-5A45-41EE-BB45-DFD4BF43EB67}" dt="2022-09-16T09:28:26.980" v="55" actId="14100"/>
        <pc:sldMkLst>
          <pc:docMk/>
          <pc:sldMk cId="3275536161" sldId="609"/>
        </pc:sldMkLst>
        <pc:spChg chg="mod">
          <ac:chgData name="Sylvie GANGLOFF" userId="S::sylvie.gangloff@collaboratif-dne.fr::d6914ae8-1b39-442f-bc7b-1e30cce071f5" providerId="AD" clId="Web-{F7569D96-5A45-41EE-BB45-DFD4BF43EB67}" dt="2022-09-16T09:27:19.399" v="35" actId="14100"/>
          <ac:spMkLst>
            <pc:docMk/>
            <pc:sldMk cId="3275536161" sldId="609"/>
            <ac:spMk id="5" creationId="{15013E42-C1BF-B169-0A32-C850139AEC5C}"/>
          </ac:spMkLst>
        </pc:spChg>
        <pc:spChg chg="mod">
          <ac:chgData name="Sylvie GANGLOFF" userId="S::sylvie.gangloff@collaboratif-dne.fr::d6914ae8-1b39-442f-bc7b-1e30cce071f5" providerId="AD" clId="Web-{F7569D96-5A45-41EE-BB45-DFD4BF43EB67}" dt="2022-09-16T09:28:26.980" v="55" actId="14100"/>
          <ac:spMkLst>
            <pc:docMk/>
            <pc:sldMk cId="3275536161" sldId="609"/>
            <ac:spMk id="200" creationId="{00000000-0000-0000-0000-000000000000}"/>
          </ac:spMkLst>
        </pc:spChg>
      </pc:sldChg>
    </pc:docChg>
  </pc:docChgLst>
  <pc:docChgLst>
    <pc:chgData name="Florent GOIFFON" userId="b7f31834-e297-4753-a31b-96c29fed42cf" providerId="ADAL" clId="{1626ECE2-63B6-C14C-BA36-6E6E843FB889}"/>
    <pc:docChg chg="undo custSel addSld delSld modSld sldOrd">
      <pc:chgData name="Florent GOIFFON" userId="b7f31834-e297-4753-a31b-96c29fed42cf" providerId="ADAL" clId="{1626ECE2-63B6-C14C-BA36-6E6E843FB889}" dt="2022-12-01T11:56:19.563" v="2938" actId="20578"/>
      <pc:docMkLst>
        <pc:docMk/>
      </pc:docMkLst>
      <pc:sldChg chg="addSp modSp mod">
        <pc:chgData name="Florent GOIFFON" userId="b7f31834-e297-4753-a31b-96c29fed42cf" providerId="ADAL" clId="{1626ECE2-63B6-C14C-BA36-6E6E843FB889}" dt="2022-12-01T11:49:37.901" v="2776" actId="1036"/>
        <pc:sldMkLst>
          <pc:docMk/>
          <pc:sldMk cId="0" sldId="261"/>
        </pc:sldMkLst>
        <pc:spChg chg="add mod">
          <ac:chgData name="Florent GOIFFON" userId="b7f31834-e297-4753-a31b-96c29fed42cf" providerId="ADAL" clId="{1626ECE2-63B6-C14C-BA36-6E6E843FB889}" dt="2022-12-01T10:22:38.630" v="829" actId="207"/>
          <ac:spMkLst>
            <pc:docMk/>
            <pc:sldMk cId="0" sldId="261"/>
            <ac:spMk id="4" creationId="{C0BBB00B-5E35-DB08-1683-BCCD7C16F6F0}"/>
          </ac:spMkLst>
        </pc:spChg>
        <pc:spChg chg="mod">
          <ac:chgData name="Florent GOIFFON" userId="b7f31834-e297-4753-a31b-96c29fed42cf" providerId="ADAL" clId="{1626ECE2-63B6-C14C-BA36-6E6E843FB889}" dt="2022-12-01T10:19:04.828" v="657" actId="14100"/>
          <ac:spMkLst>
            <pc:docMk/>
            <pc:sldMk cId="0" sldId="261"/>
            <ac:spMk id="7" creationId="{C7A9C311-A38E-48DB-BB99-B6F49A63B31B}"/>
          </ac:spMkLst>
        </pc:spChg>
        <pc:spChg chg="mod">
          <ac:chgData name="Florent GOIFFON" userId="b7f31834-e297-4753-a31b-96c29fed42cf" providerId="ADAL" clId="{1626ECE2-63B6-C14C-BA36-6E6E843FB889}" dt="2022-12-01T10:19:18.751" v="659" actId="693"/>
          <ac:spMkLst>
            <pc:docMk/>
            <pc:sldMk cId="0" sldId="261"/>
            <ac:spMk id="8" creationId="{C7A9C311-A38E-48DB-BB99-B6F49A63B31B}"/>
          </ac:spMkLst>
        </pc:spChg>
        <pc:spChg chg="mod">
          <ac:chgData name="Florent GOIFFON" userId="b7f31834-e297-4753-a31b-96c29fed42cf" providerId="ADAL" clId="{1626ECE2-63B6-C14C-BA36-6E6E843FB889}" dt="2022-12-01T10:22:54.853" v="830" actId="403"/>
          <ac:spMkLst>
            <pc:docMk/>
            <pc:sldMk cId="0" sldId="261"/>
            <ac:spMk id="18" creationId="{596E1CE6-ABE5-C29F-DD7A-151A1477CB0C}"/>
          </ac:spMkLst>
        </pc:spChg>
        <pc:spChg chg="mod">
          <ac:chgData name="Florent GOIFFON" userId="b7f31834-e297-4753-a31b-96c29fed42cf" providerId="ADAL" clId="{1626ECE2-63B6-C14C-BA36-6E6E843FB889}" dt="2022-12-01T11:49:37.901" v="2776" actId="1036"/>
          <ac:spMkLst>
            <pc:docMk/>
            <pc:sldMk cId="0" sldId="261"/>
            <ac:spMk id="109" creationId="{00000000-0000-0000-0000-000000000000}"/>
          </ac:spMkLst>
        </pc:spChg>
        <pc:grpChg chg="mod">
          <ac:chgData name="Florent GOIFFON" userId="b7f31834-e297-4753-a31b-96c29fed42cf" providerId="ADAL" clId="{1626ECE2-63B6-C14C-BA36-6E6E843FB889}" dt="2022-12-01T10:18:59.589" v="656" actId="14100"/>
          <ac:grpSpMkLst>
            <pc:docMk/>
            <pc:sldMk cId="0" sldId="261"/>
            <ac:grpSpMk id="3" creationId="{9EB00314-77C8-F7A5-6BAE-7E419463CBAE}"/>
          </ac:grpSpMkLst>
        </pc:grpChg>
      </pc:sldChg>
      <pc:sldChg chg="modSp mod">
        <pc:chgData name="Florent GOIFFON" userId="b7f31834-e297-4753-a31b-96c29fed42cf" providerId="ADAL" clId="{1626ECE2-63B6-C14C-BA36-6E6E843FB889}" dt="2022-12-01T10:13:36.441" v="283" actId="20577"/>
        <pc:sldMkLst>
          <pc:docMk/>
          <pc:sldMk cId="1233764112" sldId="399"/>
        </pc:sldMkLst>
        <pc:spChg chg="mod">
          <ac:chgData name="Florent GOIFFON" userId="b7f31834-e297-4753-a31b-96c29fed42cf" providerId="ADAL" clId="{1626ECE2-63B6-C14C-BA36-6E6E843FB889}" dt="2022-12-01T10:13:36.441" v="283" actId="20577"/>
          <ac:spMkLst>
            <pc:docMk/>
            <pc:sldMk cId="1233764112" sldId="399"/>
            <ac:spMk id="5" creationId="{CCB067EF-6338-C34E-8BD8-AE93FAC383B5}"/>
          </ac:spMkLst>
        </pc:spChg>
      </pc:sldChg>
      <pc:sldChg chg="modSp mod">
        <pc:chgData name="Florent GOIFFON" userId="b7f31834-e297-4753-a31b-96c29fed42cf" providerId="ADAL" clId="{1626ECE2-63B6-C14C-BA36-6E6E843FB889}" dt="2022-12-01T10:14:17.439" v="317" actId="20577"/>
        <pc:sldMkLst>
          <pc:docMk/>
          <pc:sldMk cId="2708504044" sldId="483"/>
        </pc:sldMkLst>
        <pc:spChg chg="mod">
          <ac:chgData name="Florent GOIFFON" userId="b7f31834-e297-4753-a31b-96c29fed42cf" providerId="ADAL" clId="{1626ECE2-63B6-C14C-BA36-6E6E843FB889}" dt="2022-12-01T10:14:17.439" v="317" actId="20577"/>
          <ac:spMkLst>
            <pc:docMk/>
            <pc:sldMk cId="2708504044" sldId="483"/>
            <ac:spMk id="4" creationId="{25747747-55A0-07AE-BC20-34F964C8FC1D}"/>
          </ac:spMkLst>
        </pc:spChg>
      </pc:sldChg>
      <pc:sldChg chg="modSp mod">
        <pc:chgData name="Florent GOIFFON" userId="b7f31834-e297-4753-a31b-96c29fed42cf" providerId="ADAL" clId="{1626ECE2-63B6-C14C-BA36-6E6E843FB889}" dt="2022-12-01T10:23:47.549" v="860" actId="207"/>
        <pc:sldMkLst>
          <pc:docMk/>
          <pc:sldMk cId="519156999" sldId="490"/>
        </pc:sldMkLst>
        <pc:graphicFrameChg chg="modGraphic">
          <ac:chgData name="Florent GOIFFON" userId="b7f31834-e297-4753-a31b-96c29fed42cf" providerId="ADAL" clId="{1626ECE2-63B6-C14C-BA36-6E6E843FB889}" dt="2022-12-01T10:23:47.549" v="860" actId="207"/>
          <ac:graphicFrameMkLst>
            <pc:docMk/>
            <pc:sldMk cId="519156999" sldId="490"/>
            <ac:graphicFrameMk id="5" creationId="{5280606C-A280-D44B-A36A-3DB1E45AD62C}"/>
          </ac:graphicFrameMkLst>
        </pc:graphicFrameChg>
      </pc:sldChg>
      <pc:sldChg chg="modSp mod">
        <pc:chgData name="Florent GOIFFON" userId="b7f31834-e297-4753-a31b-96c29fed42cf" providerId="ADAL" clId="{1626ECE2-63B6-C14C-BA36-6E6E843FB889}" dt="2022-12-01T10:16:48.094" v="528" actId="20577"/>
        <pc:sldMkLst>
          <pc:docMk/>
          <pc:sldMk cId="306305362" sldId="492"/>
        </pc:sldMkLst>
        <pc:spChg chg="mod">
          <ac:chgData name="Florent GOIFFON" userId="b7f31834-e297-4753-a31b-96c29fed42cf" providerId="ADAL" clId="{1626ECE2-63B6-C14C-BA36-6E6E843FB889}" dt="2022-12-01T10:16:48.094" v="528" actId="20577"/>
          <ac:spMkLst>
            <pc:docMk/>
            <pc:sldMk cId="306305362" sldId="492"/>
            <ac:spMk id="2" creationId="{308483AE-7AEE-4029-A447-15229B693C9B}"/>
          </ac:spMkLst>
        </pc:spChg>
      </pc:sldChg>
      <pc:sldChg chg="modSp mod">
        <pc:chgData name="Florent GOIFFON" userId="b7f31834-e297-4753-a31b-96c29fed42cf" providerId="ADAL" clId="{1626ECE2-63B6-C14C-BA36-6E6E843FB889}" dt="2022-12-01T11:01:16.166" v="1815" actId="20577"/>
        <pc:sldMkLst>
          <pc:docMk/>
          <pc:sldMk cId="69465440" sldId="498"/>
        </pc:sldMkLst>
        <pc:spChg chg="mod">
          <ac:chgData name="Florent GOIFFON" userId="b7f31834-e297-4753-a31b-96c29fed42cf" providerId="ADAL" clId="{1626ECE2-63B6-C14C-BA36-6E6E843FB889}" dt="2022-12-01T11:01:16.166" v="1815" actId="20577"/>
          <ac:spMkLst>
            <pc:docMk/>
            <pc:sldMk cId="69465440" sldId="498"/>
            <ac:spMk id="200" creationId="{00000000-0000-0000-0000-000000000000}"/>
          </ac:spMkLst>
        </pc:spChg>
      </pc:sldChg>
      <pc:sldChg chg="modSp mod delCm">
        <pc:chgData name="Florent GOIFFON" userId="b7f31834-e297-4753-a31b-96c29fed42cf" providerId="ADAL" clId="{1626ECE2-63B6-C14C-BA36-6E6E843FB889}" dt="2022-12-01T11:00:43.545" v="1806" actId="20577"/>
        <pc:sldMkLst>
          <pc:docMk/>
          <pc:sldMk cId="20736113" sldId="516"/>
        </pc:sldMkLst>
        <pc:spChg chg="mod">
          <ac:chgData name="Florent GOIFFON" userId="b7f31834-e297-4753-a31b-96c29fed42cf" providerId="ADAL" clId="{1626ECE2-63B6-C14C-BA36-6E6E843FB889}" dt="2022-12-01T11:00:43.545" v="1806" actId="20577"/>
          <ac:spMkLst>
            <pc:docMk/>
            <pc:sldMk cId="20736113" sldId="516"/>
            <ac:spMk id="200" creationId="{00000000-0000-0000-0000-000000000000}"/>
          </ac:spMkLst>
        </pc:spChg>
      </pc:sldChg>
      <pc:sldChg chg="modSp mod">
        <pc:chgData name="Florent GOIFFON" userId="b7f31834-e297-4753-a31b-96c29fed42cf" providerId="ADAL" clId="{1626ECE2-63B6-C14C-BA36-6E6E843FB889}" dt="2022-12-01T11:00:39.707" v="1805" actId="20577"/>
        <pc:sldMkLst>
          <pc:docMk/>
          <pc:sldMk cId="4181135471" sldId="517"/>
        </pc:sldMkLst>
        <pc:spChg chg="mod">
          <ac:chgData name="Florent GOIFFON" userId="b7f31834-e297-4753-a31b-96c29fed42cf" providerId="ADAL" clId="{1626ECE2-63B6-C14C-BA36-6E6E843FB889}" dt="2022-12-01T11:00:39.707" v="1805" actId="20577"/>
          <ac:spMkLst>
            <pc:docMk/>
            <pc:sldMk cId="4181135471" sldId="517"/>
            <ac:spMk id="200" creationId="{00000000-0000-0000-0000-000000000000}"/>
          </ac:spMkLst>
        </pc:spChg>
      </pc:sldChg>
      <pc:sldChg chg="modSp mod">
        <pc:chgData name="Florent GOIFFON" userId="b7f31834-e297-4753-a31b-96c29fed42cf" providerId="ADAL" clId="{1626ECE2-63B6-C14C-BA36-6E6E843FB889}" dt="2022-12-01T11:13:33.417" v="1961" actId="20577"/>
        <pc:sldMkLst>
          <pc:docMk/>
          <pc:sldMk cId="2834823166" sldId="518"/>
        </pc:sldMkLst>
        <pc:spChg chg="mod">
          <ac:chgData name="Florent GOIFFON" userId="b7f31834-e297-4753-a31b-96c29fed42cf" providerId="ADAL" clId="{1626ECE2-63B6-C14C-BA36-6E6E843FB889}" dt="2022-12-01T11:13:33.417" v="1961" actId="20577"/>
          <ac:spMkLst>
            <pc:docMk/>
            <pc:sldMk cId="2834823166" sldId="518"/>
            <ac:spMk id="200" creationId="{00000000-0000-0000-0000-000000000000}"/>
          </ac:spMkLst>
        </pc:spChg>
      </pc:sldChg>
      <pc:sldChg chg="modSp mod">
        <pc:chgData name="Florent GOIFFON" userId="b7f31834-e297-4753-a31b-96c29fed42cf" providerId="ADAL" clId="{1626ECE2-63B6-C14C-BA36-6E6E843FB889}" dt="2022-12-01T11:15:13.201" v="1966" actId="20577"/>
        <pc:sldMkLst>
          <pc:docMk/>
          <pc:sldMk cId="283885890" sldId="519"/>
        </pc:sldMkLst>
        <pc:spChg chg="mod">
          <ac:chgData name="Florent GOIFFON" userId="b7f31834-e297-4753-a31b-96c29fed42cf" providerId="ADAL" clId="{1626ECE2-63B6-C14C-BA36-6E6E843FB889}" dt="2022-12-01T11:15:13.201" v="1966" actId="20577"/>
          <ac:spMkLst>
            <pc:docMk/>
            <pc:sldMk cId="283885890" sldId="519"/>
            <ac:spMk id="200" creationId="{00000000-0000-0000-0000-000000000000}"/>
          </ac:spMkLst>
        </pc:spChg>
      </pc:sldChg>
      <pc:sldChg chg="modSp mod">
        <pc:chgData name="Florent GOIFFON" userId="b7f31834-e297-4753-a31b-96c29fed42cf" providerId="ADAL" clId="{1626ECE2-63B6-C14C-BA36-6E6E843FB889}" dt="2022-12-01T11:17:41.381" v="1994" actId="20577"/>
        <pc:sldMkLst>
          <pc:docMk/>
          <pc:sldMk cId="3119415140" sldId="520"/>
        </pc:sldMkLst>
        <pc:spChg chg="mod">
          <ac:chgData name="Florent GOIFFON" userId="b7f31834-e297-4753-a31b-96c29fed42cf" providerId="ADAL" clId="{1626ECE2-63B6-C14C-BA36-6E6E843FB889}" dt="2022-12-01T11:16:21.702" v="1977" actId="20577"/>
          <ac:spMkLst>
            <pc:docMk/>
            <pc:sldMk cId="3119415140" sldId="520"/>
            <ac:spMk id="5" creationId="{15013E42-C1BF-B169-0A32-C850139AEC5C}"/>
          </ac:spMkLst>
        </pc:spChg>
        <pc:spChg chg="mod">
          <ac:chgData name="Florent GOIFFON" userId="b7f31834-e297-4753-a31b-96c29fed42cf" providerId="ADAL" clId="{1626ECE2-63B6-C14C-BA36-6E6E843FB889}" dt="2022-12-01T11:17:41.381" v="1994" actId="20577"/>
          <ac:spMkLst>
            <pc:docMk/>
            <pc:sldMk cId="3119415140" sldId="520"/>
            <ac:spMk id="200" creationId="{00000000-0000-0000-0000-000000000000}"/>
          </ac:spMkLst>
        </pc:spChg>
      </pc:sldChg>
      <pc:sldChg chg="modSp mod">
        <pc:chgData name="Florent GOIFFON" userId="b7f31834-e297-4753-a31b-96c29fed42cf" providerId="ADAL" clId="{1626ECE2-63B6-C14C-BA36-6E6E843FB889}" dt="2022-12-01T11:18:28.301" v="1998" actId="207"/>
        <pc:sldMkLst>
          <pc:docMk/>
          <pc:sldMk cId="608366914" sldId="521"/>
        </pc:sldMkLst>
        <pc:spChg chg="mod">
          <ac:chgData name="Florent GOIFFON" userId="b7f31834-e297-4753-a31b-96c29fed42cf" providerId="ADAL" clId="{1626ECE2-63B6-C14C-BA36-6E6E843FB889}" dt="2022-12-01T11:18:28.301" v="1998" actId="207"/>
          <ac:spMkLst>
            <pc:docMk/>
            <pc:sldMk cId="608366914" sldId="521"/>
            <ac:spMk id="200" creationId="{00000000-0000-0000-0000-000000000000}"/>
          </ac:spMkLst>
        </pc:spChg>
      </pc:sldChg>
      <pc:sldChg chg="modSp mod">
        <pc:chgData name="Florent GOIFFON" userId="b7f31834-e297-4753-a31b-96c29fed42cf" providerId="ADAL" clId="{1626ECE2-63B6-C14C-BA36-6E6E843FB889}" dt="2022-12-01T11:21:29.596" v="2044" actId="113"/>
        <pc:sldMkLst>
          <pc:docMk/>
          <pc:sldMk cId="2388793652" sldId="522"/>
        </pc:sldMkLst>
        <pc:spChg chg="mod">
          <ac:chgData name="Florent GOIFFON" userId="b7f31834-e297-4753-a31b-96c29fed42cf" providerId="ADAL" clId="{1626ECE2-63B6-C14C-BA36-6E6E843FB889}" dt="2022-12-01T11:21:29.596" v="2044" actId="113"/>
          <ac:spMkLst>
            <pc:docMk/>
            <pc:sldMk cId="2388793652" sldId="522"/>
            <ac:spMk id="200" creationId="{00000000-0000-0000-0000-000000000000}"/>
          </ac:spMkLst>
        </pc:spChg>
      </pc:sldChg>
      <pc:sldChg chg="addSp delSp modSp mod">
        <pc:chgData name="Florent GOIFFON" userId="b7f31834-e297-4753-a31b-96c29fed42cf" providerId="ADAL" clId="{1626ECE2-63B6-C14C-BA36-6E6E843FB889}" dt="2022-12-01T10:35:02.707" v="1045" actId="1038"/>
        <pc:sldMkLst>
          <pc:docMk/>
          <pc:sldMk cId="3209988928" sldId="529"/>
        </pc:sldMkLst>
        <pc:spChg chg="mod">
          <ac:chgData name="Florent GOIFFON" userId="b7f31834-e297-4753-a31b-96c29fed42cf" providerId="ADAL" clId="{1626ECE2-63B6-C14C-BA36-6E6E843FB889}" dt="2022-12-01T10:34:36.766" v="1039" actId="1076"/>
          <ac:spMkLst>
            <pc:docMk/>
            <pc:sldMk cId="3209988928" sldId="529"/>
            <ac:spMk id="3" creationId="{A5056007-7352-8092-7EA3-6626650662BD}"/>
          </ac:spMkLst>
        </pc:spChg>
        <pc:spChg chg="del">
          <ac:chgData name="Florent GOIFFON" userId="b7f31834-e297-4753-a31b-96c29fed42cf" providerId="ADAL" clId="{1626ECE2-63B6-C14C-BA36-6E6E843FB889}" dt="2022-12-01T10:34:30.053" v="1038" actId="21"/>
          <ac:spMkLst>
            <pc:docMk/>
            <pc:sldMk cId="3209988928" sldId="529"/>
            <ac:spMk id="6" creationId="{C4EDC51C-EA3D-C524-C565-1745D31B9300}"/>
          </ac:spMkLst>
        </pc:spChg>
        <pc:spChg chg="add mod">
          <ac:chgData name="Florent GOIFFON" userId="b7f31834-e297-4753-a31b-96c29fed42cf" providerId="ADAL" clId="{1626ECE2-63B6-C14C-BA36-6E6E843FB889}" dt="2022-12-01T10:35:02.707" v="1045" actId="1038"/>
          <ac:spMkLst>
            <pc:docMk/>
            <pc:sldMk cId="3209988928" sldId="529"/>
            <ac:spMk id="7" creationId="{23C6E512-601D-F765-6C2E-0C07D29802A1}"/>
          </ac:spMkLst>
        </pc:spChg>
      </pc:sldChg>
      <pc:sldChg chg="add">
        <pc:chgData name="Florent GOIFFON" userId="b7f31834-e297-4753-a31b-96c29fed42cf" providerId="ADAL" clId="{1626ECE2-63B6-C14C-BA36-6E6E843FB889}" dt="2022-12-01T11:56:06.564" v="2937"/>
        <pc:sldMkLst>
          <pc:docMk/>
          <pc:sldMk cId="1161870036" sldId="552"/>
        </pc:sldMkLst>
      </pc:sldChg>
      <pc:sldChg chg="add">
        <pc:chgData name="Florent GOIFFON" userId="b7f31834-e297-4753-a31b-96c29fed42cf" providerId="ADAL" clId="{1626ECE2-63B6-C14C-BA36-6E6E843FB889}" dt="2022-12-01T11:56:06.564" v="2937"/>
        <pc:sldMkLst>
          <pc:docMk/>
          <pc:sldMk cId="2501572414" sldId="553"/>
        </pc:sldMkLst>
      </pc:sldChg>
      <pc:sldChg chg="add">
        <pc:chgData name="Florent GOIFFON" userId="b7f31834-e297-4753-a31b-96c29fed42cf" providerId="ADAL" clId="{1626ECE2-63B6-C14C-BA36-6E6E843FB889}" dt="2022-12-01T11:56:06.564" v="2937"/>
        <pc:sldMkLst>
          <pc:docMk/>
          <pc:sldMk cId="2771439351" sldId="554"/>
        </pc:sldMkLst>
      </pc:sldChg>
      <pc:sldChg chg="modSp mod">
        <pc:chgData name="Florent GOIFFON" userId="b7f31834-e297-4753-a31b-96c29fed42cf" providerId="ADAL" clId="{1626ECE2-63B6-C14C-BA36-6E6E843FB889}" dt="2022-12-01T11:32:37.996" v="2345" actId="948"/>
        <pc:sldMkLst>
          <pc:docMk/>
          <pc:sldMk cId="1338537630" sldId="588"/>
        </pc:sldMkLst>
        <pc:spChg chg="mod">
          <ac:chgData name="Florent GOIFFON" userId="b7f31834-e297-4753-a31b-96c29fed42cf" providerId="ADAL" clId="{1626ECE2-63B6-C14C-BA36-6E6E843FB889}" dt="2022-12-01T11:25:32.649" v="2085" actId="1076"/>
          <ac:spMkLst>
            <pc:docMk/>
            <pc:sldMk cId="1338537630" sldId="588"/>
            <ac:spMk id="3" creationId="{AAC08C29-7DEA-A9F9-4AB2-EAAC5187F9A2}"/>
          </ac:spMkLst>
        </pc:spChg>
        <pc:spChg chg="mod">
          <ac:chgData name="Florent GOIFFON" userId="b7f31834-e297-4753-a31b-96c29fed42cf" providerId="ADAL" clId="{1626ECE2-63B6-C14C-BA36-6E6E843FB889}" dt="2022-12-01T11:25:54.396" v="2087" actId="114"/>
          <ac:spMkLst>
            <pc:docMk/>
            <pc:sldMk cId="1338537630" sldId="588"/>
            <ac:spMk id="5" creationId="{15013E42-C1BF-B169-0A32-C850139AEC5C}"/>
          </ac:spMkLst>
        </pc:spChg>
        <pc:spChg chg="mod">
          <ac:chgData name="Florent GOIFFON" userId="b7f31834-e297-4753-a31b-96c29fed42cf" providerId="ADAL" clId="{1626ECE2-63B6-C14C-BA36-6E6E843FB889}" dt="2022-12-01T11:24:01.911" v="2071" actId="14100"/>
          <ac:spMkLst>
            <pc:docMk/>
            <pc:sldMk cId="1338537630" sldId="588"/>
            <ac:spMk id="6" creationId="{AE07C288-4BF2-548D-2A53-41DDA6BDE4CF}"/>
          </ac:spMkLst>
        </pc:spChg>
        <pc:spChg chg="mod">
          <ac:chgData name="Florent GOIFFON" userId="b7f31834-e297-4753-a31b-96c29fed42cf" providerId="ADAL" clId="{1626ECE2-63B6-C14C-BA36-6E6E843FB889}" dt="2022-12-01T11:24:19.789" v="2072" actId="255"/>
          <ac:spMkLst>
            <pc:docMk/>
            <pc:sldMk cId="1338537630" sldId="588"/>
            <ac:spMk id="197" creationId="{00000000-0000-0000-0000-000000000000}"/>
          </ac:spMkLst>
        </pc:spChg>
        <pc:spChg chg="mod">
          <ac:chgData name="Florent GOIFFON" userId="b7f31834-e297-4753-a31b-96c29fed42cf" providerId="ADAL" clId="{1626ECE2-63B6-C14C-BA36-6E6E843FB889}" dt="2022-12-01T11:32:37.996" v="2345" actId="948"/>
          <ac:spMkLst>
            <pc:docMk/>
            <pc:sldMk cId="1338537630" sldId="588"/>
            <ac:spMk id="200" creationId="{00000000-0000-0000-0000-000000000000}"/>
          </ac:spMkLst>
        </pc:spChg>
      </pc:sldChg>
      <pc:sldChg chg="modSp mod">
        <pc:chgData name="Florent GOIFFON" userId="b7f31834-e297-4753-a31b-96c29fed42cf" providerId="ADAL" clId="{1626ECE2-63B6-C14C-BA36-6E6E843FB889}" dt="2022-12-01T11:29:05.477" v="2164" actId="948"/>
        <pc:sldMkLst>
          <pc:docMk/>
          <pc:sldMk cId="1114063570" sldId="589"/>
        </pc:sldMkLst>
        <pc:spChg chg="mod">
          <ac:chgData name="Florent GOIFFON" userId="b7f31834-e297-4753-a31b-96c29fed42cf" providerId="ADAL" clId="{1626ECE2-63B6-C14C-BA36-6E6E843FB889}" dt="2022-12-01T11:25:26.835" v="2084" actId="1076"/>
          <ac:spMkLst>
            <pc:docMk/>
            <pc:sldMk cId="1114063570" sldId="589"/>
            <ac:spMk id="2" creationId="{658FCD30-BD37-FB8F-03E7-2F113CD99B45}"/>
          </ac:spMkLst>
        </pc:spChg>
        <pc:spChg chg="mod">
          <ac:chgData name="Florent GOIFFON" userId="b7f31834-e297-4753-a31b-96c29fed42cf" providerId="ADAL" clId="{1626ECE2-63B6-C14C-BA36-6E6E843FB889}" dt="2022-12-01T11:25:43.291" v="2086" actId="1076"/>
          <ac:spMkLst>
            <pc:docMk/>
            <pc:sldMk cId="1114063570" sldId="589"/>
            <ac:spMk id="4" creationId="{C8CEAD36-1008-268D-4E82-DBD56AAC151F}"/>
          </ac:spMkLst>
        </pc:spChg>
        <pc:spChg chg="mod">
          <ac:chgData name="Florent GOIFFON" userId="b7f31834-e297-4753-a31b-96c29fed42cf" providerId="ADAL" clId="{1626ECE2-63B6-C14C-BA36-6E6E843FB889}" dt="2022-12-01T11:26:19.424" v="2128" actId="14100"/>
          <ac:spMkLst>
            <pc:docMk/>
            <pc:sldMk cId="1114063570" sldId="589"/>
            <ac:spMk id="5" creationId="{15013E42-C1BF-B169-0A32-C850139AEC5C}"/>
          </ac:spMkLst>
        </pc:spChg>
        <pc:spChg chg="mod">
          <ac:chgData name="Florent GOIFFON" userId="b7f31834-e297-4753-a31b-96c29fed42cf" providerId="ADAL" clId="{1626ECE2-63B6-C14C-BA36-6E6E843FB889}" dt="2022-12-01T11:24:39.066" v="2075" actId="255"/>
          <ac:spMkLst>
            <pc:docMk/>
            <pc:sldMk cId="1114063570" sldId="589"/>
            <ac:spMk id="197" creationId="{00000000-0000-0000-0000-000000000000}"/>
          </ac:spMkLst>
        </pc:spChg>
        <pc:spChg chg="mod">
          <ac:chgData name="Florent GOIFFON" userId="b7f31834-e297-4753-a31b-96c29fed42cf" providerId="ADAL" clId="{1626ECE2-63B6-C14C-BA36-6E6E843FB889}" dt="2022-12-01T11:29:05.477" v="2164" actId="948"/>
          <ac:spMkLst>
            <pc:docMk/>
            <pc:sldMk cId="1114063570" sldId="589"/>
            <ac:spMk id="200" creationId="{00000000-0000-0000-0000-000000000000}"/>
          </ac:spMkLst>
        </pc:spChg>
      </pc:sldChg>
      <pc:sldChg chg="modSp mod">
        <pc:chgData name="Florent GOIFFON" userId="b7f31834-e297-4753-a31b-96c29fed42cf" providerId="ADAL" clId="{1626ECE2-63B6-C14C-BA36-6E6E843FB889}" dt="2022-12-01T11:32:28.634" v="2344" actId="948"/>
        <pc:sldMkLst>
          <pc:docMk/>
          <pc:sldMk cId="3424814508" sldId="590"/>
        </pc:sldMkLst>
        <pc:spChg chg="mod">
          <ac:chgData name="Florent GOIFFON" userId="b7f31834-e297-4753-a31b-96c29fed42cf" providerId="ADAL" clId="{1626ECE2-63B6-C14C-BA36-6E6E843FB889}" dt="2022-12-01T11:29:27.419" v="2168" actId="1076"/>
          <ac:spMkLst>
            <pc:docMk/>
            <pc:sldMk cId="3424814508" sldId="590"/>
            <ac:spMk id="2" creationId="{F44AF505-6399-96A8-FC89-3CF340AEE26C}"/>
          </ac:spMkLst>
        </pc:spChg>
        <pc:spChg chg="mod">
          <ac:chgData name="Florent GOIFFON" userId="b7f31834-e297-4753-a31b-96c29fed42cf" providerId="ADAL" clId="{1626ECE2-63B6-C14C-BA36-6E6E843FB889}" dt="2022-12-01T11:29:23.435" v="2167" actId="14100"/>
          <ac:spMkLst>
            <pc:docMk/>
            <pc:sldMk cId="3424814508" sldId="590"/>
            <ac:spMk id="5" creationId="{15013E42-C1BF-B169-0A32-C850139AEC5C}"/>
          </ac:spMkLst>
        </pc:spChg>
        <pc:spChg chg="mod">
          <ac:chgData name="Florent GOIFFON" userId="b7f31834-e297-4753-a31b-96c29fed42cf" providerId="ADAL" clId="{1626ECE2-63B6-C14C-BA36-6E6E843FB889}" dt="2022-12-01T11:29:16.537" v="2165" actId="404"/>
          <ac:spMkLst>
            <pc:docMk/>
            <pc:sldMk cId="3424814508" sldId="590"/>
            <ac:spMk id="197" creationId="{00000000-0000-0000-0000-000000000000}"/>
          </ac:spMkLst>
        </pc:spChg>
        <pc:spChg chg="mod">
          <ac:chgData name="Florent GOIFFON" userId="b7f31834-e297-4753-a31b-96c29fed42cf" providerId="ADAL" clId="{1626ECE2-63B6-C14C-BA36-6E6E843FB889}" dt="2022-12-01T11:32:28.634" v="2344" actId="948"/>
          <ac:spMkLst>
            <pc:docMk/>
            <pc:sldMk cId="3424814508" sldId="590"/>
            <ac:spMk id="200" creationId="{00000000-0000-0000-0000-000000000000}"/>
          </ac:spMkLst>
        </pc:spChg>
      </pc:sldChg>
      <pc:sldChg chg="modSp mod modNotesTx">
        <pc:chgData name="Florent GOIFFON" userId="b7f31834-e297-4753-a31b-96c29fed42cf" providerId="ADAL" clId="{1626ECE2-63B6-C14C-BA36-6E6E843FB889}" dt="2022-12-01T11:36:25.217" v="2422" actId="1035"/>
        <pc:sldMkLst>
          <pc:docMk/>
          <pc:sldMk cId="601808728" sldId="591"/>
        </pc:sldMkLst>
        <pc:spChg chg="mod">
          <ac:chgData name="Florent GOIFFON" userId="b7f31834-e297-4753-a31b-96c29fed42cf" providerId="ADAL" clId="{1626ECE2-63B6-C14C-BA36-6E6E843FB889}" dt="2022-12-01T11:32:59.134" v="2349" actId="1076"/>
          <ac:spMkLst>
            <pc:docMk/>
            <pc:sldMk cId="601808728" sldId="591"/>
            <ac:spMk id="3" creationId="{804D0DA7-49AF-2989-3445-B3C6F0D86519}"/>
          </ac:spMkLst>
        </pc:spChg>
        <pc:spChg chg="mod">
          <ac:chgData name="Florent GOIFFON" userId="b7f31834-e297-4753-a31b-96c29fed42cf" providerId="ADAL" clId="{1626ECE2-63B6-C14C-BA36-6E6E843FB889}" dt="2022-12-01T11:32:55.352" v="2348" actId="14100"/>
          <ac:spMkLst>
            <pc:docMk/>
            <pc:sldMk cId="601808728" sldId="591"/>
            <ac:spMk id="5" creationId="{15013E42-C1BF-B169-0A32-C850139AEC5C}"/>
          </ac:spMkLst>
        </pc:spChg>
        <pc:spChg chg="mod">
          <ac:chgData name="Florent GOIFFON" userId="b7f31834-e297-4753-a31b-96c29fed42cf" providerId="ADAL" clId="{1626ECE2-63B6-C14C-BA36-6E6E843FB889}" dt="2022-12-01T11:36:25.217" v="2422" actId="1035"/>
          <ac:spMkLst>
            <pc:docMk/>
            <pc:sldMk cId="601808728" sldId="591"/>
            <ac:spMk id="6" creationId="{F52745AA-05D6-0949-ECA9-5C4AED76DB0A}"/>
          </ac:spMkLst>
        </pc:spChg>
        <pc:spChg chg="mod">
          <ac:chgData name="Florent GOIFFON" userId="b7f31834-e297-4753-a31b-96c29fed42cf" providerId="ADAL" clId="{1626ECE2-63B6-C14C-BA36-6E6E843FB889}" dt="2022-12-01T11:32:47.249" v="2346" actId="404"/>
          <ac:spMkLst>
            <pc:docMk/>
            <pc:sldMk cId="601808728" sldId="591"/>
            <ac:spMk id="197" creationId="{00000000-0000-0000-0000-000000000000}"/>
          </ac:spMkLst>
        </pc:spChg>
        <pc:spChg chg="mod">
          <ac:chgData name="Florent GOIFFON" userId="b7f31834-e297-4753-a31b-96c29fed42cf" providerId="ADAL" clId="{1626ECE2-63B6-C14C-BA36-6E6E843FB889}" dt="2022-12-01T11:36:08.805" v="2409" actId="14100"/>
          <ac:spMkLst>
            <pc:docMk/>
            <pc:sldMk cId="601808728" sldId="591"/>
            <ac:spMk id="200" creationId="{00000000-0000-0000-0000-000000000000}"/>
          </ac:spMkLst>
        </pc:spChg>
      </pc:sldChg>
      <pc:sldChg chg="addSp modSp mod modNotesTx">
        <pc:chgData name="Florent GOIFFON" userId="b7f31834-e297-4753-a31b-96c29fed42cf" providerId="ADAL" clId="{1626ECE2-63B6-C14C-BA36-6E6E843FB889}" dt="2022-12-01T11:41:29.820" v="2554" actId="20577"/>
        <pc:sldMkLst>
          <pc:docMk/>
          <pc:sldMk cId="2495948909" sldId="592"/>
        </pc:sldMkLst>
        <pc:spChg chg="mod">
          <ac:chgData name="Florent GOIFFON" userId="b7f31834-e297-4753-a31b-96c29fed42cf" providerId="ADAL" clId="{1626ECE2-63B6-C14C-BA36-6E6E843FB889}" dt="2022-12-01T11:37:18.108" v="2443" actId="1076"/>
          <ac:spMkLst>
            <pc:docMk/>
            <pc:sldMk cId="2495948909" sldId="592"/>
            <ac:spMk id="5" creationId="{15013E42-C1BF-B169-0A32-C850139AEC5C}"/>
          </ac:spMkLst>
        </pc:spChg>
        <pc:spChg chg="add mod">
          <ac:chgData name="Florent GOIFFON" userId="b7f31834-e297-4753-a31b-96c29fed42cf" providerId="ADAL" clId="{1626ECE2-63B6-C14C-BA36-6E6E843FB889}" dt="2022-12-01T11:39:13.927" v="2467" actId="1036"/>
          <ac:spMkLst>
            <pc:docMk/>
            <pc:sldMk cId="2495948909" sldId="592"/>
            <ac:spMk id="6" creationId="{19C524E8-4F77-1DEF-4E7B-D6651344A8BE}"/>
          </ac:spMkLst>
        </pc:spChg>
        <pc:spChg chg="mod">
          <ac:chgData name="Florent GOIFFON" userId="b7f31834-e297-4753-a31b-96c29fed42cf" providerId="ADAL" clId="{1626ECE2-63B6-C14C-BA36-6E6E843FB889}" dt="2022-12-01T11:36:34.221" v="2424" actId="404"/>
          <ac:spMkLst>
            <pc:docMk/>
            <pc:sldMk cId="2495948909" sldId="592"/>
            <ac:spMk id="197" creationId="{00000000-0000-0000-0000-000000000000}"/>
          </ac:spMkLst>
        </pc:spChg>
        <pc:spChg chg="mod">
          <ac:chgData name="Florent GOIFFON" userId="b7f31834-e297-4753-a31b-96c29fed42cf" providerId="ADAL" clId="{1626ECE2-63B6-C14C-BA36-6E6E843FB889}" dt="2022-12-01T11:41:14.734" v="2553" actId="1036"/>
          <ac:spMkLst>
            <pc:docMk/>
            <pc:sldMk cId="2495948909" sldId="592"/>
            <ac:spMk id="200" creationId="{00000000-0000-0000-0000-000000000000}"/>
          </ac:spMkLst>
        </pc:spChg>
      </pc:sldChg>
      <pc:sldChg chg="delSp mod ord">
        <pc:chgData name="Florent GOIFFON" userId="b7f31834-e297-4753-a31b-96c29fed42cf" providerId="ADAL" clId="{1626ECE2-63B6-C14C-BA36-6E6E843FB889}" dt="2022-12-01T11:55:25.639" v="2934" actId="20578"/>
        <pc:sldMkLst>
          <pc:docMk/>
          <pc:sldMk cId="3780422999" sldId="595"/>
        </pc:sldMkLst>
        <pc:spChg chg="del">
          <ac:chgData name="Florent GOIFFON" userId="b7f31834-e297-4753-a31b-96c29fed42cf" providerId="ADAL" clId="{1626ECE2-63B6-C14C-BA36-6E6E843FB889}" dt="2022-12-01T11:55:16.988" v="2932" actId="478"/>
          <ac:spMkLst>
            <pc:docMk/>
            <pc:sldMk cId="3780422999" sldId="595"/>
            <ac:spMk id="4" creationId="{5289D484-C341-4F3B-9E51-F1F2F68F8106}"/>
          </ac:spMkLst>
        </pc:spChg>
        <pc:spChg chg="del">
          <ac:chgData name="Florent GOIFFON" userId="b7f31834-e297-4753-a31b-96c29fed42cf" providerId="ADAL" clId="{1626ECE2-63B6-C14C-BA36-6E6E843FB889}" dt="2022-12-01T11:55:18.468" v="2933" actId="478"/>
          <ac:spMkLst>
            <pc:docMk/>
            <pc:sldMk cId="3780422999" sldId="595"/>
            <ac:spMk id="5" creationId="{0403429D-EEA7-477C-922E-3607F1958F9A}"/>
          </ac:spMkLst>
        </pc:spChg>
      </pc:sldChg>
      <pc:sldChg chg="add del">
        <pc:chgData name="Florent GOIFFON" userId="b7f31834-e297-4753-a31b-96c29fed42cf" providerId="ADAL" clId="{1626ECE2-63B6-C14C-BA36-6E6E843FB889}" dt="2022-11-15T09:23:18.636" v="118" actId="2696"/>
        <pc:sldMkLst>
          <pc:docMk/>
          <pc:sldMk cId="4229970356" sldId="619"/>
        </pc:sldMkLst>
      </pc:sldChg>
      <pc:sldChg chg="add">
        <pc:chgData name="Florent GOIFFON" userId="b7f31834-e297-4753-a31b-96c29fed42cf" providerId="ADAL" clId="{1626ECE2-63B6-C14C-BA36-6E6E843FB889}" dt="2022-12-01T11:56:06.564" v="2937"/>
        <pc:sldMkLst>
          <pc:docMk/>
          <pc:sldMk cId="1350332140" sldId="621"/>
        </pc:sldMkLst>
      </pc:sldChg>
      <pc:sldChg chg="modSp">
        <pc:chgData name="Florent GOIFFON" userId="b7f31834-e297-4753-a31b-96c29fed42cf" providerId="ADAL" clId="{1626ECE2-63B6-C14C-BA36-6E6E843FB889}" dt="2022-12-01T10:18:16.640" v="647" actId="20577"/>
        <pc:sldMkLst>
          <pc:docMk/>
          <pc:sldMk cId="1236363257" sldId="629"/>
        </pc:sldMkLst>
        <pc:graphicFrameChg chg="mod">
          <ac:chgData name="Florent GOIFFON" userId="b7f31834-e297-4753-a31b-96c29fed42cf" providerId="ADAL" clId="{1626ECE2-63B6-C14C-BA36-6E6E843FB889}" dt="2022-12-01T10:18:16.640" v="647" actId="20577"/>
          <ac:graphicFrameMkLst>
            <pc:docMk/>
            <pc:sldMk cId="1236363257" sldId="629"/>
            <ac:graphicFrameMk id="3" creationId="{69A535A2-8BE6-483C-8671-15D01853005B}"/>
          </ac:graphicFrameMkLst>
        </pc:graphicFrameChg>
      </pc:sldChg>
      <pc:sldChg chg="addSp modSp mod ord">
        <pc:chgData name="Florent GOIFFON" userId="b7f31834-e297-4753-a31b-96c29fed42cf" providerId="ADAL" clId="{1626ECE2-63B6-C14C-BA36-6E6E843FB889}" dt="2022-12-01T11:55:39.675" v="2935" actId="20578"/>
        <pc:sldMkLst>
          <pc:docMk/>
          <pc:sldMk cId="4044658765" sldId="632"/>
        </pc:sldMkLst>
        <pc:spChg chg="mod">
          <ac:chgData name="Florent GOIFFON" userId="b7f31834-e297-4753-a31b-96c29fed42cf" providerId="ADAL" clId="{1626ECE2-63B6-C14C-BA36-6E6E843FB889}" dt="2022-11-15T09:20:36.157" v="81" actId="1036"/>
          <ac:spMkLst>
            <pc:docMk/>
            <pc:sldMk cId="4044658765" sldId="632"/>
            <ac:spMk id="5" creationId="{E0580719-3CF6-2100-6561-1C5C081CF0F5}"/>
          </ac:spMkLst>
        </pc:spChg>
        <pc:spChg chg="add mod">
          <ac:chgData name="Florent GOIFFON" userId="b7f31834-e297-4753-a31b-96c29fed42cf" providerId="ADAL" clId="{1626ECE2-63B6-C14C-BA36-6E6E843FB889}" dt="2022-12-01T11:51:07.264" v="2798" actId="20577"/>
          <ac:spMkLst>
            <pc:docMk/>
            <pc:sldMk cId="4044658765" sldId="632"/>
            <ac:spMk id="6" creationId="{514CDC1F-5586-104D-BEEB-72ED60C35EB8}"/>
          </ac:spMkLst>
        </pc:spChg>
        <pc:spChg chg="add mod">
          <ac:chgData name="Florent GOIFFON" userId="b7f31834-e297-4753-a31b-96c29fed42cf" providerId="ADAL" clId="{1626ECE2-63B6-C14C-BA36-6E6E843FB889}" dt="2022-12-01T11:51:39.061" v="2819" actId="6549"/>
          <ac:spMkLst>
            <pc:docMk/>
            <pc:sldMk cId="4044658765" sldId="632"/>
            <ac:spMk id="8" creationId="{B7B07D72-FB26-0D7C-0661-89596DB47A23}"/>
          </ac:spMkLst>
        </pc:spChg>
        <pc:spChg chg="mod">
          <ac:chgData name="Florent GOIFFON" userId="b7f31834-e297-4753-a31b-96c29fed42cf" providerId="ADAL" clId="{1626ECE2-63B6-C14C-BA36-6E6E843FB889}" dt="2022-11-15T09:20:15.286" v="59" actId="1035"/>
          <ac:spMkLst>
            <pc:docMk/>
            <pc:sldMk cId="4044658765" sldId="632"/>
            <ac:spMk id="115" creationId="{00000000-0000-0000-0000-000000000000}"/>
          </ac:spMkLst>
        </pc:spChg>
      </pc:sldChg>
      <pc:sldChg chg="addSp modSp mod ord">
        <pc:chgData name="Florent GOIFFON" userId="b7f31834-e297-4753-a31b-96c29fed42cf" providerId="ADAL" clId="{1626ECE2-63B6-C14C-BA36-6E6E843FB889}" dt="2022-12-01T11:54:37.087" v="2931" actId="1035"/>
        <pc:sldMkLst>
          <pc:docMk/>
          <pc:sldMk cId="3577271753" sldId="633"/>
        </pc:sldMkLst>
        <pc:spChg chg="mod">
          <ac:chgData name="Florent GOIFFON" userId="b7f31834-e297-4753-a31b-96c29fed42cf" providerId="ADAL" clId="{1626ECE2-63B6-C14C-BA36-6E6E843FB889}" dt="2022-12-01T11:54:37.087" v="2931" actId="1035"/>
          <ac:spMkLst>
            <pc:docMk/>
            <pc:sldMk cId="3577271753" sldId="633"/>
            <ac:spMk id="5" creationId="{2270F61D-9444-64D6-173B-423756033852}"/>
          </ac:spMkLst>
        </pc:spChg>
        <pc:spChg chg="add mod">
          <ac:chgData name="Florent GOIFFON" userId="b7f31834-e297-4753-a31b-96c29fed42cf" providerId="ADAL" clId="{1626ECE2-63B6-C14C-BA36-6E6E843FB889}" dt="2022-12-01T11:54:31.497" v="2923" actId="1035"/>
          <ac:spMkLst>
            <pc:docMk/>
            <pc:sldMk cId="3577271753" sldId="633"/>
            <ac:spMk id="6" creationId="{980DA485-8814-244D-8645-0E670BF71606}"/>
          </ac:spMkLst>
        </pc:spChg>
        <pc:spChg chg="add mod">
          <ac:chgData name="Florent GOIFFON" userId="b7f31834-e297-4753-a31b-96c29fed42cf" providerId="ADAL" clId="{1626ECE2-63B6-C14C-BA36-6E6E843FB889}" dt="2022-12-01T11:54:31.497" v="2923" actId="1035"/>
          <ac:spMkLst>
            <pc:docMk/>
            <pc:sldMk cId="3577271753" sldId="633"/>
            <ac:spMk id="8" creationId="{C84BBF98-1DCA-1085-7566-AC8A587C3953}"/>
          </ac:spMkLst>
        </pc:spChg>
        <pc:spChg chg="mod">
          <ac:chgData name="Florent GOIFFON" userId="b7f31834-e297-4753-a31b-96c29fed42cf" providerId="ADAL" clId="{1626ECE2-63B6-C14C-BA36-6E6E843FB889}" dt="2022-11-15T09:18:53.105" v="19" actId="1035"/>
          <ac:spMkLst>
            <pc:docMk/>
            <pc:sldMk cId="3577271753" sldId="633"/>
            <ac:spMk id="115" creationId="{00000000-0000-0000-0000-000000000000}"/>
          </ac:spMkLst>
        </pc:spChg>
      </pc:sldChg>
      <pc:sldChg chg="addSp delSp modSp mod ord">
        <pc:chgData name="Florent GOIFFON" userId="b7f31834-e297-4753-a31b-96c29fed42cf" providerId="ADAL" clId="{1626ECE2-63B6-C14C-BA36-6E6E843FB889}" dt="2022-12-01T11:52:03.841" v="2821"/>
        <pc:sldMkLst>
          <pc:docMk/>
          <pc:sldMk cId="360758584" sldId="634"/>
        </pc:sldMkLst>
        <pc:spChg chg="mod">
          <ac:chgData name="Florent GOIFFON" userId="b7f31834-e297-4753-a31b-96c29fed42cf" providerId="ADAL" clId="{1626ECE2-63B6-C14C-BA36-6E6E843FB889}" dt="2022-12-01T10:36:14.491" v="1058" actId="1035"/>
          <ac:spMkLst>
            <pc:docMk/>
            <pc:sldMk cId="360758584" sldId="634"/>
            <ac:spMk id="2" creationId="{2FCB396C-5471-3E45-51BB-B7DD5CD6DB64}"/>
          </ac:spMkLst>
        </pc:spChg>
        <pc:spChg chg="mod">
          <ac:chgData name="Florent GOIFFON" userId="b7f31834-e297-4753-a31b-96c29fed42cf" providerId="ADAL" clId="{1626ECE2-63B6-C14C-BA36-6E6E843FB889}" dt="2022-12-01T10:36:14.491" v="1058" actId="1035"/>
          <ac:spMkLst>
            <pc:docMk/>
            <pc:sldMk cId="360758584" sldId="634"/>
            <ac:spMk id="5" creationId="{7D41CF1F-E93B-50D1-E976-6238CE6FCFA7}"/>
          </ac:spMkLst>
        </pc:spChg>
        <pc:spChg chg="mod">
          <ac:chgData name="Florent GOIFFON" userId="b7f31834-e297-4753-a31b-96c29fed42cf" providerId="ADAL" clId="{1626ECE2-63B6-C14C-BA36-6E6E843FB889}" dt="2022-12-01T10:36:14.491" v="1058" actId="1035"/>
          <ac:spMkLst>
            <pc:docMk/>
            <pc:sldMk cId="360758584" sldId="634"/>
            <ac:spMk id="6" creationId="{586E20DD-CCB2-F15C-BD87-9D713043709E}"/>
          </ac:spMkLst>
        </pc:spChg>
        <pc:spChg chg="mod">
          <ac:chgData name="Florent GOIFFON" userId="b7f31834-e297-4753-a31b-96c29fed42cf" providerId="ADAL" clId="{1626ECE2-63B6-C14C-BA36-6E6E843FB889}" dt="2022-12-01T10:36:14.491" v="1058" actId="1035"/>
          <ac:spMkLst>
            <pc:docMk/>
            <pc:sldMk cId="360758584" sldId="634"/>
            <ac:spMk id="7" creationId="{BF184342-FB70-C15E-A215-5AD1A01BFBC5}"/>
          </ac:spMkLst>
        </pc:spChg>
        <pc:spChg chg="mod">
          <ac:chgData name="Florent GOIFFON" userId="b7f31834-e297-4753-a31b-96c29fed42cf" providerId="ADAL" clId="{1626ECE2-63B6-C14C-BA36-6E6E843FB889}" dt="2022-12-01T10:36:14.491" v="1058" actId="1035"/>
          <ac:spMkLst>
            <pc:docMk/>
            <pc:sldMk cId="360758584" sldId="634"/>
            <ac:spMk id="8" creationId="{9E865A1F-1B41-1900-9F00-AF753D2DC329}"/>
          </ac:spMkLst>
        </pc:spChg>
        <pc:spChg chg="mod">
          <ac:chgData name="Florent GOIFFON" userId="b7f31834-e297-4753-a31b-96c29fed42cf" providerId="ADAL" clId="{1626ECE2-63B6-C14C-BA36-6E6E843FB889}" dt="2022-12-01T10:36:14.491" v="1058" actId="1035"/>
          <ac:spMkLst>
            <pc:docMk/>
            <pc:sldMk cId="360758584" sldId="634"/>
            <ac:spMk id="9" creationId="{F1B17481-7608-72C4-4261-15CEB408BC07}"/>
          </ac:spMkLst>
        </pc:spChg>
        <pc:spChg chg="mod">
          <ac:chgData name="Florent GOIFFON" userId="b7f31834-e297-4753-a31b-96c29fed42cf" providerId="ADAL" clId="{1626ECE2-63B6-C14C-BA36-6E6E843FB889}" dt="2022-12-01T10:36:14.491" v="1058" actId="1035"/>
          <ac:spMkLst>
            <pc:docMk/>
            <pc:sldMk cId="360758584" sldId="634"/>
            <ac:spMk id="10" creationId="{CE7972F1-59D3-64F5-D4E9-CD88CF80EDE5}"/>
          </ac:spMkLst>
        </pc:spChg>
        <pc:spChg chg="mod">
          <ac:chgData name="Florent GOIFFON" userId="b7f31834-e297-4753-a31b-96c29fed42cf" providerId="ADAL" clId="{1626ECE2-63B6-C14C-BA36-6E6E843FB889}" dt="2022-12-01T10:36:14.491" v="1058" actId="1035"/>
          <ac:spMkLst>
            <pc:docMk/>
            <pc:sldMk cId="360758584" sldId="634"/>
            <ac:spMk id="11" creationId="{A9798FB2-51D0-E65D-E4A0-0D887DF81066}"/>
          </ac:spMkLst>
        </pc:spChg>
        <pc:spChg chg="add del mod">
          <ac:chgData name="Florent GOIFFON" userId="b7f31834-e297-4753-a31b-96c29fed42cf" providerId="ADAL" clId="{1626ECE2-63B6-C14C-BA36-6E6E843FB889}" dt="2022-12-01T11:52:03.108" v="2820" actId="478"/>
          <ac:spMkLst>
            <pc:docMk/>
            <pc:sldMk cId="360758584" sldId="634"/>
            <ac:spMk id="12" creationId="{D69464AB-3698-BD03-F939-58A43A9237BA}"/>
          </ac:spMkLst>
        </pc:spChg>
        <pc:spChg chg="add mod">
          <ac:chgData name="Florent GOIFFON" userId="b7f31834-e297-4753-a31b-96c29fed42cf" providerId="ADAL" clId="{1626ECE2-63B6-C14C-BA36-6E6E843FB889}" dt="2022-12-01T11:52:03.841" v="2821"/>
          <ac:spMkLst>
            <pc:docMk/>
            <pc:sldMk cId="360758584" sldId="634"/>
            <ac:spMk id="13" creationId="{A3A4257C-5E78-7869-2B0C-695D79E826F3}"/>
          </ac:spMkLst>
        </pc:spChg>
        <pc:spChg chg="add mod">
          <ac:chgData name="Florent GOIFFON" userId="b7f31834-e297-4753-a31b-96c29fed42cf" providerId="ADAL" clId="{1626ECE2-63B6-C14C-BA36-6E6E843FB889}" dt="2022-12-01T11:52:03.841" v="2821"/>
          <ac:spMkLst>
            <pc:docMk/>
            <pc:sldMk cId="360758584" sldId="634"/>
            <ac:spMk id="14" creationId="{EEC973FC-D782-7F1C-F2F3-FE75662F8DEE}"/>
          </ac:spMkLst>
        </pc:spChg>
      </pc:sldChg>
      <pc:sldChg chg="addSp modSp add mod">
        <pc:chgData name="Florent GOIFFON" userId="b7f31834-e297-4753-a31b-96c29fed42cf" providerId="ADAL" clId="{1626ECE2-63B6-C14C-BA36-6E6E843FB889}" dt="2022-12-01T11:54:13.709" v="2914" actId="1035"/>
        <pc:sldMkLst>
          <pc:docMk/>
          <pc:sldMk cId="3416194002" sldId="635"/>
        </pc:sldMkLst>
        <pc:spChg chg="mod">
          <ac:chgData name="Florent GOIFFON" userId="b7f31834-e297-4753-a31b-96c29fed42cf" providerId="ADAL" clId="{1626ECE2-63B6-C14C-BA36-6E6E843FB889}" dt="2022-12-01T10:32:17.766" v="1021" actId="207"/>
          <ac:spMkLst>
            <pc:docMk/>
            <pc:sldMk cId="3416194002" sldId="635"/>
            <ac:spMk id="3" creationId="{B75469CB-C078-E8C8-BCBC-87926D1C6AA7}"/>
          </ac:spMkLst>
        </pc:spChg>
        <pc:spChg chg="add mod">
          <ac:chgData name="Florent GOIFFON" userId="b7f31834-e297-4753-a31b-96c29fed42cf" providerId="ADAL" clId="{1626ECE2-63B6-C14C-BA36-6E6E843FB889}" dt="2022-12-01T11:54:13.709" v="2914" actId="1035"/>
          <ac:spMkLst>
            <pc:docMk/>
            <pc:sldMk cId="3416194002" sldId="635"/>
            <ac:spMk id="12" creationId="{6C39B06A-76A9-7203-90AE-CE7BE2E4908C}"/>
          </ac:spMkLst>
        </pc:spChg>
        <pc:spChg chg="add mod">
          <ac:chgData name="Florent GOIFFON" userId="b7f31834-e297-4753-a31b-96c29fed42cf" providerId="ADAL" clId="{1626ECE2-63B6-C14C-BA36-6E6E843FB889}" dt="2022-12-01T11:54:13.709" v="2914" actId="1035"/>
          <ac:spMkLst>
            <pc:docMk/>
            <pc:sldMk cId="3416194002" sldId="635"/>
            <ac:spMk id="13" creationId="{77D7B5E3-A89B-2EDF-807E-688F53B5BCD4}"/>
          </ac:spMkLst>
        </pc:spChg>
      </pc:sldChg>
      <pc:sldChg chg="addCm">
        <pc:chgData name="Florent GOIFFON" userId="b7f31834-e297-4753-a31b-96c29fed42cf" providerId="ADAL" clId="{1626ECE2-63B6-C14C-BA36-6E6E843FB889}" dt="2022-12-01T10:26:00.815" v="861"/>
        <pc:sldMkLst>
          <pc:docMk/>
          <pc:sldMk cId="1897567947" sldId="648"/>
        </pc:sldMkLst>
      </pc:sldChg>
      <pc:sldChg chg="addSp modSp mod">
        <pc:chgData name="Florent GOIFFON" userId="b7f31834-e297-4753-a31b-96c29fed42cf" providerId="ADAL" clId="{1626ECE2-63B6-C14C-BA36-6E6E843FB889}" dt="2022-12-01T10:36:52.912" v="1101" actId="20577"/>
        <pc:sldMkLst>
          <pc:docMk/>
          <pc:sldMk cId="3750019763" sldId="652"/>
        </pc:sldMkLst>
        <pc:spChg chg="mod">
          <ac:chgData name="Florent GOIFFON" userId="b7f31834-e297-4753-a31b-96c29fed42cf" providerId="ADAL" clId="{1626ECE2-63B6-C14C-BA36-6E6E843FB889}" dt="2022-12-01T10:29:26.112" v="1007" actId="1035"/>
          <ac:spMkLst>
            <pc:docMk/>
            <pc:sldMk cId="3750019763" sldId="652"/>
            <ac:spMk id="2" creationId="{2FCB396C-5471-3E45-51BB-B7DD5CD6DB64}"/>
          </ac:spMkLst>
        </pc:spChg>
        <pc:spChg chg="add mod">
          <ac:chgData name="Florent GOIFFON" userId="b7f31834-e297-4753-a31b-96c29fed42cf" providerId="ADAL" clId="{1626ECE2-63B6-C14C-BA36-6E6E843FB889}" dt="2022-12-01T10:36:52.912" v="1101" actId="20577"/>
          <ac:spMkLst>
            <pc:docMk/>
            <pc:sldMk cId="3750019763" sldId="652"/>
            <ac:spMk id="3" creationId="{52D1EBD1-51D6-B90B-20D3-9D784D3B3720}"/>
          </ac:spMkLst>
        </pc:spChg>
        <pc:spChg chg="mod">
          <ac:chgData name="Florent GOIFFON" userId="b7f31834-e297-4753-a31b-96c29fed42cf" providerId="ADAL" clId="{1626ECE2-63B6-C14C-BA36-6E6E843FB889}" dt="2022-12-01T10:29:26.112" v="1007" actId="1035"/>
          <ac:spMkLst>
            <pc:docMk/>
            <pc:sldMk cId="3750019763" sldId="652"/>
            <ac:spMk id="5" creationId="{7D41CF1F-E93B-50D1-E976-6238CE6FCFA7}"/>
          </ac:spMkLst>
        </pc:spChg>
        <pc:spChg chg="mod">
          <ac:chgData name="Florent GOIFFON" userId="b7f31834-e297-4753-a31b-96c29fed42cf" providerId="ADAL" clId="{1626ECE2-63B6-C14C-BA36-6E6E843FB889}" dt="2022-12-01T10:29:26.112" v="1007" actId="1035"/>
          <ac:spMkLst>
            <pc:docMk/>
            <pc:sldMk cId="3750019763" sldId="652"/>
            <ac:spMk id="6" creationId="{586E20DD-CCB2-F15C-BD87-9D713043709E}"/>
          </ac:spMkLst>
        </pc:spChg>
        <pc:spChg chg="mod">
          <ac:chgData name="Florent GOIFFON" userId="b7f31834-e297-4753-a31b-96c29fed42cf" providerId="ADAL" clId="{1626ECE2-63B6-C14C-BA36-6E6E843FB889}" dt="2022-12-01T10:29:26.112" v="1007" actId="1035"/>
          <ac:spMkLst>
            <pc:docMk/>
            <pc:sldMk cId="3750019763" sldId="652"/>
            <ac:spMk id="7" creationId="{BF184342-FB70-C15E-A215-5AD1A01BFBC5}"/>
          </ac:spMkLst>
        </pc:spChg>
        <pc:spChg chg="mod">
          <ac:chgData name="Florent GOIFFON" userId="b7f31834-e297-4753-a31b-96c29fed42cf" providerId="ADAL" clId="{1626ECE2-63B6-C14C-BA36-6E6E843FB889}" dt="2022-12-01T10:29:26.112" v="1007" actId="1035"/>
          <ac:spMkLst>
            <pc:docMk/>
            <pc:sldMk cId="3750019763" sldId="652"/>
            <ac:spMk id="8" creationId="{9E865A1F-1B41-1900-9F00-AF753D2DC329}"/>
          </ac:spMkLst>
        </pc:spChg>
        <pc:spChg chg="mod">
          <ac:chgData name="Florent GOIFFON" userId="b7f31834-e297-4753-a31b-96c29fed42cf" providerId="ADAL" clId="{1626ECE2-63B6-C14C-BA36-6E6E843FB889}" dt="2022-12-01T10:29:26.112" v="1007" actId="1035"/>
          <ac:spMkLst>
            <pc:docMk/>
            <pc:sldMk cId="3750019763" sldId="652"/>
            <ac:spMk id="9" creationId="{F1B17481-7608-72C4-4261-15CEB408BC07}"/>
          </ac:spMkLst>
        </pc:spChg>
        <pc:spChg chg="mod">
          <ac:chgData name="Florent GOIFFON" userId="b7f31834-e297-4753-a31b-96c29fed42cf" providerId="ADAL" clId="{1626ECE2-63B6-C14C-BA36-6E6E843FB889}" dt="2022-12-01T10:29:26.112" v="1007" actId="1035"/>
          <ac:spMkLst>
            <pc:docMk/>
            <pc:sldMk cId="3750019763" sldId="652"/>
            <ac:spMk id="10" creationId="{CE7972F1-59D3-64F5-D4E9-CD88CF80EDE5}"/>
          </ac:spMkLst>
        </pc:spChg>
        <pc:spChg chg="mod">
          <ac:chgData name="Florent GOIFFON" userId="b7f31834-e297-4753-a31b-96c29fed42cf" providerId="ADAL" clId="{1626ECE2-63B6-C14C-BA36-6E6E843FB889}" dt="2022-12-01T10:29:26.112" v="1007" actId="1035"/>
          <ac:spMkLst>
            <pc:docMk/>
            <pc:sldMk cId="3750019763" sldId="652"/>
            <ac:spMk id="11" creationId="{A9798FB2-51D0-E65D-E4A0-0D887DF81066}"/>
          </ac:spMkLst>
        </pc:spChg>
      </pc:sldChg>
      <pc:sldChg chg="modSp mod">
        <pc:chgData name="Florent GOIFFON" userId="b7f31834-e297-4753-a31b-96c29fed42cf" providerId="ADAL" clId="{1626ECE2-63B6-C14C-BA36-6E6E843FB889}" dt="2022-12-01T10:29:52.192" v="1009" actId="403"/>
        <pc:sldMkLst>
          <pc:docMk/>
          <pc:sldMk cId="4180789554" sldId="654"/>
        </pc:sldMkLst>
        <pc:spChg chg="mod">
          <ac:chgData name="Florent GOIFFON" userId="b7f31834-e297-4753-a31b-96c29fed42cf" providerId="ADAL" clId="{1626ECE2-63B6-C14C-BA36-6E6E843FB889}" dt="2022-12-01T10:29:52.192" v="1009" actId="403"/>
          <ac:spMkLst>
            <pc:docMk/>
            <pc:sldMk cId="4180789554" sldId="654"/>
            <ac:spMk id="2" creationId="{D3104369-FCA3-8237-3870-8DFE8D15D14E}"/>
          </ac:spMkLst>
        </pc:spChg>
      </pc:sldChg>
      <pc:sldChg chg="modSp mod">
        <pc:chgData name="Florent GOIFFON" userId="b7f31834-e297-4753-a31b-96c29fed42cf" providerId="ADAL" clId="{1626ECE2-63B6-C14C-BA36-6E6E843FB889}" dt="2022-12-01T10:30:02.341" v="1012" actId="1035"/>
        <pc:sldMkLst>
          <pc:docMk/>
          <pc:sldMk cId="2574681189" sldId="655"/>
        </pc:sldMkLst>
        <pc:spChg chg="mod">
          <ac:chgData name="Florent GOIFFON" userId="b7f31834-e297-4753-a31b-96c29fed42cf" providerId="ADAL" clId="{1626ECE2-63B6-C14C-BA36-6E6E843FB889}" dt="2022-12-01T10:30:02.341" v="1012" actId="1035"/>
          <ac:spMkLst>
            <pc:docMk/>
            <pc:sldMk cId="2574681189" sldId="655"/>
            <ac:spMk id="2" creationId="{AC7EE560-BC9F-3423-1095-445FABE5ED26}"/>
          </ac:spMkLst>
        </pc:spChg>
      </pc:sldChg>
      <pc:sldChg chg="addSp modSp add ord">
        <pc:chgData name="Florent GOIFFON" userId="b7f31834-e297-4753-a31b-96c29fed42cf" providerId="ADAL" clId="{1626ECE2-63B6-C14C-BA36-6E6E843FB889}" dt="2022-12-01T11:56:19.563" v="2938" actId="20578"/>
        <pc:sldMkLst>
          <pc:docMk/>
          <pc:sldMk cId="3535025596" sldId="656"/>
        </pc:sldMkLst>
        <pc:spChg chg="add mod">
          <ac:chgData name="Florent GOIFFON" userId="b7f31834-e297-4753-a31b-96c29fed42cf" providerId="ADAL" clId="{1626ECE2-63B6-C14C-BA36-6E6E843FB889}" dt="2022-12-01T11:52:13.754" v="2822"/>
          <ac:spMkLst>
            <pc:docMk/>
            <pc:sldMk cId="3535025596" sldId="656"/>
            <ac:spMk id="6" creationId="{8ADBECA3-575D-74E5-6B30-0B5BA05CB8B0}"/>
          </ac:spMkLst>
        </pc:spChg>
        <pc:spChg chg="add mod">
          <ac:chgData name="Florent GOIFFON" userId="b7f31834-e297-4753-a31b-96c29fed42cf" providerId="ADAL" clId="{1626ECE2-63B6-C14C-BA36-6E6E843FB889}" dt="2022-12-01T11:52:13.754" v="2822"/>
          <ac:spMkLst>
            <pc:docMk/>
            <pc:sldMk cId="3535025596" sldId="656"/>
            <ac:spMk id="7" creationId="{C0842B6D-61C7-9DB6-C66B-60ECD0B6577D}"/>
          </ac:spMkLst>
        </pc:spChg>
      </pc:sldChg>
      <pc:sldChg chg="addSp modSp add mod">
        <pc:chgData name="Florent GOIFFON" userId="b7f31834-e297-4753-a31b-96c29fed42cf" providerId="ADAL" clId="{1626ECE2-63B6-C14C-BA36-6E6E843FB889}" dt="2022-12-01T11:53:27.278" v="2901" actId="20577"/>
        <pc:sldMkLst>
          <pc:docMk/>
          <pc:sldMk cId="826031903" sldId="657"/>
        </pc:sldMkLst>
        <pc:spChg chg="mod">
          <ac:chgData name="Florent GOIFFON" userId="b7f31834-e297-4753-a31b-96c29fed42cf" providerId="ADAL" clId="{1626ECE2-63B6-C14C-BA36-6E6E843FB889}" dt="2022-12-01T11:53:20.995" v="2899" actId="1035"/>
          <ac:spMkLst>
            <pc:docMk/>
            <pc:sldMk cId="826031903" sldId="657"/>
            <ac:spMk id="2" creationId="{AC7EE560-BC9F-3423-1095-445FABE5ED26}"/>
          </ac:spMkLst>
        </pc:spChg>
        <pc:spChg chg="add mod">
          <ac:chgData name="Florent GOIFFON" userId="b7f31834-e297-4753-a31b-96c29fed42cf" providerId="ADAL" clId="{1626ECE2-63B6-C14C-BA36-6E6E843FB889}" dt="2022-12-01T11:53:27.278" v="2901" actId="20577"/>
          <ac:spMkLst>
            <pc:docMk/>
            <pc:sldMk cId="826031903" sldId="657"/>
            <ac:spMk id="6" creationId="{F77DD5A3-CCFA-7C7B-C278-03609D296C91}"/>
          </ac:spMkLst>
        </pc:spChg>
        <pc:spChg chg="add mod">
          <ac:chgData name="Florent GOIFFON" userId="b7f31834-e297-4753-a31b-96c29fed42cf" providerId="ADAL" clId="{1626ECE2-63B6-C14C-BA36-6E6E843FB889}" dt="2022-12-01T11:53:15.322" v="2890" actId="1036"/>
          <ac:spMkLst>
            <pc:docMk/>
            <pc:sldMk cId="826031903" sldId="657"/>
            <ac:spMk id="7" creationId="{6431AF76-CBD9-88F7-9971-904961F8B149}"/>
          </ac:spMkLst>
        </pc:spChg>
      </pc:sldChg>
      <pc:sldMasterChg chg="delSldLayout">
        <pc:chgData name="Florent GOIFFON" userId="b7f31834-e297-4753-a31b-96c29fed42cf" providerId="ADAL" clId="{1626ECE2-63B6-C14C-BA36-6E6E843FB889}" dt="2022-12-01T11:56:00.424" v="2936" actId="2696"/>
        <pc:sldMasterMkLst>
          <pc:docMk/>
          <pc:sldMasterMk cId="0" sldId="2147483648"/>
        </pc:sldMasterMkLst>
      </pc:sldMasterChg>
    </pc:docChg>
  </pc:docChgLst>
  <pc:docChgLst>
    <pc:chgData name="Julien TENEDOS" userId="S::julien.tenedos@collaboratif-dne.fr::bebec26f-c1f4-400e-98df-cadbcf0666fa" providerId="AD" clId="Web-{D628E8A7-C646-7958-5834-6FBAD0413367}"/>
    <pc:docChg chg="modSld">
      <pc:chgData name="Julien TENEDOS" userId="S::julien.tenedos@collaboratif-dne.fr::bebec26f-c1f4-400e-98df-cadbcf0666fa" providerId="AD" clId="Web-{D628E8A7-C646-7958-5834-6FBAD0413367}" dt="2022-11-10T10:37:55.005" v="0"/>
      <pc:docMkLst>
        <pc:docMk/>
      </pc:docMkLst>
    </pc:docChg>
  </pc:docChgLst>
  <pc:docChgLst>
    <pc:chgData name="Sylvie GANGLOFF" userId="S::sylvie.gangloff@collaboratif-dne.fr::d6914ae8-1b39-442f-bc7b-1e30cce071f5" providerId="AD" clId="Web-{551D71A3-F6C9-4D00-AF82-846ACCD41736}"/>
    <pc:docChg chg="modSld">
      <pc:chgData name="Sylvie GANGLOFF" userId="S::sylvie.gangloff@collaboratif-dne.fr::d6914ae8-1b39-442f-bc7b-1e30cce071f5" providerId="AD" clId="Web-{551D71A3-F6C9-4D00-AF82-846ACCD41736}" dt="2022-10-07T10:59:34.667" v="591" actId="20577"/>
      <pc:docMkLst>
        <pc:docMk/>
      </pc:docMkLst>
    </pc:docChg>
  </pc:docChgLst>
  <pc:docChgLst>
    <pc:chgData name="Alexandra TORERO-IBAD" userId="S::alexandra.torero-ibad@collaboratif-dne.fr::25d8c62a-6b0d-4a2b-8b4b-5128e6ae843a" providerId="AD" clId="Web-{7B254D64-D0EC-5EDE-C59F-E506102C0EA4}"/>
    <pc:docChg chg="modSld">
      <pc:chgData name="Alexandra TORERO-IBAD" userId="S::alexandra.torero-ibad@collaboratif-dne.fr::25d8c62a-6b0d-4a2b-8b4b-5128e6ae843a" providerId="AD" clId="Web-{7B254D64-D0EC-5EDE-C59F-E506102C0EA4}" dt="2022-11-22T13:36:13.685" v="41" actId="20577"/>
      <pc:docMkLst>
        <pc:docMk/>
      </pc:docMkLst>
      <pc:sldChg chg="modSp">
        <pc:chgData name="Alexandra TORERO-IBAD" userId="S::alexandra.torero-ibad@collaboratif-dne.fr::25d8c62a-6b0d-4a2b-8b4b-5128e6ae843a" providerId="AD" clId="Web-{7B254D64-D0EC-5EDE-C59F-E506102C0EA4}" dt="2022-11-22T13:36:13.685" v="41" actId="20577"/>
        <pc:sldMkLst>
          <pc:docMk/>
          <pc:sldMk cId="3574642231" sldId="647"/>
        </pc:sldMkLst>
        <pc:spChg chg="mod">
          <ac:chgData name="Alexandra TORERO-IBAD" userId="S::alexandra.torero-ibad@collaboratif-dne.fr::25d8c62a-6b0d-4a2b-8b4b-5128e6ae843a" providerId="AD" clId="Web-{7B254D64-D0EC-5EDE-C59F-E506102C0EA4}" dt="2022-11-22T13:36:13.685" v="41" actId="20577"/>
          <ac:spMkLst>
            <pc:docMk/>
            <pc:sldMk cId="3574642231" sldId="647"/>
            <ac:spMk id="25" creationId="{B7A85280-BF5D-331B-62B4-7F9DAAEEA97F}"/>
          </ac:spMkLst>
        </pc:spChg>
        <pc:spChg chg="mod">
          <ac:chgData name="Alexandra TORERO-IBAD" userId="S::alexandra.torero-ibad@collaboratif-dne.fr::25d8c62a-6b0d-4a2b-8b4b-5128e6ae843a" providerId="AD" clId="Web-{7B254D64-D0EC-5EDE-C59F-E506102C0EA4}" dt="2022-11-22T13:35:03.934" v="37" actId="20577"/>
          <ac:spMkLst>
            <pc:docMk/>
            <pc:sldMk cId="3574642231" sldId="647"/>
            <ac:spMk id="13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C7461-6AEE-40EB-BC9E-5FD293BACC6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FA5557B3-CC79-4BC0-8EC3-E16AF99096B6}">
      <dgm:prSet phldrT="[Texte]"/>
      <dgm:spPr/>
      <dgm:t>
        <a:bodyPr/>
        <a:lstStyle/>
        <a:p>
          <a:r>
            <a:rPr lang="en-GB" noProof="0"/>
            <a:t>Specific conditions</a:t>
          </a:r>
        </a:p>
      </dgm:t>
    </dgm:pt>
    <dgm:pt modelId="{73FB83A8-C019-4C14-BC81-3FA44855A30B}" type="parTrans" cxnId="{79C45EEA-BD11-45A9-83B7-E2290F89E722}">
      <dgm:prSet/>
      <dgm:spPr/>
      <dgm:t>
        <a:bodyPr/>
        <a:lstStyle/>
        <a:p>
          <a:endParaRPr lang="fr-FR"/>
        </a:p>
      </dgm:t>
    </dgm:pt>
    <dgm:pt modelId="{969C41D9-4BE8-4C1B-A522-2BE30E7BD800}" type="sibTrans" cxnId="{79C45EEA-BD11-45A9-83B7-E2290F89E722}">
      <dgm:prSet/>
      <dgm:spPr/>
      <dgm:t>
        <a:bodyPr/>
        <a:lstStyle/>
        <a:p>
          <a:endParaRPr lang="fr-FR"/>
        </a:p>
      </dgm:t>
    </dgm:pt>
    <dgm:pt modelId="{F6A7689F-973B-4854-B95A-FDA97A2164C5}">
      <dgm:prSet phldrT="[Texte]"/>
      <dgm:spPr/>
      <dgm:t>
        <a:bodyPr/>
        <a:lstStyle/>
        <a:p>
          <a:pPr>
            <a:buFont typeface="Arial" panose="020B0604020202020204" pitchFamily="34" charset="0"/>
            <a:buChar char="•"/>
          </a:pPr>
          <a:r>
            <a:rPr lang="fr-FR" b="1"/>
            <a:t>Montant par projet</a:t>
          </a:r>
          <a:endParaRPr lang="en-GB" b="1" noProof="0"/>
        </a:p>
      </dgm:t>
    </dgm:pt>
    <dgm:pt modelId="{5E9DBBCD-E47F-4D73-AAF8-FD5B9210F68F}" type="parTrans" cxnId="{4AA7ABF3-2161-4E03-A3C8-8C85A6E0E367}">
      <dgm:prSet/>
      <dgm:spPr/>
      <dgm:t>
        <a:bodyPr/>
        <a:lstStyle/>
        <a:p>
          <a:endParaRPr lang="fr-FR"/>
        </a:p>
      </dgm:t>
    </dgm:pt>
    <dgm:pt modelId="{7547F247-2B93-4153-921E-F4BEECC5AE02}" type="sibTrans" cxnId="{4AA7ABF3-2161-4E03-A3C8-8C85A6E0E367}">
      <dgm:prSet/>
      <dgm:spPr/>
      <dgm:t>
        <a:bodyPr/>
        <a:lstStyle/>
        <a:p>
          <a:endParaRPr lang="fr-FR"/>
        </a:p>
      </dgm:t>
    </dgm:pt>
    <dgm:pt modelId="{E6825342-56C5-4C2F-BE68-D9A9735A6391}">
      <dgm:prSet phldrT="[Texte]"/>
      <dgm:spPr/>
      <dgm:t>
        <a:bodyPr/>
        <a:lstStyle/>
        <a:p>
          <a:r>
            <a:rPr lang="en-GB" noProof="0"/>
            <a:t>Expected outcome</a:t>
          </a:r>
        </a:p>
      </dgm:t>
    </dgm:pt>
    <dgm:pt modelId="{B5D49D8A-5B8B-45F4-8BC8-060F695315DB}" type="parTrans" cxnId="{F3D050AB-476A-481B-AF2F-569BCDD1E259}">
      <dgm:prSet/>
      <dgm:spPr/>
      <dgm:t>
        <a:bodyPr/>
        <a:lstStyle/>
        <a:p>
          <a:endParaRPr lang="fr-FR"/>
        </a:p>
      </dgm:t>
    </dgm:pt>
    <dgm:pt modelId="{D7FBA7E1-DC35-42C9-A4FB-C9D78CE21DE1}" type="sibTrans" cxnId="{F3D050AB-476A-481B-AF2F-569BCDD1E259}">
      <dgm:prSet/>
      <dgm:spPr/>
      <dgm:t>
        <a:bodyPr/>
        <a:lstStyle/>
        <a:p>
          <a:endParaRPr lang="fr-FR"/>
        </a:p>
      </dgm:t>
    </dgm:pt>
    <dgm:pt modelId="{0C7A042E-5EBA-4661-A68D-5BD70663FDE4}">
      <dgm:prSet phldrT="[Texte]"/>
      <dgm:spPr/>
      <dgm:t>
        <a:bodyPr/>
        <a:lstStyle/>
        <a:p>
          <a:r>
            <a:rPr lang="fr-FR"/>
            <a:t>Résultats escomptés : </a:t>
          </a:r>
          <a:r>
            <a:rPr lang="fr-FR" b="1"/>
            <a:t>les conséquences attendues de l’utilisation des résultats du projet</a:t>
          </a:r>
        </a:p>
      </dgm:t>
    </dgm:pt>
    <dgm:pt modelId="{65A54BEA-0197-44A9-A25A-E4B7052DAA5D}" type="parTrans" cxnId="{83AB1023-8E07-4835-8116-732D6D77E6A7}">
      <dgm:prSet/>
      <dgm:spPr/>
      <dgm:t>
        <a:bodyPr/>
        <a:lstStyle/>
        <a:p>
          <a:endParaRPr lang="fr-FR"/>
        </a:p>
      </dgm:t>
    </dgm:pt>
    <dgm:pt modelId="{BBA92095-DCD1-44AB-83E6-319CC5C27C86}" type="sibTrans" cxnId="{83AB1023-8E07-4835-8116-732D6D77E6A7}">
      <dgm:prSet/>
      <dgm:spPr/>
      <dgm:t>
        <a:bodyPr/>
        <a:lstStyle/>
        <a:p>
          <a:endParaRPr lang="fr-FR"/>
        </a:p>
      </dgm:t>
    </dgm:pt>
    <dgm:pt modelId="{79375110-D6CC-4948-8CC5-87FD8BDA9694}">
      <dgm:prSet phldrT="[Texte]"/>
      <dgm:spPr/>
      <dgm:t>
        <a:bodyPr/>
        <a:lstStyle/>
        <a:p>
          <a:r>
            <a:rPr lang="fr-FR"/>
            <a:t>Scope</a:t>
          </a:r>
        </a:p>
      </dgm:t>
    </dgm:pt>
    <dgm:pt modelId="{C5C38374-570C-4811-90B1-548C410AA844}" type="parTrans" cxnId="{72925196-FC4E-42E9-B4BC-CFA77F5E65DD}">
      <dgm:prSet/>
      <dgm:spPr/>
      <dgm:t>
        <a:bodyPr/>
        <a:lstStyle/>
        <a:p>
          <a:endParaRPr lang="fr-FR"/>
        </a:p>
      </dgm:t>
    </dgm:pt>
    <dgm:pt modelId="{39BBDF55-09BE-4C79-B88D-47FC223B004F}" type="sibTrans" cxnId="{72925196-FC4E-42E9-B4BC-CFA77F5E65DD}">
      <dgm:prSet/>
      <dgm:spPr/>
      <dgm:t>
        <a:bodyPr/>
        <a:lstStyle/>
        <a:p>
          <a:endParaRPr lang="fr-FR"/>
        </a:p>
      </dgm:t>
    </dgm:pt>
    <dgm:pt modelId="{E29FA73B-B87E-4E24-920D-AD79D5D2A88E}">
      <dgm:prSet phldrT="[Texte]"/>
      <dgm:spPr/>
      <dgm:t>
        <a:bodyPr/>
        <a:lstStyle/>
        <a:p>
          <a:r>
            <a:rPr lang="fr-FR" b="1">
              <a:latin typeface="Arial"/>
              <a:cs typeface="Arial"/>
            </a:rPr>
            <a:t>Champ et portée du projet </a:t>
          </a:r>
          <a:r>
            <a:rPr lang="fr-FR" b="0">
              <a:latin typeface="Arial"/>
              <a:cs typeface="Arial"/>
            </a:rPr>
            <a:t>: ambition, objectifs, méthodologie, concepts</a:t>
          </a:r>
          <a:endParaRPr lang="fr-FR" b="0"/>
        </a:p>
      </dgm:t>
    </dgm:pt>
    <dgm:pt modelId="{4DB40801-ED15-4380-8067-9C16F3A93BA5}" type="parTrans" cxnId="{5C42D315-E7CE-4381-AC3D-5DC7BC29F781}">
      <dgm:prSet/>
      <dgm:spPr/>
      <dgm:t>
        <a:bodyPr/>
        <a:lstStyle/>
        <a:p>
          <a:endParaRPr lang="fr-FR"/>
        </a:p>
      </dgm:t>
    </dgm:pt>
    <dgm:pt modelId="{D9850E0A-9FE3-4006-A8DC-3F3ACE8B4CBB}" type="sibTrans" cxnId="{5C42D315-E7CE-4381-AC3D-5DC7BC29F781}">
      <dgm:prSet/>
      <dgm:spPr/>
      <dgm:t>
        <a:bodyPr/>
        <a:lstStyle/>
        <a:p>
          <a:endParaRPr lang="fr-FR"/>
        </a:p>
      </dgm:t>
    </dgm:pt>
    <dgm:pt modelId="{E5586662-92D7-484C-9FA4-BCC382A9323E}">
      <dgm:prSet phldrT="[Texte]"/>
      <dgm:spPr/>
      <dgm:t>
        <a:bodyPr/>
        <a:lstStyle/>
        <a:p>
          <a:pPr>
            <a:buFont typeface="Arial" panose="020B0604020202020204" pitchFamily="34" charset="0"/>
            <a:buChar char="•"/>
          </a:pPr>
          <a:r>
            <a:rPr lang="fr-FR"/>
            <a:t>Enveloppe globale</a:t>
          </a:r>
          <a:endParaRPr lang="en-GB" noProof="0"/>
        </a:p>
      </dgm:t>
    </dgm:pt>
    <dgm:pt modelId="{F856D053-3B0D-49BF-A653-5311FF1F93D7}" type="parTrans" cxnId="{176D399D-FA4F-4C79-9AE8-17EB8A7D13ED}">
      <dgm:prSet/>
      <dgm:spPr/>
      <dgm:t>
        <a:bodyPr/>
        <a:lstStyle/>
        <a:p>
          <a:endParaRPr lang="fr-FR"/>
        </a:p>
      </dgm:t>
    </dgm:pt>
    <dgm:pt modelId="{935B2BE3-F72D-4CD1-99B2-4EE3307824A9}" type="sibTrans" cxnId="{176D399D-FA4F-4C79-9AE8-17EB8A7D13ED}">
      <dgm:prSet/>
      <dgm:spPr/>
      <dgm:t>
        <a:bodyPr/>
        <a:lstStyle/>
        <a:p>
          <a:endParaRPr lang="fr-FR"/>
        </a:p>
      </dgm:t>
    </dgm:pt>
    <dgm:pt modelId="{653C58C9-30E3-4BAC-B168-9384FFC159EC}">
      <dgm:prSet phldrT="[Texte]"/>
      <dgm:spPr/>
      <dgm:t>
        <a:bodyPr/>
        <a:lstStyle/>
        <a:p>
          <a:pPr>
            <a:buFont typeface="Arial" panose="020B0604020202020204" pitchFamily="34" charset="0"/>
            <a:buChar char="•"/>
          </a:pPr>
          <a:r>
            <a:rPr lang="fr-FR"/>
            <a:t>Type d’action (</a:t>
          </a:r>
          <a:r>
            <a:rPr lang="fr-FR" b="1"/>
            <a:t>RIA, IA, CSA</a:t>
          </a:r>
          <a:r>
            <a:rPr lang="fr-FR"/>
            <a:t>)</a:t>
          </a:r>
          <a:endParaRPr lang="en-GB" noProof="0"/>
        </a:p>
      </dgm:t>
    </dgm:pt>
    <dgm:pt modelId="{58992B51-93F0-4717-AC5C-2E7D4F7013FC}" type="parTrans" cxnId="{CDC8B6D0-F824-4BC4-A0B7-CE11DB07E1D0}">
      <dgm:prSet/>
      <dgm:spPr/>
      <dgm:t>
        <a:bodyPr/>
        <a:lstStyle/>
        <a:p>
          <a:endParaRPr lang="fr-FR"/>
        </a:p>
      </dgm:t>
    </dgm:pt>
    <dgm:pt modelId="{4D7D4A5A-74B4-4CE8-B749-990239CF3C35}" type="sibTrans" cxnId="{CDC8B6D0-F824-4BC4-A0B7-CE11DB07E1D0}">
      <dgm:prSet/>
      <dgm:spPr/>
      <dgm:t>
        <a:bodyPr/>
        <a:lstStyle/>
        <a:p>
          <a:endParaRPr lang="fr-FR"/>
        </a:p>
      </dgm:t>
    </dgm:pt>
    <dgm:pt modelId="{0A138857-F308-47FA-A433-91238498F285}">
      <dgm:prSet phldrT="[Texte]"/>
      <dgm:spPr/>
      <dgm:t>
        <a:bodyPr/>
        <a:lstStyle/>
        <a:p>
          <a:pPr>
            <a:buFont typeface="Arial" panose="020B0604020202020204" pitchFamily="34" charset="0"/>
            <a:buChar char="•"/>
          </a:pPr>
          <a:r>
            <a:rPr lang="fr-FR" b="1"/>
            <a:t>Conditions particulières </a:t>
          </a:r>
          <a:r>
            <a:rPr lang="fr-FR"/>
            <a:t>d’éligibilité : par exemple participation de certaines entités ou de certains pays</a:t>
          </a:r>
          <a:endParaRPr lang="en-GB" noProof="0"/>
        </a:p>
      </dgm:t>
    </dgm:pt>
    <dgm:pt modelId="{4191F272-FC23-46F2-9F52-AE2661FC159E}" type="parTrans" cxnId="{CF1577F8-5F69-49DC-B91C-D25043129CF0}">
      <dgm:prSet/>
      <dgm:spPr/>
      <dgm:t>
        <a:bodyPr/>
        <a:lstStyle/>
        <a:p>
          <a:endParaRPr lang="fr-FR"/>
        </a:p>
      </dgm:t>
    </dgm:pt>
    <dgm:pt modelId="{EC6A0728-C8BE-4095-BDF1-9DABB753164B}" type="sibTrans" cxnId="{CF1577F8-5F69-49DC-B91C-D25043129CF0}">
      <dgm:prSet/>
      <dgm:spPr/>
      <dgm:t>
        <a:bodyPr/>
        <a:lstStyle/>
        <a:p>
          <a:endParaRPr lang="fr-FR"/>
        </a:p>
      </dgm:t>
    </dgm:pt>
    <dgm:pt modelId="{A22FB7DE-476E-4C8B-97CC-73259508444D}">
      <dgm:prSet phldrT="[Texte]"/>
      <dgm:spPr/>
      <dgm:t>
        <a:bodyPr/>
        <a:lstStyle/>
        <a:p>
          <a:r>
            <a:rPr lang="fr-FR"/>
            <a:t>Contribution attendue </a:t>
          </a:r>
          <a:r>
            <a:rPr lang="fr-FR" b="1"/>
            <a:t>à tous les </a:t>
          </a:r>
          <a:r>
            <a:rPr lang="fr-FR" b="1" i="1" err="1"/>
            <a:t>outcomes</a:t>
          </a:r>
          <a:r>
            <a:rPr lang="fr-FR" b="1"/>
            <a:t> ou uniquement à certains </a:t>
          </a:r>
          <a:r>
            <a:rPr lang="fr-FR"/>
            <a:t>d’entre eux</a:t>
          </a:r>
        </a:p>
      </dgm:t>
    </dgm:pt>
    <dgm:pt modelId="{C09D3A8C-DB9A-41F7-BC1A-9C2FA22C6FCD}" type="parTrans" cxnId="{4D96262A-D4C6-4514-9E03-855A63A918C8}">
      <dgm:prSet/>
      <dgm:spPr/>
      <dgm:t>
        <a:bodyPr/>
        <a:lstStyle/>
        <a:p>
          <a:endParaRPr lang="fr-FR"/>
        </a:p>
      </dgm:t>
    </dgm:pt>
    <dgm:pt modelId="{6C045584-32AC-48CB-969B-98BCA419D399}" type="sibTrans" cxnId="{4D96262A-D4C6-4514-9E03-855A63A918C8}">
      <dgm:prSet/>
      <dgm:spPr/>
      <dgm:t>
        <a:bodyPr/>
        <a:lstStyle/>
        <a:p>
          <a:endParaRPr lang="fr-FR"/>
        </a:p>
      </dgm:t>
    </dgm:pt>
    <dgm:pt modelId="{FA3EF171-905B-4B51-A246-07DA1CA0F416}">
      <dgm:prSet phldrT="[Texte]"/>
      <dgm:spPr/>
      <dgm:t>
        <a:bodyPr/>
        <a:lstStyle/>
        <a:p>
          <a:r>
            <a:rPr lang="fr-FR" b="0"/>
            <a:t>Notes de bas de page</a:t>
          </a:r>
        </a:p>
      </dgm:t>
    </dgm:pt>
    <dgm:pt modelId="{D117FF37-9AA5-40A0-B6C7-483E736AA331}" type="parTrans" cxnId="{F7A5F99A-3BD2-4CA0-9E98-5D1A46A7691F}">
      <dgm:prSet/>
      <dgm:spPr/>
      <dgm:t>
        <a:bodyPr/>
        <a:lstStyle/>
        <a:p>
          <a:endParaRPr lang="fr-FR"/>
        </a:p>
      </dgm:t>
    </dgm:pt>
    <dgm:pt modelId="{3131117C-33CA-40B7-88E2-C873167579B6}" type="sibTrans" cxnId="{F7A5F99A-3BD2-4CA0-9E98-5D1A46A7691F}">
      <dgm:prSet/>
      <dgm:spPr/>
      <dgm:t>
        <a:bodyPr/>
        <a:lstStyle/>
        <a:p>
          <a:endParaRPr lang="fr-FR"/>
        </a:p>
      </dgm:t>
    </dgm:pt>
    <dgm:pt modelId="{6534F7D5-4A3F-43EC-8C68-B036FFC8D6FF}">
      <dgm:prSet phldrT="[Texte]"/>
      <dgm:spPr/>
      <dgm:t>
        <a:bodyPr/>
        <a:lstStyle/>
        <a:p>
          <a:r>
            <a:rPr lang="fr-FR" b="0"/>
            <a:t>Textes de référence, projets déjà financés, appels passés : </a:t>
          </a:r>
          <a:r>
            <a:rPr lang="fr-FR" b="1"/>
            <a:t>indispensable à l’état de l’art </a:t>
          </a:r>
        </a:p>
      </dgm:t>
    </dgm:pt>
    <dgm:pt modelId="{8251B7A2-390D-4672-8577-E3446793CC91}" type="parTrans" cxnId="{6F188AC9-723A-4366-85C8-FE2E4F4BE3AA}">
      <dgm:prSet/>
      <dgm:spPr/>
      <dgm:t>
        <a:bodyPr/>
        <a:lstStyle/>
        <a:p>
          <a:endParaRPr lang="fr-FR"/>
        </a:p>
      </dgm:t>
    </dgm:pt>
    <dgm:pt modelId="{9CE69F97-74FE-4B18-A094-12A4B1525038}" type="sibTrans" cxnId="{6F188AC9-723A-4366-85C8-FE2E4F4BE3AA}">
      <dgm:prSet/>
      <dgm:spPr/>
      <dgm:t>
        <a:bodyPr/>
        <a:lstStyle/>
        <a:p>
          <a:endParaRPr lang="fr-FR"/>
        </a:p>
      </dgm:t>
    </dgm:pt>
    <dgm:pt modelId="{A085072F-7707-43F1-8E01-D167C2CA7BEB}">
      <dgm:prSet phldrT="[Texte]"/>
      <dgm:spPr/>
      <dgm:t>
        <a:bodyPr/>
        <a:lstStyle/>
        <a:p>
          <a:r>
            <a:rPr lang="fr-FR" b="0"/>
            <a:t>Et autour du topic…</a:t>
          </a:r>
        </a:p>
      </dgm:t>
    </dgm:pt>
    <dgm:pt modelId="{505D7565-B0BC-4747-8EC1-9A2CB64420E3}" type="parTrans" cxnId="{3AD2B146-D93A-4A52-9359-A18CFB429ACB}">
      <dgm:prSet/>
      <dgm:spPr/>
      <dgm:t>
        <a:bodyPr/>
        <a:lstStyle/>
        <a:p>
          <a:endParaRPr lang="fr-FR"/>
        </a:p>
      </dgm:t>
    </dgm:pt>
    <dgm:pt modelId="{66EC2952-E58A-4E62-ADAE-4D16116D8328}" type="sibTrans" cxnId="{3AD2B146-D93A-4A52-9359-A18CFB429ACB}">
      <dgm:prSet/>
      <dgm:spPr/>
      <dgm:t>
        <a:bodyPr/>
        <a:lstStyle/>
        <a:p>
          <a:endParaRPr lang="fr-FR"/>
        </a:p>
      </dgm:t>
    </dgm:pt>
    <dgm:pt modelId="{47CD2452-9EB9-4DD4-8B8B-FB24354FBEA8}">
      <dgm:prSet phldrT="[Texte]"/>
      <dgm:spPr/>
      <dgm:t>
        <a:bodyPr/>
        <a:lstStyle/>
        <a:p>
          <a:r>
            <a:rPr lang="fr-FR" b="0"/>
            <a:t>Consulter les autres parties du programme travail du cluster 2 :</a:t>
          </a:r>
        </a:p>
      </dgm:t>
    </dgm:pt>
    <dgm:pt modelId="{F2BA16CD-5213-424E-B0DB-0134BDAFFCE4}" type="parTrans" cxnId="{6E089536-97A6-4855-920A-08B634739106}">
      <dgm:prSet/>
      <dgm:spPr/>
      <dgm:t>
        <a:bodyPr/>
        <a:lstStyle/>
        <a:p>
          <a:endParaRPr lang="fr-FR"/>
        </a:p>
      </dgm:t>
    </dgm:pt>
    <dgm:pt modelId="{BAFF5F6F-B2E9-4715-9C11-FF74BC80665B}" type="sibTrans" cxnId="{6E089536-97A6-4855-920A-08B634739106}">
      <dgm:prSet/>
      <dgm:spPr/>
      <dgm:t>
        <a:bodyPr/>
        <a:lstStyle/>
        <a:p>
          <a:endParaRPr lang="fr-FR"/>
        </a:p>
      </dgm:t>
    </dgm:pt>
    <dgm:pt modelId="{905A4E2E-0E13-46F7-B2B9-2C2908B110B0}">
      <dgm:prSet phldrT="[Texte]"/>
      <dgm:spPr/>
      <dgm:t>
        <a:bodyPr/>
        <a:lstStyle/>
        <a:p>
          <a:r>
            <a:rPr lang="fr-FR" b="1"/>
            <a:t>Introduction générale </a:t>
          </a:r>
          <a:r>
            <a:rPr lang="fr-FR" b="0"/>
            <a:t>: objectifs du cluster, </a:t>
          </a:r>
          <a:r>
            <a:rPr lang="fr-FR" b="1"/>
            <a:t>priorités politiques liées</a:t>
          </a:r>
          <a:r>
            <a:rPr lang="fr-FR" b="0"/>
            <a:t>, complémentarité avec d’autres clusters d’Horizon Europe, synergies avec d’autres financements européens</a:t>
          </a:r>
        </a:p>
      </dgm:t>
    </dgm:pt>
    <dgm:pt modelId="{6D35E974-4688-42B9-A7F3-FC2B1C2FB180}" type="parTrans" cxnId="{751D7178-EB06-4EC9-8558-B95D9DF41E62}">
      <dgm:prSet/>
      <dgm:spPr/>
      <dgm:t>
        <a:bodyPr/>
        <a:lstStyle/>
        <a:p>
          <a:endParaRPr lang="fr-FR"/>
        </a:p>
      </dgm:t>
    </dgm:pt>
    <dgm:pt modelId="{86FB6F6C-D6C7-4451-A3FE-22A97DA79EE7}" type="sibTrans" cxnId="{751D7178-EB06-4EC9-8558-B95D9DF41E62}">
      <dgm:prSet/>
      <dgm:spPr/>
      <dgm:t>
        <a:bodyPr/>
        <a:lstStyle/>
        <a:p>
          <a:endParaRPr lang="fr-FR"/>
        </a:p>
      </dgm:t>
    </dgm:pt>
    <dgm:pt modelId="{A2896972-D631-4C20-A7D9-7E0E98A5A738}">
      <dgm:prSet phldrT="[Texte]"/>
      <dgm:spPr/>
      <dgm:t>
        <a:bodyPr/>
        <a:lstStyle/>
        <a:p>
          <a:r>
            <a:rPr lang="fr-FR" b="1"/>
            <a:t>Introduction de la destination </a:t>
          </a:r>
          <a:r>
            <a:rPr lang="fr-FR" b="0"/>
            <a:t>: contexte, objectifs, </a:t>
          </a:r>
          <a:r>
            <a:rPr lang="fr-FR" b="1"/>
            <a:t>impacts à moyen et long terme auxquels les projets doivent contribuer</a:t>
          </a:r>
        </a:p>
      </dgm:t>
    </dgm:pt>
    <dgm:pt modelId="{C77FFFDE-02DB-4DAD-88E5-135E68811E8C}" type="parTrans" cxnId="{C19746BA-47A4-49D6-813A-EC71DAA19280}">
      <dgm:prSet/>
      <dgm:spPr/>
      <dgm:t>
        <a:bodyPr/>
        <a:lstStyle/>
        <a:p>
          <a:endParaRPr lang="fr-FR"/>
        </a:p>
      </dgm:t>
    </dgm:pt>
    <dgm:pt modelId="{4D931E93-E9B0-46C3-8B93-B2AA5CF85D39}" type="sibTrans" cxnId="{C19746BA-47A4-49D6-813A-EC71DAA19280}">
      <dgm:prSet/>
      <dgm:spPr/>
      <dgm:t>
        <a:bodyPr/>
        <a:lstStyle/>
        <a:p>
          <a:endParaRPr lang="fr-FR"/>
        </a:p>
      </dgm:t>
    </dgm:pt>
    <dgm:pt modelId="{5E6BBBC4-CFFD-9C41-AAC9-BABB8C6B887C}">
      <dgm:prSet phldrT="[Texte]"/>
      <dgm:spPr/>
      <dgm:t>
        <a:bodyPr/>
        <a:lstStyle/>
        <a:p>
          <a:r>
            <a:rPr lang="fr-FR" b="1"/>
            <a:t>Mise en contexte et description du sujet à traiter</a:t>
          </a:r>
          <a:r>
            <a:rPr lang="fr-FR" b="0"/>
            <a:t>, de son intérêt, des besoins et des défis à relever</a:t>
          </a:r>
        </a:p>
      </dgm:t>
    </dgm:pt>
    <dgm:pt modelId="{6C56C733-AC87-AB4D-9269-83C5CEE79127}" type="parTrans" cxnId="{5272C30D-76AB-2D40-B1DA-F5E641AC834A}">
      <dgm:prSet/>
      <dgm:spPr/>
      <dgm:t>
        <a:bodyPr/>
        <a:lstStyle/>
        <a:p>
          <a:endParaRPr lang="fr-FR"/>
        </a:p>
      </dgm:t>
    </dgm:pt>
    <dgm:pt modelId="{CB6C82CD-4DAE-9E4F-8170-DC1A91D6756E}" type="sibTrans" cxnId="{5272C30D-76AB-2D40-B1DA-F5E641AC834A}">
      <dgm:prSet/>
      <dgm:spPr/>
      <dgm:t>
        <a:bodyPr/>
        <a:lstStyle/>
        <a:p>
          <a:endParaRPr lang="fr-FR"/>
        </a:p>
      </dgm:t>
    </dgm:pt>
    <dgm:pt modelId="{A3B638C9-2F73-4740-A276-588DEE42BC26}" type="pres">
      <dgm:prSet presAssocID="{EE2C7461-6AEE-40EB-BC9E-5FD293BACC63}" presName="linear" presStyleCnt="0">
        <dgm:presLayoutVars>
          <dgm:animLvl val="lvl"/>
          <dgm:resizeHandles val="exact"/>
        </dgm:presLayoutVars>
      </dgm:prSet>
      <dgm:spPr/>
    </dgm:pt>
    <dgm:pt modelId="{678686B3-F3DF-430A-BF8C-1B0CF1AC1C9E}" type="pres">
      <dgm:prSet presAssocID="{FA5557B3-CC79-4BC0-8EC3-E16AF99096B6}" presName="parentText" presStyleLbl="node1" presStyleIdx="0" presStyleCnt="5">
        <dgm:presLayoutVars>
          <dgm:chMax val="0"/>
          <dgm:bulletEnabled val="1"/>
        </dgm:presLayoutVars>
      </dgm:prSet>
      <dgm:spPr/>
    </dgm:pt>
    <dgm:pt modelId="{6D4A3155-109D-4AE8-91E2-4EDBF1E0C7D5}" type="pres">
      <dgm:prSet presAssocID="{FA5557B3-CC79-4BC0-8EC3-E16AF99096B6}" presName="childText" presStyleLbl="revTx" presStyleIdx="0" presStyleCnt="5">
        <dgm:presLayoutVars>
          <dgm:bulletEnabled val="1"/>
        </dgm:presLayoutVars>
      </dgm:prSet>
      <dgm:spPr/>
    </dgm:pt>
    <dgm:pt modelId="{4978B425-886E-4C22-9FD1-975DC7B5B1CC}" type="pres">
      <dgm:prSet presAssocID="{E6825342-56C5-4C2F-BE68-D9A9735A6391}" presName="parentText" presStyleLbl="node1" presStyleIdx="1" presStyleCnt="5">
        <dgm:presLayoutVars>
          <dgm:chMax val="0"/>
          <dgm:bulletEnabled val="1"/>
        </dgm:presLayoutVars>
      </dgm:prSet>
      <dgm:spPr/>
    </dgm:pt>
    <dgm:pt modelId="{F1168B7D-7C6D-4C02-A941-CF7FD07486FC}" type="pres">
      <dgm:prSet presAssocID="{E6825342-56C5-4C2F-BE68-D9A9735A6391}" presName="childText" presStyleLbl="revTx" presStyleIdx="1" presStyleCnt="5">
        <dgm:presLayoutVars>
          <dgm:bulletEnabled val="1"/>
        </dgm:presLayoutVars>
      </dgm:prSet>
      <dgm:spPr/>
    </dgm:pt>
    <dgm:pt modelId="{923BCEB7-327E-4EA3-AB54-3FA49A18D374}" type="pres">
      <dgm:prSet presAssocID="{79375110-D6CC-4948-8CC5-87FD8BDA9694}" presName="parentText" presStyleLbl="node1" presStyleIdx="2" presStyleCnt="5">
        <dgm:presLayoutVars>
          <dgm:chMax val="0"/>
          <dgm:bulletEnabled val="1"/>
        </dgm:presLayoutVars>
      </dgm:prSet>
      <dgm:spPr/>
    </dgm:pt>
    <dgm:pt modelId="{5FD5E8B1-BDD7-4A6E-BED5-02A9E950399A}" type="pres">
      <dgm:prSet presAssocID="{79375110-D6CC-4948-8CC5-87FD8BDA9694}" presName="childText" presStyleLbl="revTx" presStyleIdx="2" presStyleCnt="5">
        <dgm:presLayoutVars>
          <dgm:bulletEnabled val="1"/>
        </dgm:presLayoutVars>
      </dgm:prSet>
      <dgm:spPr/>
    </dgm:pt>
    <dgm:pt modelId="{CC65D01B-A5ED-480E-96B0-D03287DA1288}" type="pres">
      <dgm:prSet presAssocID="{FA3EF171-905B-4B51-A246-07DA1CA0F416}" presName="parentText" presStyleLbl="node1" presStyleIdx="3" presStyleCnt="5">
        <dgm:presLayoutVars>
          <dgm:chMax val="0"/>
          <dgm:bulletEnabled val="1"/>
        </dgm:presLayoutVars>
      </dgm:prSet>
      <dgm:spPr/>
    </dgm:pt>
    <dgm:pt modelId="{1D52BD48-8151-42FB-B608-7CF6486C2515}" type="pres">
      <dgm:prSet presAssocID="{FA3EF171-905B-4B51-A246-07DA1CA0F416}" presName="childText" presStyleLbl="revTx" presStyleIdx="3" presStyleCnt="5">
        <dgm:presLayoutVars>
          <dgm:bulletEnabled val="1"/>
        </dgm:presLayoutVars>
      </dgm:prSet>
      <dgm:spPr/>
    </dgm:pt>
    <dgm:pt modelId="{7C98CC5D-3FCB-45BA-A0A9-289CDEBE1D2A}" type="pres">
      <dgm:prSet presAssocID="{A085072F-7707-43F1-8E01-D167C2CA7BEB}" presName="parentText" presStyleLbl="node1" presStyleIdx="4" presStyleCnt="5">
        <dgm:presLayoutVars>
          <dgm:chMax val="0"/>
          <dgm:bulletEnabled val="1"/>
        </dgm:presLayoutVars>
      </dgm:prSet>
      <dgm:spPr/>
    </dgm:pt>
    <dgm:pt modelId="{07A1113A-EED6-4D91-961D-7861B5EC8BF5}" type="pres">
      <dgm:prSet presAssocID="{A085072F-7707-43F1-8E01-D167C2CA7BEB}" presName="childText" presStyleLbl="revTx" presStyleIdx="4" presStyleCnt="5">
        <dgm:presLayoutVars>
          <dgm:bulletEnabled val="1"/>
        </dgm:presLayoutVars>
      </dgm:prSet>
      <dgm:spPr/>
    </dgm:pt>
  </dgm:ptLst>
  <dgm:cxnLst>
    <dgm:cxn modelId="{A7D21D08-3766-4802-ADE0-AEAB63888D5C}" type="presOf" srcId="{EE2C7461-6AEE-40EB-BC9E-5FD293BACC63}" destId="{A3B638C9-2F73-4740-A276-588DEE42BC26}" srcOrd="0" destOrd="0" presId="urn:microsoft.com/office/officeart/2005/8/layout/vList2"/>
    <dgm:cxn modelId="{3458660D-2CF2-407B-A13A-2DAD287A540B}" type="presOf" srcId="{6534F7D5-4A3F-43EC-8C68-B036FFC8D6FF}" destId="{1D52BD48-8151-42FB-B608-7CF6486C2515}" srcOrd="0" destOrd="0" presId="urn:microsoft.com/office/officeart/2005/8/layout/vList2"/>
    <dgm:cxn modelId="{5272C30D-76AB-2D40-B1DA-F5E641AC834A}" srcId="{79375110-D6CC-4948-8CC5-87FD8BDA9694}" destId="{5E6BBBC4-CFFD-9C41-AAC9-BABB8C6B887C}" srcOrd="0" destOrd="0" parTransId="{6C56C733-AC87-AB4D-9269-83C5CEE79127}" sibTransId="{CB6C82CD-4DAE-9E4F-8170-DC1A91D6756E}"/>
    <dgm:cxn modelId="{8461B10E-3D91-4690-B618-53CBC4C3D27C}" type="presOf" srcId="{653C58C9-30E3-4BAC-B168-9384FFC159EC}" destId="{6D4A3155-109D-4AE8-91E2-4EDBF1E0C7D5}" srcOrd="0" destOrd="2" presId="urn:microsoft.com/office/officeart/2005/8/layout/vList2"/>
    <dgm:cxn modelId="{BEC98813-7B67-4DA6-8854-15941B82F220}" type="presOf" srcId="{905A4E2E-0E13-46F7-B2B9-2C2908B110B0}" destId="{07A1113A-EED6-4D91-961D-7861B5EC8BF5}" srcOrd="0" destOrd="1" presId="urn:microsoft.com/office/officeart/2005/8/layout/vList2"/>
    <dgm:cxn modelId="{5C42D315-E7CE-4381-AC3D-5DC7BC29F781}" srcId="{79375110-D6CC-4948-8CC5-87FD8BDA9694}" destId="{E29FA73B-B87E-4E24-920D-AD79D5D2A88E}" srcOrd="1" destOrd="0" parTransId="{4DB40801-ED15-4380-8067-9C16F3A93BA5}" sibTransId="{D9850E0A-9FE3-4006-A8DC-3F3ACE8B4CBB}"/>
    <dgm:cxn modelId="{83AB1023-8E07-4835-8116-732D6D77E6A7}" srcId="{E6825342-56C5-4C2F-BE68-D9A9735A6391}" destId="{0C7A042E-5EBA-4661-A68D-5BD70663FDE4}" srcOrd="0" destOrd="0" parTransId="{65A54BEA-0197-44A9-A25A-E4B7052DAA5D}" sibTransId="{BBA92095-DCD1-44AB-83E6-319CC5C27C86}"/>
    <dgm:cxn modelId="{4A8EA124-4E3C-4647-82FB-D02BFB002DB8}" type="presOf" srcId="{5E6BBBC4-CFFD-9C41-AAC9-BABB8C6B887C}" destId="{5FD5E8B1-BDD7-4A6E-BED5-02A9E950399A}" srcOrd="0" destOrd="0" presId="urn:microsoft.com/office/officeart/2005/8/layout/vList2"/>
    <dgm:cxn modelId="{4D96262A-D4C6-4514-9E03-855A63A918C8}" srcId="{E6825342-56C5-4C2F-BE68-D9A9735A6391}" destId="{A22FB7DE-476E-4C8B-97CC-73259508444D}" srcOrd="1" destOrd="0" parTransId="{C09D3A8C-DB9A-41F7-BC1A-9C2FA22C6FCD}" sibTransId="{6C045584-32AC-48CB-969B-98BCA419D399}"/>
    <dgm:cxn modelId="{6E089536-97A6-4855-920A-08B634739106}" srcId="{A085072F-7707-43F1-8E01-D167C2CA7BEB}" destId="{47CD2452-9EB9-4DD4-8B8B-FB24354FBEA8}" srcOrd="0" destOrd="0" parTransId="{F2BA16CD-5213-424E-B0DB-0134BDAFFCE4}" sibTransId="{BAFF5F6F-B2E9-4715-9C11-FF74BC80665B}"/>
    <dgm:cxn modelId="{47BF1F5B-A3CF-4C3D-A55A-36D7D0B9D986}" type="presOf" srcId="{E5586662-92D7-484C-9FA4-BCC382A9323E}" destId="{6D4A3155-109D-4AE8-91E2-4EDBF1E0C7D5}" srcOrd="0" destOrd="1" presId="urn:microsoft.com/office/officeart/2005/8/layout/vList2"/>
    <dgm:cxn modelId="{3AD2B146-D93A-4A52-9359-A18CFB429ACB}" srcId="{EE2C7461-6AEE-40EB-BC9E-5FD293BACC63}" destId="{A085072F-7707-43F1-8E01-D167C2CA7BEB}" srcOrd="4" destOrd="0" parTransId="{505D7565-B0BC-4747-8EC1-9A2CB64420E3}" sibTransId="{66EC2952-E58A-4E62-ADAE-4D16116D8328}"/>
    <dgm:cxn modelId="{0D045874-1022-4DDA-8FDC-36DC8CB43ABF}" type="presOf" srcId="{A2896972-D631-4C20-A7D9-7E0E98A5A738}" destId="{07A1113A-EED6-4D91-961D-7861B5EC8BF5}" srcOrd="0" destOrd="2" presId="urn:microsoft.com/office/officeart/2005/8/layout/vList2"/>
    <dgm:cxn modelId="{0B55FC77-9CA7-4917-BD2F-1E7EACE8BB69}" type="presOf" srcId="{0A138857-F308-47FA-A433-91238498F285}" destId="{6D4A3155-109D-4AE8-91E2-4EDBF1E0C7D5}" srcOrd="0" destOrd="3" presId="urn:microsoft.com/office/officeart/2005/8/layout/vList2"/>
    <dgm:cxn modelId="{751D7178-EB06-4EC9-8558-B95D9DF41E62}" srcId="{47CD2452-9EB9-4DD4-8B8B-FB24354FBEA8}" destId="{905A4E2E-0E13-46F7-B2B9-2C2908B110B0}" srcOrd="0" destOrd="0" parTransId="{6D35E974-4688-42B9-A7F3-FC2B1C2FB180}" sibTransId="{86FB6F6C-D6C7-4451-A3FE-22A97DA79EE7}"/>
    <dgm:cxn modelId="{72925196-FC4E-42E9-B4BC-CFA77F5E65DD}" srcId="{EE2C7461-6AEE-40EB-BC9E-5FD293BACC63}" destId="{79375110-D6CC-4948-8CC5-87FD8BDA9694}" srcOrd="2" destOrd="0" parTransId="{C5C38374-570C-4811-90B1-548C410AA844}" sibTransId="{39BBDF55-09BE-4C79-B88D-47FC223B004F}"/>
    <dgm:cxn modelId="{F7A5F99A-3BD2-4CA0-9E98-5D1A46A7691F}" srcId="{EE2C7461-6AEE-40EB-BC9E-5FD293BACC63}" destId="{FA3EF171-905B-4B51-A246-07DA1CA0F416}" srcOrd="3" destOrd="0" parTransId="{D117FF37-9AA5-40A0-B6C7-483E736AA331}" sibTransId="{3131117C-33CA-40B7-88E2-C873167579B6}"/>
    <dgm:cxn modelId="{176D399D-FA4F-4C79-9AE8-17EB8A7D13ED}" srcId="{FA5557B3-CC79-4BC0-8EC3-E16AF99096B6}" destId="{E5586662-92D7-484C-9FA4-BCC382A9323E}" srcOrd="1" destOrd="0" parTransId="{F856D053-3B0D-49BF-A653-5311FF1F93D7}" sibTransId="{935B2BE3-F72D-4CD1-99B2-4EE3307824A9}"/>
    <dgm:cxn modelId="{FF4FD19E-11A8-46B0-B5EB-DCCFEED0AA05}" type="presOf" srcId="{FA3EF171-905B-4B51-A246-07DA1CA0F416}" destId="{CC65D01B-A5ED-480E-96B0-D03287DA1288}" srcOrd="0" destOrd="0" presId="urn:microsoft.com/office/officeart/2005/8/layout/vList2"/>
    <dgm:cxn modelId="{0C41AFA8-5828-4DFD-8E1A-966FC48669B4}" type="presOf" srcId="{E29FA73B-B87E-4E24-920D-AD79D5D2A88E}" destId="{5FD5E8B1-BDD7-4A6E-BED5-02A9E950399A}" srcOrd="0" destOrd="1" presId="urn:microsoft.com/office/officeart/2005/8/layout/vList2"/>
    <dgm:cxn modelId="{F3D050AB-476A-481B-AF2F-569BCDD1E259}" srcId="{EE2C7461-6AEE-40EB-BC9E-5FD293BACC63}" destId="{E6825342-56C5-4C2F-BE68-D9A9735A6391}" srcOrd="1" destOrd="0" parTransId="{B5D49D8A-5B8B-45F4-8BC8-060F695315DB}" sibTransId="{D7FBA7E1-DC35-42C9-A4FB-C9D78CE21DE1}"/>
    <dgm:cxn modelId="{885447B2-414C-4023-8FB8-DA5D94710D00}" type="presOf" srcId="{FA5557B3-CC79-4BC0-8EC3-E16AF99096B6}" destId="{678686B3-F3DF-430A-BF8C-1B0CF1AC1C9E}" srcOrd="0" destOrd="0" presId="urn:microsoft.com/office/officeart/2005/8/layout/vList2"/>
    <dgm:cxn modelId="{4ED158B5-A722-4BD6-8187-27616D43750B}" type="presOf" srcId="{F6A7689F-973B-4854-B95A-FDA97A2164C5}" destId="{6D4A3155-109D-4AE8-91E2-4EDBF1E0C7D5}" srcOrd="0" destOrd="0" presId="urn:microsoft.com/office/officeart/2005/8/layout/vList2"/>
    <dgm:cxn modelId="{C19746BA-47A4-49D6-813A-EC71DAA19280}" srcId="{47CD2452-9EB9-4DD4-8B8B-FB24354FBEA8}" destId="{A2896972-D631-4C20-A7D9-7E0E98A5A738}" srcOrd="1" destOrd="0" parTransId="{C77FFFDE-02DB-4DAD-88E5-135E68811E8C}" sibTransId="{4D931E93-E9B0-46C3-8B93-B2AA5CF85D39}"/>
    <dgm:cxn modelId="{AEC718C6-0202-4460-A3D4-4466355BE4C7}" type="presOf" srcId="{A085072F-7707-43F1-8E01-D167C2CA7BEB}" destId="{7C98CC5D-3FCB-45BA-A0A9-289CDEBE1D2A}" srcOrd="0" destOrd="0" presId="urn:microsoft.com/office/officeart/2005/8/layout/vList2"/>
    <dgm:cxn modelId="{17FD3CC6-2AD8-422E-AD2A-811F86208FB7}" type="presOf" srcId="{A22FB7DE-476E-4C8B-97CC-73259508444D}" destId="{F1168B7D-7C6D-4C02-A941-CF7FD07486FC}" srcOrd="0" destOrd="1" presId="urn:microsoft.com/office/officeart/2005/8/layout/vList2"/>
    <dgm:cxn modelId="{6F188AC9-723A-4366-85C8-FE2E4F4BE3AA}" srcId="{FA3EF171-905B-4B51-A246-07DA1CA0F416}" destId="{6534F7D5-4A3F-43EC-8C68-B036FFC8D6FF}" srcOrd="0" destOrd="0" parTransId="{8251B7A2-390D-4672-8577-E3446793CC91}" sibTransId="{9CE69F97-74FE-4B18-A094-12A4B1525038}"/>
    <dgm:cxn modelId="{15EB6ECB-392D-42D3-8928-41C46544C8AF}" type="presOf" srcId="{E6825342-56C5-4C2F-BE68-D9A9735A6391}" destId="{4978B425-886E-4C22-9FD1-975DC7B5B1CC}" srcOrd="0" destOrd="0" presId="urn:microsoft.com/office/officeart/2005/8/layout/vList2"/>
    <dgm:cxn modelId="{1910D1CB-50EC-446A-AE67-26C00A132DE4}" type="presOf" srcId="{47CD2452-9EB9-4DD4-8B8B-FB24354FBEA8}" destId="{07A1113A-EED6-4D91-961D-7861B5EC8BF5}" srcOrd="0" destOrd="0" presId="urn:microsoft.com/office/officeart/2005/8/layout/vList2"/>
    <dgm:cxn modelId="{CDC8B6D0-F824-4BC4-A0B7-CE11DB07E1D0}" srcId="{FA5557B3-CC79-4BC0-8EC3-E16AF99096B6}" destId="{653C58C9-30E3-4BAC-B168-9384FFC159EC}" srcOrd="2" destOrd="0" parTransId="{58992B51-93F0-4717-AC5C-2E7D4F7013FC}" sibTransId="{4D7D4A5A-74B4-4CE8-B749-990239CF3C35}"/>
    <dgm:cxn modelId="{EEFF93E2-19AE-49A1-A561-D14683D81699}" type="presOf" srcId="{79375110-D6CC-4948-8CC5-87FD8BDA9694}" destId="{923BCEB7-327E-4EA3-AB54-3FA49A18D374}" srcOrd="0" destOrd="0" presId="urn:microsoft.com/office/officeart/2005/8/layout/vList2"/>
    <dgm:cxn modelId="{79C45EEA-BD11-45A9-83B7-E2290F89E722}" srcId="{EE2C7461-6AEE-40EB-BC9E-5FD293BACC63}" destId="{FA5557B3-CC79-4BC0-8EC3-E16AF99096B6}" srcOrd="0" destOrd="0" parTransId="{73FB83A8-C019-4C14-BC81-3FA44855A30B}" sibTransId="{969C41D9-4BE8-4C1B-A522-2BE30E7BD800}"/>
    <dgm:cxn modelId="{E8B209EF-5712-48E8-AEC6-82C7C848109D}" type="presOf" srcId="{0C7A042E-5EBA-4661-A68D-5BD70663FDE4}" destId="{F1168B7D-7C6D-4C02-A941-CF7FD07486FC}" srcOrd="0" destOrd="0" presId="urn:microsoft.com/office/officeart/2005/8/layout/vList2"/>
    <dgm:cxn modelId="{4AA7ABF3-2161-4E03-A3C8-8C85A6E0E367}" srcId="{FA5557B3-CC79-4BC0-8EC3-E16AF99096B6}" destId="{F6A7689F-973B-4854-B95A-FDA97A2164C5}" srcOrd="0" destOrd="0" parTransId="{5E9DBBCD-E47F-4D73-AAF8-FD5B9210F68F}" sibTransId="{7547F247-2B93-4153-921E-F4BEECC5AE02}"/>
    <dgm:cxn modelId="{CF1577F8-5F69-49DC-B91C-D25043129CF0}" srcId="{FA5557B3-CC79-4BC0-8EC3-E16AF99096B6}" destId="{0A138857-F308-47FA-A433-91238498F285}" srcOrd="3" destOrd="0" parTransId="{4191F272-FC23-46F2-9F52-AE2661FC159E}" sibTransId="{EC6A0728-C8BE-4095-BDF1-9DABB753164B}"/>
    <dgm:cxn modelId="{0B8EBD51-B3C8-4B1C-9E86-889153D92466}" type="presParOf" srcId="{A3B638C9-2F73-4740-A276-588DEE42BC26}" destId="{678686B3-F3DF-430A-BF8C-1B0CF1AC1C9E}" srcOrd="0" destOrd="0" presId="urn:microsoft.com/office/officeart/2005/8/layout/vList2"/>
    <dgm:cxn modelId="{58AE1A60-DEA3-416B-9FBE-8A62CC99EB69}" type="presParOf" srcId="{A3B638C9-2F73-4740-A276-588DEE42BC26}" destId="{6D4A3155-109D-4AE8-91E2-4EDBF1E0C7D5}" srcOrd="1" destOrd="0" presId="urn:microsoft.com/office/officeart/2005/8/layout/vList2"/>
    <dgm:cxn modelId="{35A58C10-C80A-403D-9FE0-1FC73BCD097D}" type="presParOf" srcId="{A3B638C9-2F73-4740-A276-588DEE42BC26}" destId="{4978B425-886E-4C22-9FD1-975DC7B5B1CC}" srcOrd="2" destOrd="0" presId="urn:microsoft.com/office/officeart/2005/8/layout/vList2"/>
    <dgm:cxn modelId="{C3D88BF1-928D-478F-8A25-CBCBF43A3072}" type="presParOf" srcId="{A3B638C9-2F73-4740-A276-588DEE42BC26}" destId="{F1168B7D-7C6D-4C02-A941-CF7FD07486FC}" srcOrd="3" destOrd="0" presId="urn:microsoft.com/office/officeart/2005/8/layout/vList2"/>
    <dgm:cxn modelId="{2443B7D5-616B-4261-A6CF-A3990AEC7AB7}" type="presParOf" srcId="{A3B638C9-2F73-4740-A276-588DEE42BC26}" destId="{923BCEB7-327E-4EA3-AB54-3FA49A18D374}" srcOrd="4" destOrd="0" presId="urn:microsoft.com/office/officeart/2005/8/layout/vList2"/>
    <dgm:cxn modelId="{8A7F2D4C-1135-4CBA-89FB-B231D194B9F2}" type="presParOf" srcId="{A3B638C9-2F73-4740-A276-588DEE42BC26}" destId="{5FD5E8B1-BDD7-4A6E-BED5-02A9E950399A}" srcOrd="5" destOrd="0" presId="urn:microsoft.com/office/officeart/2005/8/layout/vList2"/>
    <dgm:cxn modelId="{6378FE96-24D8-42A5-B583-8F6B0ED9BD45}" type="presParOf" srcId="{A3B638C9-2F73-4740-A276-588DEE42BC26}" destId="{CC65D01B-A5ED-480E-96B0-D03287DA1288}" srcOrd="6" destOrd="0" presId="urn:microsoft.com/office/officeart/2005/8/layout/vList2"/>
    <dgm:cxn modelId="{6FE42BD4-587D-4F20-BDFC-176D1DE12035}" type="presParOf" srcId="{A3B638C9-2F73-4740-A276-588DEE42BC26}" destId="{1D52BD48-8151-42FB-B608-7CF6486C2515}" srcOrd="7" destOrd="0" presId="urn:microsoft.com/office/officeart/2005/8/layout/vList2"/>
    <dgm:cxn modelId="{DE06603A-718A-4385-8177-59BC0C4479CD}" type="presParOf" srcId="{A3B638C9-2F73-4740-A276-588DEE42BC26}" destId="{7C98CC5D-3FCB-45BA-A0A9-289CDEBE1D2A}" srcOrd="8" destOrd="0" presId="urn:microsoft.com/office/officeart/2005/8/layout/vList2"/>
    <dgm:cxn modelId="{F0F6A253-5027-4E3D-9C4F-4124275C971C}" type="presParOf" srcId="{A3B638C9-2F73-4740-A276-588DEE42BC26}" destId="{07A1113A-EED6-4D91-961D-7861B5EC8BF5}"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686B3-F3DF-430A-BF8C-1B0CF1AC1C9E}">
      <dsp:nvSpPr>
        <dsp:cNvPr id="0" name=""/>
        <dsp:cNvSpPr/>
      </dsp:nvSpPr>
      <dsp:spPr>
        <a:xfrm>
          <a:off x="0" y="95808"/>
          <a:ext cx="8375072" cy="304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Specific conditions</a:t>
          </a:r>
        </a:p>
      </dsp:txBody>
      <dsp:txXfrm>
        <a:off x="14850" y="110658"/>
        <a:ext cx="8345372" cy="274500"/>
      </dsp:txXfrm>
    </dsp:sp>
    <dsp:sp modelId="{6D4A3155-109D-4AE8-91E2-4EDBF1E0C7D5}">
      <dsp:nvSpPr>
        <dsp:cNvPr id="0" name=""/>
        <dsp:cNvSpPr/>
      </dsp:nvSpPr>
      <dsp:spPr>
        <a:xfrm>
          <a:off x="0" y="400008"/>
          <a:ext cx="8375072"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Font typeface="Arial" panose="020B0604020202020204" pitchFamily="34" charset="0"/>
            <a:buChar char="•"/>
          </a:pPr>
          <a:r>
            <a:rPr lang="fr-FR" sz="1000" b="1" kern="1200"/>
            <a:t>Montant par projet</a:t>
          </a:r>
          <a:endParaRPr lang="en-GB" sz="1000" b="1"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kern="1200"/>
            <a:t>Enveloppe globale</a:t>
          </a:r>
          <a:endParaRPr lang="en-GB" sz="1000"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kern="1200"/>
            <a:t>Type d’action (</a:t>
          </a:r>
          <a:r>
            <a:rPr lang="fr-FR" sz="1000" b="1" kern="1200"/>
            <a:t>RIA, IA, CSA</a:t>
          </a:r>
          <a:r>
            <a:rPr lang="fr-FR" sz="1000" kern="1200"/>
            <a:t>)</a:t>
          </a:r>
          <a:endParaRPr lang="en-GB" sz="1000" kern="1200" noProof="0"/>
        </a:p>
        <a:p>
          <a:pPr marL="57150" lvl="1" indent="-57150" algn="l" defTabSz="444500">
            <a:lnSpc>
              <a:spcPct val="90000"/>
            </a:lnSpc>
            <a:spcBef>
              <a:spcPct val="0"/>
            </a:spcBef>
            <a:spcAft>
              <a:spcPct val="20000"/>
            </a:spcAft>
            <a:buFont typeface="Arial" panose="020B0604020202020204" pitchFamily="34" charset="0"/>
            <a:buChar char="•"/>
          </a:pPr>
          <a:r>
            <a:rPr lang="fr-FR" sz="1000" b="1" kern="1200"/>
            <a:t>Conditions particulières </a:t>
          </a:r>
          <a:r>
            <a:rPr lang="fr-FR" sz="1000" kern="1200"/>
            <a:t>d’éligibilité : par exemple participation de certaines entités ou de certains pays</a:t>
          </a:r>
          <a:endParaRPr lang="en-GB" sz="1000" kern="1200" noProof="0"/>
        </a:p>
      </dsp:txBody>
      <dsp:txXfrm>
        <a:off x="0" y="400008"/>
        <a:ext cx="8375072" cy="659295"/>
      </dsp:txXfrm>
    </dsp:sp>
    <dsp:sp modelId="{4978B425-886E-4C22-9FD1-975DC7B5B1CC}">
      <dsp:nvSpPr>
        <dsp:cNvPr id="0" name=""/>
        <dsp:cNvSpPr/>
      </dsp:nvSpPr>
      <dsp:spPr>
        <a:xfrm>
          <a:off x="0" y="1059303"/>
          <a:ext cx="8375072" cy="304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GB" sz="1300" kern="1200" noProof="0"/>
            <a:t>Expected outcome</a:t>
          </a:r>
        </a:p>
      </dsp:txBody>
      <dsp:txXfrm>
        <a:off x="14850" y="1074153"/>
        <a:ext cx="8345372" cy="274500"/>
      </dsp:txXfrm>
    </dsp:sp>
    <dsp:sp modelId="{F1168B7D-7C6D-4C02-A941-CF7FD07486FC}">
      <dsp:nvSpPr>
        <dsp:cNvPr id="0" name=""/>
        <dsp:cNvSpPr/>
      </dsp:nvSpPr>
      <dsp:spPr>
        <a:xfrm>
          <a:off x="0" y="1363503"/>
          <a:ext cx="8375072" cy="32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kern="1200"/>
            <a:t>Résultats escomptés : </a:t>
          </a:r>
          <a:r>
            <a:rPr lang="fr-FR" sz="1000" b="1" kern="1200"/>
            <a:t>les conséquences attendues de l’utilisation des résultats du projet</a:t>
          </a:r>
        </a:p>
        <a:p>
          <a:pPr marL="57150" lvl="1" indent="-57150" algn="l" defTabSz="444500">
            <a:lnSpc>
              <a:spcPct val="90000"/>
            </a:lnSpc>
            <a:spcBef>
              <a:spcPct val="0"/>
            </a:spcBef>
            <a:spcAft>
              <a:spcPct val="20000"/>
            </a:spcAft>
            <a:buChar char="•"/>
          </a:pPr>
          <a:r>
            <a:rPr lang="fr-FR" sz="1000" kern="1200"/>
            <a:t>Contribution attendue </a:t>
          </a:r>
          <a:r>
            <a:rPr lang="fr-FR" sz="1000" b="1" kern="1200"/>
            <a:t>à tous les </a:t>
          </a:r>
          <a:r>
            <a:rPr lang="fr-FR" sz="1000" b="1" i="1" kern="1200" err="1"/>
            <a:t>outcomes</a:t>
          </a:r>
          <a:r>
            <a:rPr lang="fr-FR" sz="1000" b="1" kern="1200"/>
            <a:t> ou uniquement à certains </a:t>
          </a:r>
          <a:r>
            <a:rPr lang="fr-FR" sz="1000" kern="1200"/>
            <a:t>d’entre eux</a:t>
          </a:r>
        </a:p>
      </dsp:txBody>
      <dsp:txXfrm>
        <a:off x="0" y="1363503"/>
        <a:ext cx="8375072" cy="329647"/>
      </dsp:txXfrm>
    </dsp:sp>
    <dsp:sp modelId="{923BCEB7-327E-4EA3-AB54-3FA49A18D374}">
      <dsp:nvSpPr>
        <dsp:cNvPr id="0" name=""/>
        <dsp:cNvSpPr/>
      </dsp:nvSpPr>
      <dsp:spPr>
        <a:xfrm>
          <a:off x="0" y="1693151"/>
          <a:ext cx="8375072" cy="304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kern="1200"/>
            <a:t>Scope</a:t>
          </a:r>
        </a:p>
      </dsp:txBody>
      <dsp:txXfrm>
        <a:off x="14850" y="1708001"/>
        <a:ext cx="8345372" cy="274500"/>
      </dsp:txXfrm>
    </dsp:sp>
    <dsp:sp modelId="{5FD5E8B1-BDD7-4A6E-BED5-02A9E950399A}">
      <dsp:nvSpPr>
        <dsp:cNvPr id="0" name=""/>
        <dsp:cNvSpPr/>
      </dsp:nvSpPr>
      <dsp:spPr>
        <a:xfrm>
          <a:off x="0" y="1997351"/>
          <a:ext cx="8375072" cy="32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1" kern="1200"/>
            <a:t>Mise en contexte et description du sujet à traiter</a:t>
          </a:r>
          <a:r>
            <a:rPr lang="fr-FR" sz="1000" b="0" kern="1200"/>
            <a:t>, de son intérêt, des besoins et des défis à relever</a:t>
          </a:r>
        </a:p>
        <a:p>
          <a:pPr marL="57150" lvl="1" indent="-57150" algn="l" defTabSz="444500">
            <a:lnSpc>
              <a:spcPct val="90000"/>
            </a:lnSpc>
            <a:spcBef>
              <a:spcPct val="0"/>
            </a:spcBef>
            <a:spcAft>
              <a:spcPct val="20000"/>
            </a:spcAft>
            <a:buChar char="•"/>
          </a:pPr>
          <a:r>
            <a:rPr lang="fr-FR" sz="1000" b="1" kern="1200">
              <a:latin typeface="Arial"/>
              <a:cs typeface="Arial"/>
            </a:rPr>
            <a:t>Champ et portée du projet </a:t>
          </a:r>
          <a:r>
            <a:rPr lang="fr-FR" sz="1000" b="0" kern="1200">
              <a:latin typeface="Arial"/>
              <a:cs typeface="Arial"/>
            </a:rPr>
            <a:t>: ambition, objectifs, méthodologie, concepts</a:t>
          </a:r>
          <a:endParaRPr lang="fr-FR" sz="1000" b="0" kern="1200"/>
        </a:p>
      </dsp:txBody>
      <dsp:txXfrm>
        <a:off x="0" y="1997351"/>
        <a:ext cx="8375072" cy="329647"/>
      </dsp:txXfrm>
    </dsp:sp>
    <dsp:sp modelId="{CC65D01B-A5ED-480E-96B0-D03287DA1288}">
      <dsp:nvSpPr>
        <dsp:cNvPr id="0" name=""/>
        <dsp:cNvSpPr/>
      </dsp:nvSpPr>
      <dsp:spPr>
        <a:xfrm>
          <a:off x="0" y="2326998"/>
          <a:ext cx="8375072" cy="304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kern="1200"/>
            <a:t>Notes de bas de page</a:t>
          </a:r>
        </a:p>
      </dsp:txBody>
      <dsp:txXfrm>
        <a:off x="14850" y="2341848"/>
        <a:ext cx="8345372" cy="274500"/>
      </dsp:txXfrm>
    </dsp:sp>
    <dsp:sp modelId="{1D52BD48-8151-42FB-B608-7CF6486C2515}">
      <dsp:nvSpPr>
        <dsp:cNvPr id="0" name=""/>
        <dsp:cNvSpPr/>
      </dsp:nvSpPr>
      <dsp:spPr>
        <a:xfrm>
          <a:off x="0" y="2631198"/>
          <a:ext cx="8375072"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0" kern="1200"/>
            <a:t>Textes de référence, projets déjà financés, appels passés : </a:t>
          </a:r>
          <a:r>
            <a:rPr lang="fr-FR" sz="1000" b="1" kern="1200"/>
            <a:t>indispensable à l’état de l’art </a:t>
          </a:r>
        </a:p>
      </dsp:txBody>
      <dsp:txXfrm>
        <a:off x="0" y="2631198"/>
        <a:ext cx="8375072" cy="215280"/>
      </dsp:txXfrm>
    </dsp:sp>
    <dsp:sp modelId="{7C98CC5D-3FCB-45BA-A0A9-289CDEBE1D2A}">
      <dsp:nvSpPr>
        <dsp:cNvPr id="0" name=""/>
        <dsp:cNvSpPr/>
      </dsp:nvSpPr>
      <dsp:spPr>
        <a:xfrm>
          <a:off x="0" y="2846478"/>
          <a:ext cx="8375072" cy="304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r-FR" sz="1300" b="0" kern="1200"/>
            <a:t>Et autour du topic…</a:t>
          </a:r>
        </a:p>
      </dsp:txBody>
      <dsp:txXfrm>
        <a:off x="14850" y="2861328"/>
        <a:ext cx="8345372" cy="274500"/>
      </dsp:txXfrm>
    </dsp:sp>
    <dsp:sp modelId="{07A1113A-EED6-4D91-961D-7861B5EC8BF5}">
      <dsp:nvSpPr>
        <dsp:cNvPr id="0" name=""/>
        <dsp:cNvSpPr/>
      </dsp:nvSpPr>
      <dsp:spPr>
        <a:xfrm>
          <a:off x="0" y="3150678"/>
          <a:ext cx="837507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909" tIns="16510" rIns="92456" bIns="16510" numCol="1" spcCol="1270" anchor="t" anchorCtr="0">
          <a:noAutofit/>
        </a:bodyPr>
        <a:lstStyle/>
        <a:p>
          <a:pPr marL="57150" lvl="1" indent="-57150" algn="l" defTabSz="444500">
            <a:lnSpc>
              <a:spcPct val="90000"/>
            </a:lnSpc>
            <a:spcBef>
              <a:spcPct val="0"/>
            </a:spcBef>
            <a:spcAft>
              <a:spcPct val="20000"/>
            </a:spcAft>
            <a:buChar char="•"/>
          </a:pPr>
          <a:r>
            <a:rPr lang="fr-FR" sz="1000" b="0" kern="1200"/>
            <a:t>Consulter les autres parties du programme travail du cluster 2 :</a:t>
          </a:r>
        </a:p>
        <a:p>
          <a:pPr marL="114300" lvl="2" indent="-57150" algn="l" defTabSz="444500">
            <a:lnSpc>
              <a:spcPct val="90000"/>
            </a:lnSpc>
            <a:spcBef>
              <a:spcPct val="0"/>
            </a:spcBef>
            <a:spcAft>
              <a:spcPct val="20000"/>
            </a:spcAft>
            <a:buChar char="•"/>
          </a:pPr>
          <a:r>
            <a:rPr lang="fr-FR" sz="1000" b="1" kern="1200"/>
            <a:t>Introduction générale </a:t>
          </a:r>
          <a:r>
            <a:rPr lang="fr-FR" sz="1000" b="0" kern="1200"/>
            <a:t>: objectifs du cluster, </a:t>
          </a:r>
          <a:r>
            <a:rPr lang="fr-FR" sz="1000" b="1" kern="1200"/>
            <a:t>priorités politiques liées</a:t>
          </a:r>
          <a:r>
            <a:rPr lang="fr-FR" sz="1000" b="0" kern="1200"/>
            <a:t>, complémentarité avec d’autres clusters d’Horizon Europe, synergies avec d’autres financements européens</a:t>
          </a:r>
        </a:p>
        <a:p>
          <a:pPr marL="114300" lvl="2" indent="-57150" algn="l" defTabSz="444500">
            <a:lnSpc>
              <a:spcPct val="90000"/>
            </a:lnSpc>
            <a:spcBef>
              <a:spcPct val="0"/>
            </a:spcBef>
            <a:spcAft>
              <a:spcPct val="20000"/>
            </a:spcAft>
            <a:buChar char="•"/>
          </a:pPr>
          <a:r>
            <a:rPr lang="fr-FR" sz="1000" b="1" kern="1200"/>
            <a:t>Introduction de la destination </a:t>
          </a:r>
          <a:r>
            <a:rPr lang="fr-FR" sz="1000" b="0" kern="1200"/>
            <a:t>: contexte, objectifs, </a:t>
          </a:r>
          <a:r>
            <a:rPr lang="fr-FR" sz="1000" b="1" kern="1200"/>
            <a:t>impacts à moyen et long terme auxquels les projets doivent contribuer</a:t>
          </a:r>
        </a:p>
      </dsp:txBody>
      <dsp:txXfrm>
        <a:off x="0" y="3150678"/>
        <a:ext cx="8375072" cy="618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A73A9C0-40D5-9847-B686-C66A09238C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126EBFD-41AA-FE46-B1E9-C524C1EE1C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879BB1-10A8-5240-88E7-0FE7C0588E6C}" type="datetimeFigureOut">
              <a:rPr lang="fr-FR" smtClean="0"/>
              <a:t>10/01/2023</a:t>
            </a:fld>
            <a:endParaRPr lang="fr-FR"/>
          </a:p>
        </p:txBody>
      </p:sp>
      <p:sp>
        <p:nvSpPr>
          <p:cNvPr id="4" name="Espace réservé du pied de page 3">
            <a:extLst>
              <a:ext uri="{FF2B5EF4-FFF2-40B4-BE49-F238E27FC236}">
                <a16:creationId xmlns:a16="http://schemas.microsoft.com/office/drawing/2014/main" id="{BEC2F47A-3A28-744F-A442-D85A462A8C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B83E5F2-EC50-704E-8A99-BF3B6E9A80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E2FB11-2BF4-3A48-A408-19C827CD84FD}" type="slidenum">
              <a:rPr lang="fr-FR" smtClean="0"/>
              <a:t>‹#›</a:t>
            </a:fld>
            <a:endParaRPr lang="fr-FR"/>
          </a:p>
        </p:txBody>
      </p:sp>
    </p:spTree>
    <p:extLst>
      <p:ext uri="{BB962C8B-B14F-4D97-AF65-F5344CB8AC3E}">
        <p14:creationId xmlns:p14="http://schemas.microsoft.com/office/powerpoint/2010/main" val="4140605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129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8663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7780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6517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7269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414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7863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911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5533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3049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37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indent="0">
              <a:buSzPts val="1100"/>
            </a:pPr>
            <a:endParaRPr lang="fr-FR" sz="1000" i="1">
              <a:solidFill>
                <a:srgbClr val="444342"/>
              </a:solidFill>
            </a:endParaRPr>
          </a:p>
        </p:txBody>
      </p:sp>
      <p:sp>
        <p:nvSpPr>
          <p:cNvPr id="148" name="Google Shape;148;p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86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2570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8970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6351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9026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092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9632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2789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8976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85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25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860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050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9555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3837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1006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6245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9197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3288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02978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5463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4920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1953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3441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9081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9529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1082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71161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5490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14640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8457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indent="0">
              <a:buClr>
                <a:srgbClr val="000091"/>
              </a:buClr>
              <a:buSzPts val="1500"/>
            </a:pPr>
            <a:endParaRPr lang="en-US"/>
          </a:p>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555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7160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92645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382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73490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99424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23614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7631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69030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4305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09439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581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78469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93863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29886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93612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1950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76657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78982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87342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5057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12365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722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r>
              <a:rPr lang="en-US" err="1"/>
              <a:t>Nombreux</a:t>
            </a:r>
            <a:r>
              <a:rPr lang="en-US"/>
              <a:t> </a:t>
            </a:r>
            <a:r>
              <a:rPr lang="en-US" err="1"/>
              <a:t>appels</a:t>
            </a:r>
            <a:r>
              <a:rPr lang="en-US"/>
              <a:t> </a:t>
            </a:r>
            <a:r>
              <a:rPr lang="en-US" err="1"/>
              <a:t>passés</a:t>
            </a:r>
            <a:r>
              <a:rPr lang="en-US"/>
              <a:t> sur la </a:t>
            </a:r>
            <a:r>
              <a:rPr lang="en-US" err="1"/>
              <a:t>crise</a:t>
            </a:r>
            <a:r>
              <a:rPr lang="en-US"/>
              <a:t> de </a:t>
            </a:r>
            <a:r>
              <a:rPr lang="en-US" err="1"/>
              <a:t>confiance</a:t>
            </a:r>
            <a:r>
              <a:rPr lang="en-US"/>
              <a:t> dans </a:t>
            </a:r>
            <a:r>
              <a:rPr lang="en-US" err="1"/>
              <a:t>nos</a:t>
            </a:r>
            <a:r>
              <a:rPr lang="en-US"/>
              <a:t> </a:t>
            </a:r>
            <a:r>
              <a:rPr lang="en-US" err="1"/>
              <a:t>démocraties</a:t>
            </a:r>
            <a:r>
              <a:rPr lang="en-US"/>
              <a:t>, les </a:t>
            </a:r>
            <a:r>
              <a:rPr lang="en-US" err="1"/>
              <a:t>discours</a:t>
            </a:r>
            <a:r>
              <a:rPr lang="en-US"/>
              <a:t> </a:t>
            </a:r>
            <a:r>
              <a:rPr lang="en-US" err="1"/>
              <a:t>populistes</a:t>
            </a:r>
            <a:r>
              <a:rPr lang="en-US"/>
              <a:t>, la </a:t>
            </a:r>
            <a:r>
              <a:rPr lang="en-US" err="1"/>
              <a:t>désinformation</a:t>
            </a:r>
            <a:r>
              <a:rPr lang="en-US"/>
              <a:t>, </a:t>
            </a:r>
            <a:r>
              <a:rPr lang="en-US" err="1"/>
              <a:t>l'influence</a:t>
            </a:r>
            <a:r>
              <a:rPr lang="en-US"/>
              <a:t> des </a:t>
            </a:r>
            <a:r>
              <a:rPr lang="en-US" err="1"/>
              <a:t>réseaux</a:t>
            </a:r>
            <a:r>
              <a:rPr lang="en-US"/>
              <a:t> </a:t>
            </a:r>
            <a:r>
              <a:rPr lang="en-US" err="1"/>
              <a:t>sociaux</a:t>
            </a:r>
            <a:r>
              <a:rPr lang="en-US"/>
              <a:t>, les questions </a:t>
            </a:r>
            <a:r>
              <a:rPr lang="en-US" err="1"/>
              <a:t>d'identités</a:t>
            </a:r>
            <a:r>
              <a:rPr lang="en-US"/>
              <a:t>... Pour les plus </a:t>
            </a:r>
            <a:r>
              <a:rPr lang="en-US" err="1"/>
              <a:t>récents</a:t>
            </a:r>
            <a:r>
              <a:rPr lang="en-US"/>
              <a:t>: CL2-2022-DEMOCRACY-01-05: Evolution of political extremism and its influence on contemporary social and political dialogue; CL2-2022-DEMOCRACY-01-07: Politics and the impact of online social networks and new media; CL2-2022-DEMOCRACY-01-08: Representative democracy in flux; GOVERNANCE-01-2019: Trust in governance; GOVERNANCE-17-2019: Democratic crisis? Resolving socio-economic and political challenges to reinvigorate democracies </a:t>
            </a: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53280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94161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56152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18019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695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02348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11089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44986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0779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287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3907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1111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
        <p:nvSpPr>
          <p:cNvPr id="19" name="Google Shape;19;p3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2"/>
          <p:cNvPicPr preferRelativeResize="0"/>
          <p:nvPr/>
        </p:nvPicPr>
        <p:blipFill rotWithShape="1">
          <a:blip r:embed="rId2">
            <a:alphaModFix/>
          </a:blip>
          <a:srcRect/>
          <a:stretch/>
        </p:blipFill>
        <p:spPr>
          <a:xfrm>
            <a:off x="-12760" y="0"/>
            <a:ext cx="9152690" cy="51529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177087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3494911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p:cSld name="1_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extLst>
      <p:ext uri="{BB962C8B-B14F-4D97-AF65-F5344CB8AC3E}">
        <p14:creationId xmlns:p14="http://schemas.microsoft.com/office/powerpoint/2010/main" val="2284700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re et sous-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2"/>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spTree>
    <p:extLst>
      <p:ext uri="{BB962C8B-B14F-4D97-AF65-F5344CB8AC3E}">
        <p14:creationId xmlns:p14="http://schemas.microsoft.com/office/powerpoint/2010/main" val="279253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136345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99465"/>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spTree>
    <p:extLst>
      <p:ext uri="{BB962C8B-B14F-4D97-AF65-F5344CB8AC3E}">
        <p14:creationId xmlns:p14="http://schemas.microsoft.com/office/powerpoint/2010/main" val="106110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spTree>
    <p:extLst>
      <p:ext uri="{BB962C8B-B14F-4D97-AF65-F5344CB8AC3E}">
        <p14:creationId xmlns:p14="http://schemas.microsoft.com/office/powerpoint/2010/main" val="266122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2465615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1810873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7">
            <a:alphaModFix/>
          </a:blip>
          <a:srcRect/>
          <a:stretch/>
        </p:blipFill>
        <p:spPr>
          <a:xfrm>
            <a:off x="14559" y="6773"/>
            <a:ext cx="9152690" cy="5152964"/>
          </a:xfrm>
          <a:prstGeom prst="rect">
            <a:avLst/>
          </a:prstGeom>
          <a:noFill/>
          <a:ln>
            <a:noFill/>
          </a:ln>
        </p:spPr>
      </p:pic>
      <p:sp>
        <p:nvSpPr>
          <p:cNvPr id="11" name="Google Shape;11;p31"/>
          <p:cNvSpPr txBox="1">
            <a:spLocks noGrp="1"/>
          </p:cNvSpPr>
          <p:nvPr>
            <p:ph type="title"/>
          </p:nvPr>
        </p:nvSpPr>
        <p:spPr>
          <a:xfrm>
            <a:off x="359999" y="113159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55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359999" y="1995686"/>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6426336" y="4783500"/>
            <a:ext cx="11700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06/07/2021</a:t>
            </a:r>
          </a:p>
        </p:txBody>
      </p:sp>
      <p:sp>
        <p:nvSpPr>
          <p:cNvPr id="14" name="Google Shape;14;p31"/>
          <p:cNvSpPr txBox="1">
            <a:spLocks noGrp="1"/>
          </p:cNvSpPr>
          <p:nvPr>
            <p:ph type="sldNum" idx="12"/>
          </p:nvPr>
        </p:nvSpPr>
        <p:spPr>
          <a:xfrm>
            <a:off x="7596336" y="4783500"/>
            <a:ext cx="1170000" cy="36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6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9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a:t>
            </a:fld>
            <a:endParaRPr lang="fr-FR"/>
          </a:p>
        </p:txBody>
      </p:sp>
    </p:spTree>
    <p:extLst>
      <p:ext uri="{BB962C8B-B14F-4D97-AF65-F5344CB8AC3E}">
        <p14:creationId xmlns:p14="http://schemas.microsoft.com/office/powerpoint/2010/main" val="399383125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3" r:id="rId7"/>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governance-19-2019;callCode=null;freeTextSearchKeyword=GOVERNANCE-19-2019;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innosup-05-2016-2017;callCode=null;freeTextSearchKeyword=INNOSUP-05-2016-2017;matchWholeText=true;typeCodes=0,1,2;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2-2021-transformations-01-02;callCode=null;freeTextSearchKeyword=;matchWholeText=true;typeCodes=0,1,2;statusCodes=31094503;programmePeriod=2021%20-%202027;programCcm2Id=43108390;programDivisionCode=43118846;focusAreaCode=null;destination=43650687;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rev-inequal-01-2016;callCode=null;freeTextSearchKeyword=REV-INEQUAL-01-2016%20;matchWholeText=true;typeCodes=0,1,2;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publications.jrc.ec.europa.eu/repository/handle/JRC125873" TargetMode="External"/><Relationship Id="rId7" Type="http://schemas.openxmlformats.org/officeDocument/2006/relationships/hyperlink" Target="https://ec.europa.eu/info/funding-tenders/opportunities/portal/screen/opportunities/topic-details/phc-01-2014;callCode=null;freeTextSearchKeyword=PHC-01-2014;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rev-inequal-01-2016;callCode=null;freeTextSearchKeyword=REV-INEQUAL-01-2016%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sc1-phe-coronavirus-2020-2c;callCode=null;freeTextSearchKeyword=SC1-PHE-CORONAVIRUS-2020-2C;matchWholeText=true;typeCodes=0,1,2;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slide" Target="slide16.xml"/></Relationships>
</file>

<file path=ppt/slides/_rels/slide104.xml.rels><?xml version="1.0" encoding="UTF-8" standalone="yes"?>
<Relationships xmlns="http://schemas.openxmlformats.org/package/2006/relationships"><Relationship Id="rId8" Type="http://schemas.openxmlformats.org/officeDocument/2006/relationships/hyperlink" Target="https://ec.europa.eu/info/funding-tenders/opportunities/portal/screen/opportunities/topic-details/ict-48-2020;callCode=null;freeTextSearchKeyword=European%20Network%20of%20AI%20Excellence%20Centres;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3" Type="http://schemas.openxmlformats.org/officeDocument/2006/relationships/hyperlink" Target="https://digital-strategy.ec.europa.eu/en/library/proposal-regulation-laying-down-harmonised-rules-artificial-intelligence" TargetMode="External"/><Relationship Id="rId7" Type="http://schemas.openxmlformats.org/officeDocument/2006/relationships/hyperlink" Target="https://ec.europa.eu/info/funding-tenders/opportunities/portal/screen/opportunities/topic-details/swafs-18-2016;callCode=null;freeTextSearchKeyword=;matchWholeText=true;typeCodes=0,1,2,8;statusCodes=31094501,31094502,31094503;programmePeriod=2014%20-%202020;programCcm2Id=31045243;programDivisionCode=31048026;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ict-31-2014;callCode=null;freeTextSearchKeyword=ICT-31-2014;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11" Type="http://schemas.openxmlformats.org/officeDocument/2006/relationships/hyperlink" Target="https://ec.europa.eu/info/funding-tenders/opportunities/docs/2021-2027/horizon/wp-call/2021-2022/wp-7-digital-industry-and-space_horizon-2021-2022_en.pdf" TargetMode="External"/><Relationship Id="rId5" Type="http://schemas.openxmlformats.org/officeDocument/2006/relationships/hyperlink" Target="https://ai-data-robotics-partnership.eu/" TargetMode="External"/><Relationship Id="rId10" Type="http://schemas.openxmlformats.org/officeDocument/2006/relationships/hyperlink" Target="https://ec.europa.eu/info/funding-tenders/opportunities/portal/screen/opportunities/topic-details/horizon-cl4-2022-human-02-02;callCode=null;freeTextSearchKeyword=European%20Network%20of%20AI%20Excellence%20Centres;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digital-strategy.ec.europa.eu/en/policies/expert-group-ai" TargetMode="External"/><Relationship Id="rId9" Type="http://schemas.openxmlformats.org/officeDocument/2006/relationships/hyperlink" Target="https://ec.europa.eu/info/funding-tenders/opportunities/portal/screen/opportunities/topic-details/horizon-cl4-2021-human-01-03;callCode=null;freeTextSearchKeyword=European%20Network%20of%20AI%20Excellence%20Centres;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transformations-18-2020;callCode=null;freeTextSearchKeyword=TRANSFORMATIONS-18-2020%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young-1-2014;callCode=null;freeTextSearchKeyword=YOUNG-1-2014%20;matchWholeText=true;typeCodes=0,1,2;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horizon-cl2-2022-transformations-01-07;callCode=null;freeTextSearchKeyword=skills%20matched%20to%20needs;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sc5-06-2016-2017;callCode=null;freeTextSearchKeyword=SC5-06-2016-2017;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7" Type="http://schemas.openxmlformats.org/officeDocument/2006/relationships/hyperlink" Target="https://ec.europa.eu/info/funding-tenders/opportunities/portal/screen/opportunities/topic-details/ee-14-2016-2017;callCode=null;freeTextSearchKeyword=EE-14-2016-2017;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innosup-05-2016-2017;callCode=null;freeTextSearchKeyword=INNOSUP-05-2016-2017;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euro-2-2014;callCode=null;freeTextSearchKeyword=EURO-2-2014;matchWholeText=true;typeCodes=0,1,2;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transformations-14-2018;callCode=null;freeTextSearchKeyword=TRANSFORMATIONS-14-2018;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young-1-2014;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young-3-2015;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transformations-18-2020;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transformations-01-2018;callCode=null;freeTextSearchKeyword=TRANSFORMATIONS-01-2018;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hyperlink" Target="https://europa.eu/new-european-bauhaus/index_en"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cult-coop-03-2017;callCode=null;freeTextSearchKeyword=CULT-COOP-03-2017;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11.xml.rels><?xml version="1.0" encoding="UTF-8" standalone="yes"?>
<Relationships xmlns="http://schemas.openxmlformats.org/package/2006/relationships"><Relationship Id="rId8" Type="http://schemas.openxmlformats.org/officeDocument/2006/relationships/hyperlink" Target="https://ec.europa.eu/info/funding-tenders/opportunities/portal/screen/opportunities/topic-details/swafs-01-2016;callCode=null;freeTextSearchKeyword=;matchWholeText=true;typeCodes=0,1,2,8;statusCodes=31094501,31094502,31094503;programmePeriod=2014%20-%202020;programCcm2Id=31045243;programDivisionCode=31048026;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3" Type="http://schemas.openxmlformats.org/officeDocument/2006/relationships/hyperlink" Target="https://ec.europa.eu/info/funding-tenders/opportunities/portal/screen/opportunities/topic-details/swafs-08-2019-2020;callCode=null;freeTextSearchKeyword=;matchWholeText=true;typeCodes=0,1,2,8;statusCodes=31094501,31094502,31094503;programmePeriod=2014%20-%202020;programCcm2Id=31045243;programDivisionCode=31048026;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7" Type="http://schemas.openxmlformats.org/officeDocument/2006/relationships/hyperlink" Target="https://ec.europa.eu/info/funding-tenders/opportunities/portal/screen/opportunities/topic-details/swafs-15-2018-2019;callCode=null;freeTextSearchKeyword=;matchWholeText=true;typeCodes=0,1,2,8;statusCodes=31094501,31094502,31094503;programmePeriod=2014%20-%202020;programCcm2Id=31045243;programDivisionCode=31048026;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issi-3-2015;callCode=null;freeTextSearchKeyword=;matchWholeText=true;typeCodes=0,1,2,8;statusCodes=31094501,31094502,31094503;programmePeriod=2014%20-%202020;programCcm2Id=31045243;programDivisionCode=31048026;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swafs-13-2017;callCode=null;freeTextSearchKeyword=;matchWholeText=true;typeCodes=0,1,2,8;statusCodes=31094501,31094502,31094503;programmePeriod=2014%20-%202020;programCcm2Id=31045243;programDivisionCode=31048026;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seac-2-2014;callCode=null;freeTextSearchKeyword=;matchWholeText=true;typeCodes=0,1,2,8;statusCodes=31094501,31094502,31094503;programmePeriod=2014%20-%202020;programCcm2Id=31045243;programDivisionCode=31048026;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9" Type="http://schemas.openxmlformats.org/officeDocument/2006/relationships/hyperlink" Target="https://ec.europa.eu/info/funding-tenders/opportunities/portal/screen/opportunities/topic-details/swafs-19-2018-2019-2020;callCode=null;freeTextSearchKeyword=SwafS-19-2018-2019-2020%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17.png"/><Relationship Id="rId7" Type="http://schemas.openxmlformats.org/officeDocument/2006/relationships/image" Target="../media/image21.tiff"/><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20.tiff"/><Relationship Id="rId5" Type="http://schemas.openxmlformats.org/officeDocument/2006/relationships/image" Target="../media/image19.tiff"/><Relationship Id="rId10" Type="http://schemas.openxmlformats.org/officeDocument/2006/relationships/hyperlink" Target="https://www.horizon-europe.gouv.fr/cluster-2" TargetMode="External"/><Relationship Id="rId4" Type="http://schemas.openxmlformats.org/officeDocument/2006/relationships/image" Target="../media/image18.tiff"/><Relationship Id="rId9" Type="http://schemas.openxmlformats.org/officeDocument/2006/relationships/hyperlink" Target="mailto:pcn-shs@recherche.gouv.fr"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www.horizon-europe.gouv.fr/cluster-2"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hyperlink" Target="https://www.horizon-europe.gouv.fr/demande-d-entretien-individuel-avec-le-pcn-shs-30281"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hyperlink" Target="https://www.horizon-europe.gouv.fr/sites/default/files/2022-05/fiche-faites-venir-le-pcn-shs-pdf-6317.pdf" TargetMode="External"/></Relationships>
</file>

<file path=ppt/slides/_rels/slide116.xml.rels><?xml version="1.0" encoding="UTF-8" standalone="yes"?>
<Relationships xmlns="http://schemas.openxmlformats.org/package/2006/relationships"><Relationship Id="rId8" Type="http://schemas.openxmlformats.org/officeDocument/2006/relationships/hyperlink" Target="https://www.horizon-europe.gouv.fr/faq-les-grands-principes-d-horizon-europe" TargetMode="External"/><Relationship Id="rId3" Type="http://schemas.openxmlformats.org/officeDocument/2006/relationships/hyperlink" Target="https://ec.europa.eu/info/funding-tenders/opportunities/docs/2021-2027/horizon/wp-call/2023-2024/wp-5-culture-creativity-and-inclusive-society_horizon-2023-2024_en.pdf" TargetMode="External"/><Relationship Id="rId7" Type="http://schemas.openxmlformats.org/officeDocument/2006/relationships/hyperlink" Target="https://www.horizon-europe.gouv.fr/ressources-juridiques-et-financieres-24384"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 Id="rId6" Type="http://schemas.openxmlformats.org/officeDocument/2006/relationships/hyperlink" Target="https://ec.europa.eu/info/funding-tenders/opportunities/docs/2021-2027/horizon/temp-form/ef/ef_he-ria-ia_en.pdf" TargetMode="External"/><Relationship Id="rId5" Type="http://schemas.openxmlformats.org/officeDocument/2006/relationships/hyperlink" Target="https://research-and-innovation.ec.europa.eu/research-area/social-sciences-and-humanities_en" TargetMode="External"/><Relationship Id="rId10" Type="http://schemas.openxmlformats.org/officeDocument/2006/relationships/hyperlink" Target="https://ec.europa.eu/info/funding-tenders/opportunities/portal/screen/programmes/horizon/lump-sum" TargetMode="External"/><Relationship Id="rId4" Type="http://schemas.openxmlformats.org/officeDocument/2006/relationships/hyperlink" Target="https://ec.europa.eu/info/sites/default/files/research_and_innovation/funding/documents/ec_rtd_horizon-europe-strategic-plan-2021-24.pdf" TargetMode="External"/><Relationship Id="rId9" Type="http://schemas.openxmlformats.org/officeDocument/2006/relationships/hyperlink" Target="https://www.horizon-europe.gouv.fr/faq-gerer-ma-candidature-et-mon-projet-31381" TargetMode="Externa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guidance/list-3rd-country-participation_horizon-euratom_en.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pcn-shs@recherche.gouv.f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solene.chevalier@recherche.gouv.fr" TargetMode="External"/><Relationship Id="rId2" Type="http://schemas.openxmlformats.org/officeDocument/2006/relationships/hyperlink" Target="https://rea.ec.europa.eu/horizon-europe-widening-who-should-apply_en"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4.xml"/><Relationship Id="rId7" Type="http://schemas.openxmlformats.org/officeDocument/2006/relationships/slide" Target="slide25.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10" Type="http://schemas.openxmlformats.org/officeDocument/2006/relationships/slide" Target="slide112.xml"/><Relationship Id="rId4" Type="http://schemas.openxmlformats.org/officeDocument/2006/relationships/slide" Target="slide8.xml"/><Relationship Id="rId9" Type="http://schemas.openxmlformats.org/officeDocument/2006/relationships/slide" Target="slide8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3-2021-fct-01-03"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euhynet.eu" TargetMode="External"/><Relationship Id="rId5" Type="http://schemas.openxmlformats.org/officeDocument/2006/relationships/hyperlink" Target="https://ec.europa.eu/info/funding-tenders/opportunities/portal/screen/opportunities/topic-details/horizon-cl2-2021-transformations-01-07" TargetMode="External"/><Relationship Id="rId4" Type="http://schemas.openxmlformats.org/officeDocument/2006/relationships/hyperlink" Target="https://ec.europa.eu/info/funding-tenders/opportunities/portal/screen/opportunities/topic-details/horizon-cl2-2022-democracy-01-05"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mailto:pcn-shs@recherche.gouv.f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3-2021-fct-01-03"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horizon-cl2-2022-democracy-01-06"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3-2022-fct-01-05"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governance-01-2019" TargetMode="External"/><Relationship Id="rId5" Type="http://schemas.openxmlformats.org/officeDocument/2006/relationships/hyperlink" Target="https://ec.europa.eu/info/funding-tenders/opportunities/portal/screen/opportunities/topic-details/horizon-cl2-2022-democracy-01-08" TargetMode="External"/><Relationship Id="rId4" Type="http://schemas.openxmlformats.org/officeDocument/2006/relationships/hyperlink" Target="https://ec.europa.eu/info/funding-tenders/opportunities/portal/screen/opportunities/topic-details/horizon-cl2-2022-democracy-01-05"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governance-04-2019"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rev-inequal-07-2016" TargetMode="External"/></Relationships>
</file>

<file path=ppt/slides/_rels/slide3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horizon-cl2-2022-transformations-01-05" TargetMode="External"/><Relationship Id="rId5" Type="http://schemas.openxmlformats.org/officeDocument/2006/relationships/hyperlink" Target="https://ec.europa.eu/info/funding-tenders/opportunities/portal/screen/opportunities/topic-details/governance-21-2020" TargetMode="External"/><Relationship Id="rId4" Type="http://schemas.openxmlformats.org/officeDocument/2006/relationships/hyperlink" Target="https://ec.europa.eu/info/funding-tenders/opportunities/portal/screen/opportunities/topic-details/horizon-cl2-2022-democracy-01-02"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2-2022-democracy-01-09"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eng-globally-02-2017" TargetMode="External"/><Relationship Id="rId5" Type="http://schemas.openxmlformats.org/officeDocument/2006/relationships/hyperlink" Target="https://ec.europa.eu/info/funding-tenders/opportunities/portal/screen/opportunities/topic-details/su-governance-07-2020" TargetMode="External"/><Relationship Id="rId4" Type="http://schemas.openxmlformats.org/officeDocument/2006/relationships/hyperlink" Target="https://ec.europa.eu/info/funding-tenders/opportunities/portal/screen/opportunities/topic-details/horizon-cl2-2021-democracy-01-04"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cordis.europa.eu/programme/id/HORIZON_HORIZON-CL2-2021-DEMOCRACY-01-0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governance-06-2018" TargetMode="External"/><Relationship Id="rId4" Type="http://schemas.openxmlformats.org/officeDocument/2006/relationships/hyperlink" Target="https://ec.europa.eu/info/funding-tenders/opportunities/portal/screen/opportunities/topic-details/horizon-cl2-2022-democracy-01-09"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3-2022-fct-01-05"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horizon-cl2-2022-democracy-01-06" TargetMode="External"/></Relationships>
</file>

<file path=ppt/slides/_rels/slide4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governance-03-2018" TargetMode="External"/><Relationship Id="rId5" Type="http://schemas.openxmlformats.org/officeDocument/2006/relationships/hyperlink" Target="https://ec.europa.eu/info/funding-tenders/opportunities/portal/screen/opportunities/topic-details/horizon-cl2-2022-democracy-01-03" TargetMode="External"/><Relationship Id="rId4" Type="http://schemas.openxmlformats.org/officeDocument/2006/relationships/hyperlink" Target="https://cordis.europa.eu/programme/id/HORIZON_HORIZON-CL2-2021-DEMOCRACY-01-03"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ordis.europa.eu/programme/id/HORIZON_HORIZON-CL2-2021-DEMOCRACY-01-03"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su-governance-11-2018" TargetMode="External"/><Relationship Id="rId4" Type="http://schemas.openxmlformats.org/officeDocument/2006/relationships/hyperlink" Target="https://ec.europa.eu/info/funding-tenders/opportunities/portal/screen/opportunities/topic-details/horizon-cl2-2022-democracy-01-05" TargetMode="External"/></Relationships>
</file>

<file path=ppt/slides/_rels/slide4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cordis.europa.eu/programme/id/H2020_CO-CREATION-06-2017" TargetMode="External"/><Relationship Id="rId5" Type="http://schemas.openxmlformats.org/officeDocument/2006/relationships/hyperlink" Target="https://ec.europa.eu/info/funding-tenders/opportunities/portal/screen/opportunities/topic-details/horizon-cl2-2022-democracy-01-01" TargetMode="External"/><Relationship Id="rId4" Type="http://schemas.openxmlformats.org/officeDocument/2006/relationships/hyperlink" Target="https://ec.europa.eu/info/funding-tenders/opportunities/portal/screen/opportunities/topic-details/dt-governance-12-2019-2020" TargetMode="External"/></Relationships>
</file>

<file path=ppt/slides/_rels/slide4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governance-18-2019" TargetMode="External"/><Relationship Id="rId5" Type="http://schemas.openxmlformats.org/officeDocument/2006/relationships/hyperlink" Target="https://ec.europa.eu/info/funding-tenders/opportunities/portal/screen/opportunities/topic-details/dt-governance-05-2018-2019-2020" TargetMode="External"/><Relationship Id="rId4" Type="http://schemas.openxmlformats.org/officeDocument/2006/relationships/hyperlink" Target="https://ec.europa.eu/info/funding-tenders/opportunities/portal/screen/opportunities/topic-details/dt-transformations-02-2018-2019-202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transformations-08-2019"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heranet.info/funding/current-funding-opportunities/hera-public-spaces-2019-2022/" TargetMode="External"/></Relationships>
</file>

<file path=ppt/slides/_rels/slide4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cordis.europa.eu/programme/id/H2020_CULT-COOP-11-2016-2017"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cordis.europa.eu/programme/id/H2020_CO-CREATION-05-2016" TargetMode="External"/><Relationship Id="rId5" Type="http://schemas.openxmlformats.org/officeDocument/2006/relationships/hyperlink" Target="https://cordis.europa.eu/programme/id/H2020_CO-CREATION-04-2017" TargetMode="External"/><Relationship Id="rId4" Type="http://schemas.openxmlformats.org/officeDocument/2006/relationships/hyperlink" Target="https://ec.europa.eu/info/funding-tenders/opportunities/portal/screen/opportunities/topic-details/dt-governance-05-2018-2019-202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futureu.europa.eu/"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slide" Target="slide16.xml"/></Relationships>
</file>

<file path=ppt/slides/_rels/slide4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governance-02-2018-2019"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ec.europa.eu/info/strategy/priorities-2019-2024/new-push-european-democracy/european-democracy-action-plan_en"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horizon-cl2-2022-democracy-02-01" TargetMode="External"/><Relationship Id="rId4" Type="http://schemas.openxmlformats.org/officeDocument/2006/relationships/slide" Target="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2-2021-heritage-01-01;callCode=HORIZON-CL2-2021-HERITAGE-01;freeTextSearchKeyword=;matchWholeText=true;typeCodes=1;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callTopicSearchTableState"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dt-transformations-20-2020;callCode=H2020-SC6-TRANSFORMATIONS-2018-2019-2020;freeTextSearchKeyword=;matchWholeText=true;typeCodes=1,0;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transformations-16-2019;callCode=H2020-SC6-TRANSFORMATIONS-2018-2019-2020;freeTextSearchKeyword=;matchWholeText=true;typeCodes=1,0;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transformations-06-2018;callCode=H2020-SC6-TRANSFORMATIONS-2018-2019-2020;freeTextSearchKeyword=;matchWholeText=true;typeCodes=1,0;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cult-coop-08-2016"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dt-transformations-12-2018-2020;callCode=H2020-SC6-TRANSFORMATIONS-2018-2019-2020;freeTextSearchKeyword=;matchWholeText=true;typeCodes=1,0;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dt-transformations-24-2020;callCode=H2020-SC6-TRANSFORMATIONS-2018-2019-2020;freeTextSearchKeyword=;matchWholeText=true;typeCodes=0,1,2,8;statusCodes=31094501,31094502,31094503;programmePeriod=null;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rdis.europa.eu/search/en" TargetMode="Externa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transformations-04-2019-2020;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cult-coop-07-2017;callCode=H2020-SC6-CULT-COOP-2016-2017;freeTextSearchKeyword=;matchWholeText=true;typeCodes=0,1,2,8;statusCodes=31094501,31094502,31094503;programmePeriod=null;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cult-coop-03-2017;callCode=H2020-SC6-CULT-COOP-2016-2017;freeTextSearchKeyword=;matchWholeText=true;typeCodes=1,0;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2-2022-heritage-01-10;callCode=null;freeTextSearchKeyword=;matchWholeText=true;typeCodes=0,1,2,8;statusCodes=31094503;programmePeriod=2021%20-%202027;programCcm2Id=43108390;programDivisionCode=43118846;focusAreaCode=null;destination=43650684;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2-2022-heritage-01-02;callCode=null;freeTextSearchKeyword=;matchWholeText=true;typeCodes=0,1,2,8;statusCodes=31094503;programmePeriod=2021%20-%202027;programCcm2Id=43108390;programDivisionCode=43118846;focusAreaCode=null;destination=43650684;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int-11-2015;callCode=H2020-INT-2014-2015;freeTextSearchKeyword=;matchWholeText=true;typeCodes=1,0;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eng-globally-01-2017;callCode=H2020-SC6-ENG-GLOBALLY-2016-2017;freeTextSearchKeyword=;matchWholeText=true;typeCodes=1,0;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hyperlink" Target="https://ec.europa.eu/info/funding-tenders/opportunities/portal/screen/opportunities/topic-details/horizon-cl2-2022-transformations-01-01;callCode=null;freeTextSearchKeyword=;matchWholeText=true;typeCodes=0,1,2;statusCodes=31094503;programmePeriod=2021%20-%202027;programCcm2Id=43108390;programDivisionCode=43118846;focusAreaCode=null;destination=43650687;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co-creation-07-2017;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4-2021-resilience-02-32;callCode=null;freeTextSearchKeyword=Social%20and%20affordable%20housing%20district%20demonstrator;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migration-04-2020;callCode=null;freeTextSearchKeyword=MIGRATION-04-20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sc5-06-2016-2017;callCode=null;freeTextSearchKeyword=SC5-06-2016-2017%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dt-transformations-23-2020;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transformations-01-2018;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lc-gd-10-2-2020;callCode=null;freeTextSearchKeyword=LC-GD-10-2-20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9.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phc-25-2015;callCode=null;freeTextSearchKeyword=PHC-25-2015;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co-creation-04-2017;callCode=null;freeTextSearchKeyword=Applied%20co-creation%20to%20deliver%20public%20services;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rev-inequal-06-2016;callCode=null;freeTextSearchKeyword=REV-INEQUAL-06-2016;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young-3-2015;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horizon-cl2-2021-transformations-01-04;callCode=null;freeTextSearchKeyword=;matchWholeText=true;typeCodes=0,1,2;statusCodes=31094503;programmePeriod=2021%20-%202027;programCcm2Id=43108390;programDivisionCode=43118846;focusAreaCode=null;destination=43650687;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transformations-22-2020;callCode=null;freeTextSearchKeyword=TRANSFORMATIONS-22-20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rev-inequal-06-2016;callCode=null;freeTextSearchKeyword=REV-INEQUAL-06-2016;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7" Type="http://schemas.openxmlformats.org/officeDocument/2006/relationships/hyperlink" Target="https://ec.europa.eu/info/funding-tenders/opportunities/portal/screen/opportunities/topic-details/young-3-2015;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co-creation-01-2017;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dt-transformations-21-2020;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cookies=disabled" TargetMode="External"/><Relationship Id="rId4" Type="http://schemas.openxmlformats.org/officeDocument/2006/relationships/hyperlink" Target="https://ec.europa.eu/info/funding-tenders/opportunities/portal/screen/opportunities/topic-details/transformations-22-2020;callCode=null;freeTextSearchKeyword=TRANSFORMATIONS-22-2020;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transformations-18-2020;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hyperlink" Target="https://ec.europa.eu/info/funding-tenders/opportunities/portal/screen/opportunities/topic-details/horizon-cl2-2022-transformations-01-07;callCode=null;freeTextSearchKeyword=;matchWholeText=true;typeCodes=0,1,2;statusCodes=31094503;programmePeriod=2021%20-%202027;programCcm2Id=43108390;programDivisionCode=43118846;focusAreaCode=null;destination=43650687;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euro-2-2014;callCode=null;freeTextSearchKeyword=euro-2-2014;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8" Type="http://schemas.openxmlformats.org/officeDocument/2006/relationships/hyperlink" Target="https://ec.europa.eu/info/funding-tenders/opportunities/portal/screen/opportunities/topic-details/migration-03-2019;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3" Type="http://schemas.openxmlformats.org/officeDocument/2006/relationships/hyperlink" Target="https://ec.europa.eu/info/funding-tenders/opportunities/portal/screen/opportunities/topic-details/rev-inequal-12-2017;callCode=null;freeTextSearchKeyword=REV-INEQUAL-12-2017;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7" Type="http://schemas.openxmlformats.org/officeDocument/2006/relationships/hyperlink" Target="https://ec.europa.eu/info/funding-tenders/opportunities/portal/screen/opportunities/topic-details/migration-01-2019;callCode=null;freeTextSearchKeyword=MIGRATION-01-2019;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hyperlink" Target="https://ec.europa.eu/info/funding-tenders/opportunities/portal/screen/opportunities/topic-details/migration-02-2018;callCode=null;freeTextSearchKeyword=;matchWholeText=true;typeCodes=0,1,2;statusCodes=31094501,31094502,31094503;programmePeriod=2014%20-%202020;programCcm2Id=31045243;programDivisionCode=31047995;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hyperlink" Target="https://ec.europa.eu/info/funding-tenders/opportunities/portal/screen/opportunities/topic-details/eng-globally-03-2017;callCode=null;freeTextSearchKeyword=ENG-GLOBALLY-03-2017;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details/rev-inequal-11-2017;callCode=null;freeTextSearchKeyword=REV-INEQUAL-11-2017;matchWholeText=true;typeCodes=0,1,2,8;statusCodes=31094501,31094502,31094503;programmePeriod=null;programCcm2Id=null;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369651" y="1375363"/>
            <a:ext cx="8404698" cy="2399015"/>
          </a:xfrm>
        </p:spPr>
        <p:txBody>
          <a:bodyPr/>
          <a:lstStyle/>
          <a:p>
            <a:pPr algn="ctr">
              <a:lnSpc>
                <a:spcPct val="100000"/>
              </a:lnSpc>
            </a:pPr>
            <a:r>
              <a:rPr lang="fr-FR" sz="3600" b="0"/>
              <a:t>HORIZON EUROPE</a:t>
            </a:r>
            <a:endParaRPr lang="fr-FR"/>
          </a:p>
          <a:p>
            <a:pPr algn="ctr">
              <a:lnSpc>
                <a:spcPct val="100000"/>
              </a:lnSpc>
            </a:pPr>
            <a:r>
              <a:rPr lang="fr-FR" sz="3600" i="1"/>
              <a:t>Cluster 2 "Culture, créativité </a:t>
            </a:r>
          </a:p>
          <a:p>
            <a:pPr algn="ctr">
              <a:lnSpc>
                <a:spcPct val="100000"/>
              </a:lnSpc>
            </a:pPr>
            <a:r>
              <a:rPr lang="fr-FR" sz="3600" i="1"/>
              <a:t>et société inclusive"</a:t>
            </a:r>
          </a:p>
          <a:p>
            <a:pPr algn="ctr">
              <a:lnSpc>
                <a:spcPct val="100000"/>
              </a:lnSpc>
              <a:spcBef>
                <a:spcPts val="1200"/>
              </a:spcBef>
            </a:pPr>
            <a:r>
              <a:rPr lang="fr-FR" sz="4000"/>
              <a:t>GUIDE DES APPELS 2023-2024 </a:t>
            </a:r>
          </a:p>
          <a:p>
            <a:pPr algn="ctr">
              <a:lnSpc>
                <a:spcPct val="100000"/>
              </a:lnSpc>
              <a:spcBef>
                <a:spcPts val="1200"/>
              </a:spcBef>
            </a:pPr>
            <a:r>
              <a:rPr lang="fr-FR" sz="2000" b="0"/>
              <a:t>                                                                       </a:t>
            </a:r>
            <a:endParaRPr lang="fr-FR"/>
          </a:p>
          <a:p>
            <a:pPr algn="ctr">
              <a:lnSpc>
                <a:spcPct val="100000"/>
              </a:lnSpc>
              <a:spcBef>
                <a:spcPts val="1200"/>
              </a:spcBef>
            </a:pPr>
            <a:r>
              <a:rPr lang="fr-FR" sz="2000" b="0"/>
              <a:t>                                                          	- édition de décembre 2022 -</a:t>
            </a:r>
            <a:endParaRPr lang="fr-FR"/>
          </a:p>
        </p:txBody>
      </p:sp>
    </p:spTree>
    <p:extLst>
      <p:ext uri="{BB962C8B-B14F-4D97-AF65-F5344CB8AC3E}">
        <p14:creationId xmlns:p14="http://schemas.microsoft.com/office/powerpoint/2010/main" val="123376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6" name="Rectangle : coins arrondis 3">
            <a:extLst>
              <a:ext uri="{FF2B5EF4-FFF2-40B4-BE49-F238E27FC236}">
                <a16:creationId xmlns:a16="http://schemas.microsoft.com/office/drawing/2014/main" id="{F32A98B3-6880-5745-A348-4639EAF13FFD}"/>
              </a:ext>
            </a:extLst>
          </p:cNvPr>
          <p:cNvSpPr/>
          <p:nvPr/>
        </p:nvSpPr>
        <p:spPr>
          <a:xfrm>
            <a:off x="433746" y="3606652"/>
            <a:ext cx="8458354" cy="859971"/>
          </a:xfrm>
          <a:prstGeom prst="roundRect">
            <a:avLst/>
          </a:prstGeom>
          <a:solidFill>
            <a:schemeClr val="accent4">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Google Shape;131;p16"/>
          <p:cNvSpPr txBox="1">
            <a:spLocks noGrp="1"/>
          </p:cNvSpPr>
          <p:nvPr>
            <p:ph type="title"/>
          </p:nvPr>
        </p:nvSpPr>
        <p:spPr>
          <a:xfrm>
            <a:off x="317889" y="1047190"/>
            <a:ext cx="8609830" cy="327949"/>
          </a:xfrm>
          <a:prstGeom prst="rect">
            <a:avLst/>
          </a:prstGeom>
          <a:noFill/>
          <a:ln>
            <a:noFill/>
          </a:ln>
        </p:spPr>
        <p:txBody>
          <a:bodyPr spcFirstLastPara="1" wrap="square" lIns="0" tIns="0" rIns="0" bIns="0" anchor="t" anchorCtr="0">
            <a:noAutofit/>
          </a:bodyPr>
          <a:lstStyle/>
          <a:p>
            <a:pPr lvl="0">
              <a:buSzPts val="2500"/>
            </a:pPr>
            <a:r>
              <a:rPr lang="en-US" sz="2000" u="sng">
                <a:solidFill>
                  <a:schemeClr val="accent4"/>
                </a:solidFill>
                <a:effectLst>
                  <a:outerShdw blurRad="50800" dist="38100" dir="5400000" algn="t" rotWithShape="0">
                    <a:prstClr val="black">
                      <a:alpha val="40000"/>
                    </a:prstClr>
                  </a:outerShdw>
                </a:effectLst>
              </a:rPr>
              <a:t>CLUSTER 2 : CULTURE, CRÉATIVITÉ ET SOCIÉTÉ INCLUSIVE</a:t>
            </a:r>
          </a:p>
        </p:txBody>
      </p:sp>
      <p:sp>
        <p:nvSpPr>
          <p:cNvPr id="134" name="Google Shape;134;p16"/>
          <p:cNvSpPr txBox="1">
            <a:spLocks noGrp="1"/>
          </p:cNvSpPr>
          <p:nvPr>
            <p:ph type="body" idx="1"/>
          </p:nvPr>
        </p:nvSpPr>
        <p:spPr>
          <a:xfrm>
            <a:off x="317889" y="1503626"/>
            <a:ext cx="8609830" cy="2931183"/>
          </a:xfrm>
          <a:prstGeom prst="rect">
            <a:avLst/>
          </a:prstGeom>
          <a:noFill/>
          <a:ln>
            <a:noFill/>
          </a:ln>
        </p:spPr>
        <p:txBody>
          <a:bodyPr spcFirstLastPara="1" wrap="square" lIns="0" tIns="0" rIns="0" bIns="0" anchor="t" anchorCtr="0">
            <a:noAutofit/>
          </a:bodyPr>
          <a:lstStyle/>
          <a:p>
            <a:pPr marL="101600">
              <a:buSzPts val="2000"/>
            </a:pPr>
            <a:r>
              <a:rPr lang="fr-FR" sz="1800" b="1">
                <a:solidFill>
                  <a:schemeClr val="accent4"/>
                </a:solidFill>
              </a:rPr>
              <a:t>Priorités </a:t>
            </a:r>
            <a:endParaRPr lang="fr-FR" sz="900">
              <a:solidFill>
                <a:schemeClr val="accent4"/>
              </a:solidFill>
            </a:endParaRPr>
          </a:p>
          <a:p>
            <a:pPr marL="514350" indent="-285750" fontAlgn="base">
              <a:spcBef>
                <a:spcPts val="600"/>
              </a:spcBef>
              <a:buClr>
                <a:schemeClr val="accent4"/>
              </a:buClr>
              <a:buFont typeface="Wingdings" pitchFamily="2" charset="2"/>
              <a:buChar char="ü"/>
            </a:pPr>
            <a:r>
              <a:rPr lang="fr-FR" sz="1600"/>
              <a:t>Renforcer la </a:t>
            </a:r>
            <a:r>
              <a:rPr lang="fr-FR" sz="1600" b="1"/>
              <a:t>gouvernance démocratique</a:t>
            </a:r>
            <a:r>
              <a:rPr lang="fr-FR" sz="1600"/>
              <a:t> et la </a:t>
            </a:r>
            <a:r>
              <a:rPr lang="fr-FR" sz="1600" b="1"/>
              <a:t>participation des citoyens</a:t>
            </a:r>
            <a:endParaRPr lang="fr-FR" sz="1600"/>
          </a:p>
          <a:p>
            <a:pPr marL="514350" indent="-285750" fontAlgn="base">
              <a:spcBef>
                <a:spcPts val="600"/>
              </a:spcBef>
              <a:buClr>
                <a:schemeClr val="accent4"/>
              </a:buClr>
              <a:buFont typeface="Wingdings" pitchFamily="2" charset="2"/>
              <a:buChar char="ü"/>
            </a:pPr>
            <a:r>
              <a:rPr lang="fr-FR" sz="1600"/>
              <a:t>Sauvegarder et promouvoir le </a:t>
            </a:r>
            <a:r>
              <a:rPr lang="fr-FR" sz="1600" b="1"/>
              <a:t>patrimoine culturel européen, </a:t>
            </a:r>
            <a:r>
              <a:rPr lang="fr-FR" sz="1600"/>
              <a:t>soutenir les </a:t>
            </a:r>
            <a:r>
              <a:rPr lang="fr-FR" sz="1600" b="1"/>
              <a:t>industries culturelles et créatives</a:t>
            </a:r>
            <a:endParaRPr lang="fr-FR" sz="1600"/>
          </a:p>
          <a:p>
            <a:pPr marL="514350" indent="-285750">
              <a:spcBef>
                <a:spcPts val="600"/>
              </a:spcBef>
              <a:spcAft>
                <a:spcPts val="600"/>
              </a:spcAft>
              <a:buClr>
                <a:schemeClr val="accent4"/>
              </a:buClr>
              <a:buFont typeface="Wingdings" pitchFamily="2" charset="2"/>
              <a:buChar char="ü"/>
            </a:pPr>
            <a:r>
              <a:rPr lang="fr-FR" sz="1600"/>
              <a:t>Répondre aux </a:t>
            </a:r>
            <a:r>
              <a:rPr lang="fr-FR" sz="1600" b="1"/>
              <a:t>transformations sociales, économiques, technologiques et culturelles</a:t>
            </a:r>
          </a:p>
          <a:p>
            <a:pPr marL="168275" indent="0"/>
            <a:r>
              <a:rPr lang="fr-FR" sz="1400">
                <a:solidFill>
                  <a:schemeClr val="bg2"/>
                </a:solidFill>
              </a:rPr>
              <a:t>       </a:t>
            </a:r>
            <a:endParaRPr lang="fr-FR" sz="1800" b="1">
              <a:solidFill>
                <a:schemeClr val="bg2"/>
              </a:solidFill>
            </a:endParaRPr>
          </a:p>
          <a:p>
            <a:pPr marL="168275" indent="0">
              <a:spcAft>
                <a:spcPts val="600"/>
              </a:spcAft>
            </a:pPr>
            <a:r>
              <a:rPr lang="fr-FR" sz="1800" b="1">
                <a:solidFill>
                  <a:schemeClr val="accent4"/>
                </a:solidFill>
              </a:rPr>
              <a:t>Mobiliser la recherche européenne multidisciplinaire en SHS</a:t>
            </a:r>
            <a:endParaRPr lang="fr-FR" sz="1800">
              <a:solidFill>
                <a:schemeClr val="accent4"/>
              </a:solidFill>
            </a:endParaRPr>
          </a:p>
          <a:p>
            <a:pPr marL="514350" indent="-285750">
              <a:spcAft>
                <a:spcPts val="600"/>
              </a:spcAft>
              <a:buClr>
                <a:schemeClr val="accent4"/>
              </a:buClr>
              <a:buFont typeface=".Lucida Grande UI Regular"/>
              <a:buChar char="⇢"/>
            </a:pPr>
            <a:r>
              <a:rPr lang="fr-FR" sz="1600" b="1"/>
              <a:t>Comprendre </a:t>
            </a:r>
            <a:r>
              <a:rPr lang="fr-FR" sz="1600"/>
              <a:t>les défis et les transformations auxquels nos sociétés sont confrontées</a:t>
            </a:r>
            <a:endParaRPr lang="en-US" sz="1600"/>
          </a:p>
          <a:p>
            <a:pPr marL="514350" indent="-285750">
              <a:spcAft>
                <a:spcPts val="600"/>
              </a:spcAft>
              <a:buClr>
                <a:schemeClr val="accent4"/>
              </a:buClr>
              <a:buFont typeface=".Lucida Grande UI Regular"/>
              <a:buChar char="⇢"/>
            </a:pPr>
            <a:r>
              <a:rPr lang="fr-FR" sz="1600" b="1"/>
              <a:t>Fournir </a:t>
            </a:r>
            <a:r>
              <a:rPr lang="fr-FR" sz="1600"/>
              <a:t>des recommandations politiques et des solutions pratiques pour une transition et une relance verte et numérique européenne, socialement juste et inclusive.</a:t>
            </a:r>
          </a:p>
        </p:txBody>
      </p:sp>
      <p:sp>
        <p:nvSpPr>
          <p:cNvPr id="135" name="Google Shape;135;p16"/>
          <p:cNvSpPr txBox="1">
            <a:spLocks noGrp="1"/>
          </p:cNvSpPr>
          <p:nvPr>
            <p:ph type="body" idx="2"/>
          </p:nvPr>
        </p:nvSpPr>
        <p:spPr>
          <a:xfrm>
            <a:off x="3605999" y="332887"/>
            <a:ext cx="5220112" cy="402404"/>
          </a:xfrm>
          <a:prstGeom prst="rect">
            <a:avLst/>
          </a:prstGeom>
          <a:noFill/>
          <a:ln>
            <a:noFill/>
          </a:ln>
        </p:spPr>
        <p:txBody>
          <a:bodyPr spcFirstLastPara="1" wrap="square" lIns="0" tIns="0" rIns="0" bIns="0" anchor="t" anchorCtr="0">
            <a:noAutofit/>
          </a:bodyPr>
          <a:lstStyle/>
          <a:p>
            <a:pPr marL="0" indent="0">
              <a:buSzPts val="700"/>
              <a:buNone/>
            </a:pPr>
            <a:r>
              <a:rPr lang="fr-FR" sz="1200"/>
              <a:t>LE CLUSTER 2</a:t>
            </a:r>
          </a:p>
          <a:p>
            <a:pPr marL="0" indent="0">
              <a:buSzPts val="700"/>
              <a:buNone/>
            </a:pPr>
            <a:r>
              <a:rPr lang="fr-FR" sz="1200"/>
              <a:t>Priorités</a:t>
            </a:r>
            <a:endParaRPr lang="fr-FR" sz="800"/>
          </a:p>
        </p:txBody>
      </p:sp>
    </p:spTree>
    <p:extLst>
      <p:ext uri="{BB962C8B-B14F-4D97-AF65-F5344CB8AC3E}">
        <p14:creationId xmlns:p14="http://schemas.microsoft.com/office/powerpoint/2010/main" val="6760152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296867"/>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Social services: economic and social returns and value added</a:t>
            </a:r>
            <a:endParaRPr sz="2000">
              <a:solidFill>
                <a:schemeClr val="bg2"/>
              </a:solidFill>
            </a:endParaRPr>
          </a:p>
        </p:txBody>
      </p:sp>
      <p:sp>
        <p:nvSpPr>
          <p:cNvPr id="200" name="Google Shape;200;p18"/>
          <p:cNvSpPr txBox="1">
            <a:spLocks noGrp="1"/>
          </p:cNvSpPr>
          <p:nvPr>
            <p:ph type="body" idx="1"/>
          </p:nvPr>
        </p:nvSpPr>
        <p:spPr>
          <a:xfrm>
            <a:off x="358822" y="1598378"/>
            <a:ext cx="8432921" cy="2950747"/>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450"/>
              <a:t>Fournir des </a:t>
            </a:r>
            <a:r>
              <a:rPr lang="fr-FR" sz="1450" b="1"/>
              <a:t>preuves de la valeur ajoutée des services sociaux</a:t>
            </a:r>
            <a:r>
              <a:rPr lang="fr-FR" sz="1450"/>
              <a:t>, s'attacher aux effets à court et à long terme</a:t>
            </a:r>
          </a:p>
          <a:p>
            <a:pPr indent="-323850">
              <a:lnSpc>
                <a:spcPct val="110000"/>
              </a:lnSpc>
              <a:spcBef>
                <a:spcPts val="300"/>
              </a:spcBef>
              <a:buClr>
                <a:srgbClr val="123076"/>
              </a:buClr>
              <a:buSzPts val="1500"/>
              <a:buChar char="•"/>
            </a:pPr>
            <a:r>
              <a:rPr lang="fr-FR" sz="1450"/>
              <a:t>Prendre en compte les </a:t>
            </a:r>
            <a:r>
              <a:rPr lang="fr-FR" sz="1450" b="1"/>
              <a:t>inégalités d'accès aux services sociaux</a:t>
            </a:r>
          </a:p>
          <a:p>
            <a:pPr indent="-323850">
              <a:lnSpc>
                <a:spcPct val="110000"/>
              </a:lnSpc>
              <a:spcBef>
                <a:spcPts val="300"/>
              </a:spcBef>
              <a:buClr>
                <a:srgbClr val="123076"/>
              </a:buClr>
              <a:buSzPts val="1500"/>
              <a:buChar char="•"/>
            </a:pPr>
            <a:r>
              <a:rPr lang="fr-FR" sz="1450"/>
              <a:t>Estimer les impacts des services sociaux à l'échelle des </a:t>
            </a:r>
            <a:r>
              <a:rPr lang="fr-FR" sz="1450" b="1"/>
              <a:t>parcours de vie</a:t>
            </a:r>
            <a:r>
              <a:rPr lang="fr-FR" sz="1450"/>
              <a:t> (effets à l'âge </a:t>
            </a:r>
            <a:r>
              <a:rPr lang="fr-FR" sz="1450" err="1"/>
              <a:t>adultedes</a:t>
            </a:r>
            <a:r>
              <a:rPr lang="fr-FR" sz="1450"/>
              <a:t> services reçus dans l'enfance par exemple), en particulier sur l'emploi et le logement. </a:t>
            </a:r>
          </a:p>
          <a:p>
            <a:pPr indent="-323850">
              <a:lnSpc>
                <a:spcPct val="110000"/>
              </a:lnSpc>
              <a:spcBef>
                <a:spcPts val="300"/>
              </a:spcBef>
              <a:buClr>
                <a:srgbClr val="123076"/>
              </a:buClr>
              <a:buSzPts val="1500"/>
              <a:buChar char="•"/>
            </a:pPr>
            <a:r>
              <a:rPr lang="fr-FR" sz="1450"/>
              <a:t>Mieux comprendre les canaux par lesquels les services sociaux peuvent </a:t>
            </a:r>
            <a:r>
              <a:rPr lang="fr-FR" sz="1450" b="1"/>
              <a:t>favoriser et accélérer une transition écologique et numérique équitable</a:t>
            </a:r>
            <a:r>
              <a:rPr lang="fr-FR" sz="1450"/>
              <a:t>.</a:t>
            </a:r>
          </a:p>
          <a:p>
            <a:pPr indent="-323850">
              <a:lnSpc>
                <a:spcPct val="110000"/>
              </a:lnSpc>
              <a:spcBef>
                <a:spcPts val="300"/>
              </a:spcBef>
              <a:buClr>
                <a:srgbClr val="123076"/>
              </a:buClr>
              <a:buSzPts val="1500"/>
              <a:buChar char="•"/>
            </a:pPr>
            <a:r>
              <a:rPr lang="fr-FR" sz="1450"/>
              <a:t>Identifier et utiliser </a:t>
            </a:r>
            <a:r>
              <a:rPr lang="fr-FR" sz="1450" b="1"/>
              <a:t>la meilleure méthodologie pour saisir et mesurer la valeur ajoutée </a:t>
            </a:r>
            <a:r>
              <a:rPr lang="fr-FR" sz="1450"/>
              <a:t>de la fourniture de services sociaux, en lien avec le développement d'indicateurs au-delà du PIB</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19728"/>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Services sociaux : rendement économique et social et valeur ajoutée</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HORIZON-CL2-2024-TRANSFORMATIONS-01-04</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A European Social Catalyst Fund to scale up high performing social innovations in the provision of social services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GOVERNANCE-19-2019</a:t>
            </a:r>
            <a:r>
              <a:rPr lang="en-US" sz="1000">
                <a:solidFill>
                  <a:schemeClr val="bg1">
                    <a:lumMod val="50000"/>
                  </a:schemeClr>
                </a:solidFill>
              </a:rPr>
              <a:t>, Towards sustainable economic policy paradigms HORIZON-CL2-2023-TRANSFORMATIONS-01-02 </a:t>
            </a:r>
            <a:endParaRPr lang="fr-FR" sz="1000">
              <a:solidFill>
                <a:schemeClr val="bg1">
                  <a:lumMod val="50000"/>
                </a:schemeClr>
              </a:solidFill>
            </a:endParaRPr>
          </a:p>
        </p:txBody>
      </p:sp>
    </p:spTree>
    <p:extLst>
      <p:ext uri="{BB962C8B-B14F-4D97-AF65-F5344CB8AC3E}">
        <p14:creationId xmlns:p14="http://schemas.microsoft.com/office/powerpoint/2010/main" val="36064530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The role of social economy in addressing social exclusion, providing quality jobs and greater sustainability</a:t>
            </a:r>
            <a:endParaRPr sz="2000">
              <a:solidFill>
                <a:schemeClr val="bg2"/>
              </a:solidFill>
            </a:endParaRPr>
          </a:p>
        </p:txBody>
      </p:sp>
      <p:sp>
        <p:nvSpPr>
          <p:cNvPr id="200" name="Google Shape;200;p18"/>
          <p:cNvSpPr txBox="1">
            <a:spLocks noGrp="1"/>
          </p:cNvSpPr>
          <p:nvPr>
            <p:ph type="body" idx="1"/>
          </p:nvPr>
        </p:nvSpPr>
        <p:spPr>
          <a:xfrm>
            <a:off x="359999" y="1936221"/>
            <a:ext cx="8426840" cy="2568408"/>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300"/>
              <a:t>Analyser le rôle de l'économie sociale et solidaire </a:t>
            </a:r>
            <a:r>
              <a:rPr lang="fr-FR" sz="1300" b="1"/>
              <a:t>dans la lutte contre l'exclusion</a:t>
            </a:r>
            <a:r>
              <a:rPr lang="fr-FR" sz="1300"/>
              <a:t>, évaluer comparativement </a:t>
            </a:r>
            <a:r>
              <a:rPr lang="fr-FR" sz="1300" b="1"/>
              <a:t>l'efficacité, le coût et la qualité des services </a:t>
            </a:r>
            <a:r>
              <a:rPr lang="fr-FR" sz="1300"/>
              <a:t>qu'elle procure.</a:t>
            </a:r>
          </a:p>
          <a:p>
            <a:pPr indent="-323850">
              <a:lnSpc>
                <a:spcPct val="110000"/>
              </a:lnSpc>
              <a:spcBef>
                <a:spcPts val="300"/>
              </a:spcBef>
              <a:buClr>
                <a:srgbClr val="123076"/>
              </a:buClr>
              <a:buSzPts val="1500"/>
              <a:buChar char="•"/>
            </a:pPr>
            <a:r>
              <a:rPr lang="fr-FR" sz="1300"/>
              <a:t>Relever les freins des </a:t>
            </a:r>
            <a:r>
              <a:rPr lang="fr-FR" sz="1300" b="1"/>
              <a:t>cadres politiques et juridiques qui entravent son essor </a:t>
            </a:r>
            <a:r>
              <a:rPr lang="fr-FR" sz="1300"/>
              <a:t>et l'intensification de ses activités.</a:t>
            </a:r>
          </a:p>
          <a:p>
            <a:pPr indent="-323850">
              <a:lnSpc>
                <a:spcPct val="110000"/>
              </a:lnSpc>
              <a:spcBef>
                <a:spcPts val="300"/>
              </a:spcBef>
              <a:buClr>
                <a:srgbClr val="123076"/>
              </a:buClr>
              <a:buSzPts val="1500"/>
              <a:buChar char="•"/>
            </a:pPr>
            <a:r>
              <a:rPr lang="fr-FR" sz="1300" b="1"/>
              <a:t>Mieux intégrer dans l'élaboration des politiques, à plusieurs niveaux, son rôle et son poids </a:t>
            </a:r>
            <a:r>
              <a:rPr lang="fr-FR" sz="1300"/>
              <a:t>dans la lutte contre l'exclusion sociale et la création d'emplois de qualité.</a:t>
            </a:r>
          </a:p>
          <a:p>
            <a:pPr indent="-323850">
              <a:lnSpc>
                <a:spcPct val="110000"/>
              </a:lnSpc>
              <a:spcBef>
                <a:spcPts val="300"/>
              </a:spcBef>
              <a:buClr>
                <a:srgbClr val="123076"/>
              </a:buClr>
              <a:buSzPts val="1500"/>
              <a:buChar char="•"/>
            </a:pPr>
            <a:r>
              <a:rPr lang="fr-FR" sz="1300"/>
              <a:t>Contribuer à </a:t>
            </a:r>
            <a:r>
              <a:rPr lang="fr-FR" sz="1300" b="1"/>
              <a:t>améliorer les conditions de travail</a:t>
            </a:r>
            <a:r>
              <a:rPr lang="fr-FR" sz="1300"/>
              <a:t> dans les organisations de ce secteur.</a:t>
            </a:r>
          </a:p>
          <a:p>
            <a:pPr indent="-323850">
              <a:lnSpc>
                <a:spcPct val="110000"/>
              </a:lnSpc>
              <a:spcBef>
                <a:spcPts val="300"/>
              </a:spcBef>
              <a:buClr>
                <a:srgbClr val="123076"/>
              </a:buClr>
              <a:buSzPts val="1500"/>
              <a:buChar char="•"/>
            </a:pPr>
            <a:r>
              <a:rPr lang="fr-FR" sz="1300">
                <a:solidFill>
                  <a:srgbClr val="000091"/>
                </a:solidFill>
              </a:rPr>
              <a:t>L'exclusion peut être abordée sous différents angles, importance spécifique du </a:t>
            </a:r>
            <a:r>
              <a:rPr lang="fr-FR" sz="1300" b="1">
                <a:solidFill>
                  <a:srgbClr val="000091"/>
                </a:solidFill>
              </a:rPr>
              <a:t>secteur du soin</a:t>
            </a:r>
            <a:r>
              <a:rPr lang="fr-FR" sz="1300">
                <a:solidFill>
                  <a:srgbClr val="000091"/>
                </a:solidFill>
              </a:rPr>
              <a:t>, de l'accès aux soins de longue durée, de la revitalisation des </a:t>
            </a:r>
            <a:r>
              <a:rPr lang="fr-FR" sz="1300" b="1">
                <a:solidFill>
                  <a:srgbClr val="000091"/>
                </a:solidFill>
              </a:rPr>
              <a:t>zones rurales</a:t>
            </a:r>
            <a:r>
              <a:rPr lang="fr-FR" sz="1300">
                <a:solidFill>
                  <a:srgbClr val="000091"/>
                </a:solidFill>
              </a:rPr>
              <a:t>.</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49439"/>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Le rôle de l'économie sociale et solidaire dans la lutte contre l'exclusion sociale, la création d'emplois de qualité et une plus grande durabilité</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HORIZON-CL2-2024-TRANSFORMATIONS-01-09</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GB" sz="1000">
                <a:solidFill>
                  <a:schemeClr val="bg1">
                    <a:lumMod val="50000"/>
                  </a:schemeClr>
                </a:solidFill>
              </a:rPr>
              <a:t>Peer learning of innovation agencies </a:t>
            </a:r>
            <a:r>
              <a:rPr lang="en-GB" sz="1000">
                <a:solidFill>
                  <a:schemeClr val="bg1">
                    <a:lumMod val="50000"/>
                  </a:schemeClr>
                </a:solidFill>
                <a:hlinkClick r:id="rId3">
                  <a:extLst>
                    <a:ext uri="{A12FA001-AC4F-418D-AE19-62706E023703}">
                      <ahyp:hlinkClr xmlns:ahyp="http://schemas.microsoft.com/office/drawing/2018/hyperlinkcolor" val="tx"/>
                    </a:ext>
                  </a:extLst>
                </a:hlinkClick>
              </a:rPr>
              <a:t>INNOSUP-05-2016-2017</a:t>
            </a:r>
            <a:r>
              <a:rPr lang="en-GB" sz="1000">
                <a:solidFill>
                  <a:schemeClr val="bg1">
                    <a:lumMod val="50000"/>
                  </a:schemeClr>
                </a:solidFill>
              </a:rPr>
              <a:t>, Integrated care solutions leading to better quality, person-centred long-term care and overcoming territorial inequalities in their provision HORIZON-CL2-2023-TRANSFORMATIONS-01-08</a:t>
            </a:r>
            <a:endParaRPr lang="en-GB" sz="1000">
              <a:solidFill>
                <a:schemeClr val="bg1">
                  <a:lumMod val="50000"/>
                </a:schemeClr>
              </a:solidFill>
              <a:cs typeface="Arial"/>
            </a:endParaRPr>
          </a:p>
        </p:txBody>
      </p:sp>
    </p:spTree>
    <p:extLst>
      <p:ext uri="{BB962C8B-B14F-4D97-AF65-F5344CB8AC3E}">
        <p14:creationId xmlns:p14="http://schemas.microsoft.com/office/powerpoint/2010/main" val="7376237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Social dialogue in the new world of work</a:t>
            </a:r>
            <a:endParaRPr sz="2000">
              <a:solidFill>
                <a:schemeClr val="bg2"/>
              </a:solidFill>
            </a:endParaRPr>
          </a:p>
        </p:txBody>
      </p:sp>
      <p:sp>
        <p:nvSpPr>
          <p:cNvPr id="200" name="Google Shape;200;p18"/>
          <p:cNvSpPr txBox="1">
            <a:spLocks noGrp="1"/>
          </p:cNvSpPr>
          <p:nvPr>
            <p:ph type="body" idx="1"/>
          </p:nvPr>
        </p:nvSpPr>
        <p:spPr>
          <a:xfrm>
            <a:off x="358822" y="1821031"/>
            <a:ext cx="8426353" cy="2682823"/>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190500" indent="0">
              <a:lnSpc>
                <a:spcPct val="110000"/>
              </a:lnSpc>
              <a:spcBef>
                <a:spcPts val="300"/>
              </a:spcBef>
              <a:buClr>
                <a:srgbClr val="000091"/>
              </a:buClr>
              <a:buSzPts val="1500"/>
            </a:pPr>
            <a:r>
              <a:rPr lang="fr-FR" sz="1500"/>
              <a:t>Suite aux transformations du monde du travail liés au développement du numérique, à la mondialisation, au développement de nouvelles formes de travail atypiques, comment faire évoluer le dialogue social pour en conserver l'efficacité ?</a:t>
            </a:r>
            <a:endParaRPr lang="fr-FR" sz="1500">
              <a:solidFill>
                <a:srgbClr val="000091"/>
              </a:solidFill>
            </a:endParaRPr>
          </a:p>
          <a:p>
            <a:pPr indent="-323850">
              <a:lnSpc>
                <a:spcPct val="110000"/>
              </a:lnSpc>
              <a:spcBef>
                <a:spcPts val="300"/>
              </a:spcBef>
              <a:buClr>
                <a:srgbClr val="123076"/>
              </a:buClr>
              <a:buSzPts val="1500"/>
              <a:buChar char="•"/>
            </a:pPr>
            <a:r>
              <a:rPr lang="fr-FR" sz="1500"/>
              <a:t>Etudier les</a:t>
            </a:r>
            <a:r>
              <a:rPr lang="fr-FR" sz="1500" b="1"/>
              <a:t> barrières législatives</a:t>
            </a:r>
            <a:r>
              <a:rPr lang="fr-FR" sz="1500"/>
              <a:t> et proposer des adaptations.</a:t>
            </a:r>
          </a:p>
          <a:p>
            <a:pPr indent="-323850">
              <a:lnSpc>
                <a:spcPct val="110000"/>
              </a:lnSpc>
              <a:spcBef>
                <a:spcPts val="300"/>
              </a:spcBef>
              <a:buClr>
                <a:srgbClr val="123076"/>
              </a:buClr>
              <a:buSzPts val="1500"/>
              <a:buChar char="•"/>
            </a:pPr>
            <a:r>
              <a:rPr lang="fr-FR" sz="1500" b="1"/>
              <a:t>Améliorer les formes de représentation </a:t>
            </a:r>
            <a:r>
              <a:rPr lang="fr-FR" sz="1500"/>
              <a:t>disponibles pour les travailleurs atypiques dans le dialogue social. </a:t>
            </a:r>
          </a:p>
          <a:p>
            <a:pPr indent="-323850">
              <a:lnSpc>
                <a:spcPct val="110000"/>
              </a:lnSpc>
              <a:spcBef>
                <a:spcPts val="300"/>
              </a:spcBef>
              <a:buClr>
                <a:srgbClr val="123076"/>
              </a:buClr>
              <a:buSzPts val="1500"/>
              <a:buChar char="•"/>
            </a:pPr>
            <a:r>
              <a:rPr lang="fr-FR" sz="1500">
                <a:solidFill>
                  <a:srgbClr val="000091"/>
                </a:solidFill>
              </a:rPr>
              <a:t>Prendre en compte les </a:t>
            </a:r>
            <a:r>
              <a:rPr lang="fr-FR" sz="1500" b="1">
                <a:solidFill>
                  <a:srgbClr val="000091"/>
                </a:solidFill>
              </a:rPr>
              <a:t>spécificités régionales ou nationales</a:t>
            </a:r>
            <a:r>
              <a:rPr lang="fr-FR" sz="1500">
                <a:solidFill>
                  <a:srgbClr val="000091"/>
                </a:solidFill>
              </a:rPr>
              <a:t>.</a:t>
            </a:r>
          </a:p>
          <a:p>
            <a:pPr indent="-323850">
              <a:lnSpc>
                <a:spcPct val="110000"/>
              </a:lnSpc>
              <a:spcBef>
                <a:spcPts val="300"/>
              </a:spcBef>
              <a:buClr>
                <a:srgbClr val="123076"/>
              </a:buClr>
              <a:buSzPts val="1500"/>
              <a:buChar char="•"/>
            </a:pPr>
            <a:endParaRPr lang="fr-FR" sz="1500">
              <a:solidFill>
                <a:srgbClr val="000091"/>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455221"/>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Le dialogue social dans le nouveau monde du travail </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HORIZON-CL2-2024-TRANSFORMATIONS-01-05</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Providing support in a changing world of work and social protection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HORIZON-CL2-2021-TRANSFORMATIONS-01-02</a:t>
            </a:r>
            <a:r>
              <a:rPr lang="en-US" sz="1000">
                <a:solidFill>
                  <a:schemeClr val="bg1">
                    <a:lumMod val="50000"/>
                  </a:schemeClr>
                </a:solidFill>
              </a:rPr>
              <a:t>, An empirically informed European theory of justice and fairness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REV-INEQUAL-01-2016</a:t>
            </a:r>
            <a:r>
              <a:rPr lang="en-US" sz="1000">
                <a:solidFill>
                  <a:schemeClr val="bg1">
                    <a:lumMod val="50000"/>
                  </a:schemeClr>
                </a:solidFill>
              </a:rPr>
              <a:t> </a:t>
            </a:r>
            <a:endParaRPr lang="fr-FR" sz="1000">
              <a:solidFill>
                <a:schemeClr val="bg1">
                  <a:lumMod val="50000"/>
                </a:schemeClr>
              </a:solidFill>
            </a:endParaRPr>
          </a:p>
        </p:txBody>
      </p:sp>
    </p:spTree>
    <p:extLst>
      <p:ext uri="{BB962C8B-B14F-4D97-AF65-F5344CB8AC3E}">
        <p14:creationId xmlns:p14="http://schemas.microsoft.com/office/powerpoint/2010/main" val="11305788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Policy recommendations from socio-economic impacts of loneliness in Europe</a:t>
            </a:r>
            <a:endParaRPr sz="2000">
              <a:solidFill>
                <a:schemeClr val="bg2"/>
              </a:solidFill>
            </a:endParaRPr>
          </a:p>
        </p:txBody>
      </p:sp>
      <p:sp>
        <p:nvSpPr>
          <p:cNvPr id="200" name="Google Shape;200;p18"/>
          <p:cNvSpPr txBox="1">
            <a:spLocks noGrp="1"/>
          </p:cNvSpPr>
          <p:nvPr>
            <p:ph type="body" idx="1"/>
          </p:nvPr>
        </p:nvSpPr>
        <p:spPr>
          <a:xfrm>
            <a:off x="359999" y="1782819"/>
            <a:ext cx="8419785" cy="2725402"/>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350"/>
              <a:t>Contribuer aux </a:t>
            </a:r>
            <a:r>
              <a:rPr lang="fr-FR" sz="1350" b="1"/>
              <a:t>changements de comportement </a:t>
            </a:r>
            <a:r>
              <a:rPr lang="fr-FR" sz="1350"/>
              <a:t>nécessaires à une société plus résiliente et plus juste.</a:t>
            </a:r>
          </a:p>
          <a:p>
            <a:pPr marL="514350" indent="-323850">
              <a:lnSpc>
                <a:spcPct val="110000"/>
              </a:lnSpc>
              <a:spcBef>
                <a:spcPts val="300"/>
              </a:spcBef>
              <a:buClr>
                <a:srgbClr val="000091"/>
              </a:buClr>
              <a:buSzPts val="1500"/>
              <a:buFont typeface="Arial,Sans-Serif"/>
              <a:buChar char="•"/>
            </a:pPr>
            <a:r>
              <a:rPr lang="fr-FR" sz="1350"/>
              <a:t>Informer sur l'impact de la solitude en Europe par la </a:t>
            </a:r>
            <a:r>
              <a:rPr lang="fr-FR" sz="1350" b="1"/>
              <a:t>mise en commun de données </a:t>
            </a:r>
            <a:r>
              <a:rPr lang="fr-FR" sz="1350"/>
              <a:t>socio-économiques avec les données existantes. Voir </a:t>
            </a:r>
            <a:r>
              <a:rPr lang="fr-FR" sz="1350">
                <a:solidFill>
                  <a:schemeClr val="bg2"/>
                </a:solidFill>
              </a:rPr>
              <a:t>notamment le </a:t>
            </a:r>
            <a:r>
              <a:rPr lang="fr-FR" sz="1350">
                <a:solidFill>
                  <a:schemeClr val="bg2"/>
                </a:solidFill>
                <a:hlinkClick r:id="rId3">
                  <a:extLst>
                    <a:ext uri="{A12FA001-AC4F-418D-AE19-62706E023703}">
                      <ahyp:hlinkClr xmlns:ahyp="http://schemas.microsoft.com/office/drawing/2018/hyperlinkcolor" val="tx"/>
                    </a:ext>
                  </a:extLst>
                </a:hlinkClick>
              </a:rPr>
              <a:t>pré-rapport du JRC</a:t>
            </a:r>
            <a:r>
              <a:rPr lang="fr-FR" sz="1350">
                <a:solidFill>
                  <a:schemeClr val="bg2"/>
                </a:solidFill>
              </a:rPr>
              <a:t> sur</a:t>
            </a:r>
            <a:r>
              <a:rPr lang="fr-FR" sz="1350"/>
              <a:t> le sujet.</a:t>
            </a:r>
          </a:p>
          <a:p>
            <a:pPr indent="-323850">
              <a:lnSpc>
                <a:spcPct val="110000"/>
              </a:lnSpc>
              <a:spcBef>
                <a:spcPts val="300"/>
              </a:spcBef>
              <a:buClr>
                <a:srgbClr val="123076"/>
              </a:buClr>
              <a:buSzPts val="1500"/>
              <a:buChar char="•"/>
            </a:pPr>
            <a:r>
              <a:rPr lang="fr-FR" sz="1350"/>
              <a:t>Fournir des </a:t>
            </a:r>
            <a:r>
              <a:rPr lang="fr-FR" sz="1350" b="1"/>
              <a:t>recommandations pour les politiques sociales et économiques </a:t>
            </a:r>
            <a:r>
              <a:rPr lang="fr-FR" sz="1350"/>
              <a:t>visant à prévenir, contrer et gérer la solitude en Europe, au niveau des individus et au niveau de la population.</a:t>
            </a:r>
          </a:p>
          <a:p>
            <a:pPr indent="-323850">
              <a:lnSpc>
                <a:spcPct val="110000"/>
              </a:lnSpc>
              <a:spcBef>
                <a:spcPts val="300"/>
              </a:spcBef>
              <a:buClr>
                <a:srgbClr val="123076"/>
              </a:buClr>
              <a:buSzPts val="1500"/>
              <a:buChar char="•"/>
            </a:pPr>
            <a:r>
              <a:rPr lang="fr-FR" sz="1350"/>
              <a:t>Créer un </a:t>
            </a:r>
            <a:r>
              <a:rPr lang="fr-FR" sz="1350" b="1"/>
              <a:t>cadre pour surveiller </a:t>
            </a:r>
            <a:r>
              <a:rPr lang="fr-FR" sz="1350"/>
              <a:t>la solitude sur le long terme.</a:t>
            </a:r>
          </a:p>
          <a:p>
            <a:pPr indent="-323850">
              <a:lnSpc>
                <a:spcPct val="110000"/>
              </a:lnSpc>
              <a:spcBef>
                <a:spcPts val="300"/>
              </a:spcBef>
              <a:buClr>
                <a:srgbClr val="123076"/>
              </a:buClr>
              <a:buSzPts val="1500"/>
              <a:buChar char="•"/>
            </a:pPr>
            <a:r>
              <a:rPr lang="fr-FR" sz="1350"/>
              <a:t>Établir un </a:t>
            </a:r>
            <a:r>
              <a:rPr lang="fr-FR" sz="1350" b="1"/>
              <a:t>réseau représentatif d'experts, de parties prenantes et de décideurs politiques </a:t>
            </a:r>
            <a:r>
              <a:rPr lang="fr-FR" sz="1350"/>
              <a:t>impliqués dans la recherche et les actions politiques qui traitent des impacts socio-économiques de la solitude. </a:t>
            </a:r>
          </a:p>
          <a:p>
            <a:pPr marL="419100" lvl="0" indent="-285750">
              <a:lnSpc>
                <a:spcPct val="110000"/>
              </a:lnSpc>
              <a:spcBef>
                <a:spcPts val="300"/>
              </a:spcBef>
              <a:buClr>
                <a:srgbClr val="123076"/>
              </a:buClr>
              <a:buSzPts val="1500"/>
              <a:buFont typeface="Arial"/>
              <a:buChar char="•"/>
            </a:pPr>
            <a:r>
              <a:rPr lang="fr-FR" sz="1350" i="1">
                <a:solidFill>
                  <a:srgbClr val="000091"/>
                </a:solidFill>
              </a:rPr>
              <a:t>Participation recommandée du </a:t>
            </a:r>
            <a:r>
              <a:rPr lang="en-GB" sz="1350" i="1">
                <a:solidFill>
                  <a:srgbClr val="000091"/>
                </a:solidFill>
              </a:rPr>
              <a:t>Joint Research Centre </a:t>
            </a:r>
            <a:r>
              <a:rPr lang="fr-FR" sz="1350" i="1">
                <a:solidFill>
                  <a:srgbClr val="000091"/>
                </a:solidFill>
              </a:rPr>
              <a:t>: voir notre </a:t>
            </a:r>
            <a:r>
              <a:rPr lang="fr-FR" sz="1350" i="1">
                <a:solidFill>
                  <a:srgbClr val="000091"/>
                </a:solidFill>
                <a:hlinkClick r:id="rId4" action="ppaction://hlinksldjump">
                  <a:extLst>
                    <a:ext uri="{A12FA001-AC4F-418D-AE19-62706E023703}">
                      <ahyp:hlinkClr xmlns:ahyp="http://schemas.microsoft.com/office/drawing/2018/hyperlinkcolor" val="tx"/>
                    </a:ext>
                  </a:extLst>
                </a:hlinkClick>
              </a:rPr>
              <a:t>diapositive dédiée</a:t>
            </a:r>
            <a:endParaRPr lang="fr-FR" sz="1350" i="1">
              <a:solidFill>
                <a:srgbClr val="000091"/>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49439"/>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Recommandations politiques sur l'impact socio-économique de la solitude en Europe </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HORIZON-CL2-2024-TRANSFORMATIONS-01-01</a:t>
            </a:r>
            <a:r>
              <a:rPr lang="en-US" sz="1200"/>
              <a:t>​</a:t>
            </a:r>
          </a:p>
          <a:p>
            <a:pPr algn="r" fontAlgn="base"/>
            <a:r>
              <a:rPr lang="fr-FR" sz="1200"/>
              <a:t>Budget global : </a:t>
            </a:r>
            <a:r>
              <a:rPr lang="fr-FR" sz="1200" b="1"/>
              <a:t>3M€ - </a:t>
            </a:r>
            <a:r>
              <a:rPr lang="fr-FR" sz="1200"/>
              <a:t>Budget par projet :</a:t>
            </a:r>
            <a:r>
              <a:rPr lang="fr-FR" sz="1200" b="1"/>
              <a:t>3M€ </a:t>
            </a:r>
            <a:r>
              <a:rPr lang="fr-FR" sz="1200"/>
              <a:t>- </a:t>
            </a:r>
            <a:r>
              <a:rPr lang="fr-FR" sz="1200" i="1"/>
              <a:t>Lump </a:t>
            </a:r>
            <a:r>
              <a:rPr lang="fr-FR" sz="1200" i="1" err="1"/>
              <a:t>sum</a:t>
            </a:r>
            <a:r>
              <a:rPr lang="en-US" sz="1200" i="1"/>
              <a:t>​</a:t>
            </a:r>
          </a:p>
          <a:p>
            <a:pPr algn="r" fontAlgn="base"/>
            <a:r>
              <a:rPr lang="fr-FR" sz="1200"/>
              <a:t>Type de projet : </a:t>
            </a:r>
            <a:r>
              <a:rPr lang="fr-FR" sz="1200" b="1"/>
              <a:t>Action de Coordination et de Soutien (CSA)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GB" sz="1000">
                <a:solidFill>
                  <a:schemeClr val="bg1">
                    <a:lumMod val="50000"/>
                  </a:schemeClr>
                </a:solidFill>
              </a:rPr>
              <a:t>Behavioural, social and economic impacts of the outbreak response </a:t>
            </a:r>
            <a:r>
              <a:rPr lang="en-GB" sz="1000">
                <a:solidFill>
                  <a:schemeClr val="bg1">
                    <a:lumMod val="50000"/>
                  </a:schemeClr>
                </a:solidFill>
                <a:hlinkClick r:id="rId5">
                  <a:extLst>
                    <a:ext uri="{A12FA001-AC4F-418D-AE19-62706E023703}">
                      <ahyp:hlinkClr xmlns:ahyp="http://schemas.microsoft.com/office/drawing/2018/hyperlinkcolor" val="tx"/>
                    </a:ext>
                  </a:extLst>
                </a:hlinkClick>
              </a:rPr>
              <a:t>SC1-PHE-CORONAVIRUS-2020-2C</a:t>
            </a:r>
            <a:r>
              <a:rPr lang="en-GB" sz="1000">
                <a:solidFill>
                  <a:schemeClr val="bg1">
                    <a:lumMod val="50000"/>
                  </a:schemeClr>
                </a:solidFill>
              </a:rPr>
              <a:t>, An empirically informed European theory of justice and fairness </a:t>
            </a:r>
            <a:r>
              <a:rPr lang="en-GB" sz="1000">
                <a:solidFill>
                  <a:schemeClr val="bg1">
                    <a:lumMod val="50000"/>
                  </a:schemeClr>
                </a:solidFill>
                <a:hlinkClick r:id="rId6">
                  <a:extLst>
                    <a:ext uri="{A12FA001-AC4F-418D-AE19-62706E023703}">
                      <ahyp:hlinkClr xmlns:ahyp="http://schemas.microsoft.com/office/drawing/2018/hyperlinkcolor" val="tx"/>
                    </a:ext>
                  </a:extLst>
                </a:hlinkClick>
              </a:rPr>
              <a:t>REV-INEQUAL-01-2016</a:t>
            </a:r>
            <a:r>
              <a:rPr lang="en-GB" sz="1000">
                <a:solidFill>
                  <a:schemeClr val="bg1">
                    <a:lumMod val="50000"/>
                  </a:schemeClr>
                </a:solidFill>
              </a:rPr>
              <a:t>, Understanding health, ageing and disease: determinants, risk factors and pathways </a:t>
            </a:r>
            <a:r>
              <a:rPr lang="en-GB" sz="1000">
                <a:solidFill>
                  <a:schemeClr val="bg1">
                    <a:lumMod val="50000"/>
                  </a:schemeClr>
                </a:solidFill>
                <a:hlinkClick r:id="rId7">
                  <a:extLst>
                    <a:ext uri="{A12FA001-AC4F-418D-AE19-62706E023703}">
                      <ahyp:hlinkClr xmlns:ahyp="http://schemas.microsoft.com/office/drawing/2018/hyperlinkcolor" val="tx"/>
                    </a:ext>
                  </a:extLst>
                </a:hlinkClick>
              </a:rPr>
              <a:t>PHC-01-2014</a:t>
            </a:r>
            <a:r>
              <a:rPr lang="en-GB" sz="1000">
                <a:solidFill>
                  <a:schemeClr val="bg1">
                    <a:lumMod val="50000"/>
                  </a:schemeClr>
                </a:solidFill>
              </a:rPr>
              <a:t> </a:t>
            </a:r>
          </a:p>
        </p:txBody>
      </p:sp>
    </p:spTree>
    <p:extLst>
      <p:ext uri="{BB962C8B-B14F-4D97-AF65-F5344CB8AC3E}">
        <p14:creationId xmlns:p14="http://schemas.microsoft.com/office/powerpoint/2010/main" val="24188450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Beyond the horizon: A human-friendly deployment of artificial intelligence and related technologies</a:t>
            </a:r>
            <a:endParaRPr sz="2000">
              <a:solidFill>
                <a:schemeClr val="bg2"/>
              </a:solidFill>
            </a:endParaRPr>
          </a:p>
        </p:txBody>
      </p:sp>
      <p:sp>
        <p:nvSpPr>
          <p:cNvPr id="200" name="Google Shape;200;p18"/>
          <p:cNvSpPr txBox="1">
            <a:spLocks noGrp="1"/>
          </p:cNvSpPr>
          <p:nvPr>
            <p:ph type="body" idx="1"/>
          </p:nvPr>
        </p:nvSpPr>
        <p:spPr>
          <a:xfrm>
            <a:off x="359999" y="1916336"/>
            <a:ext cx="8419785" cy="2131031"/>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133350" indent="0">
              <a:lnSpc>
                <a:spcPct val="110000"/>
              </a:lnSpc>
              <a:spcBef>
                <a:spcPts val="300"/>
              </a:spcBef>
              <a:buClr>
                <a:srgbClr val="123076"/>
              </a:buClr>
              <a:buSzPts val="1500"/>
            </a:pPr>
            <a:r>
              <a:rPr lang="fr-FR" sz="1200" b="1"/>
              <a:t>Prospective </a:t>
            </a:r>
            <a:r>
              <a:rPr lang="fr-FR" sz="1200"/>
              <a:t>: accompagner et orienter </a:t>
            </a:r>
            <a:r>
              <a:rPr lang="fr-FR" sz="1200" b="1"/>
              <a:t>sur le long-terme</a:t>
            </a:r>
            <a:r>
              <a:rPr lang="fr-FR" sz="1200"/>
              <a:t> le développement de l'intelligence artificielle et des technologies connexes pour qu'il se fasse dans le</a:t>
            </a:r>
            <a:r>
              <a:rPr lang="fr-FR" sz="1200" b="1"/>
              <a:t> respect des droits humains </a:t>
            </a:r>
            <a:r>
              <a:rPr lang="fr-FR" sz="1200"/>
              <a:t>et des valeurs européennes, et </a:t>
            </a:r>
            <a:r>
              <a:rPr lang="fr-FR" sz="1200" b="1"/>
              <a:t>au bénéfice des citoyens et de la société</a:t>
            </a:r>
            <a:r>
              <a:rPr lang="fr-FR" sz="1200"/>
              <a:t> :</a:t>
            </a:r>
          </a:p>
          <a:p>
            <a:pPr indent="-323850">
              <a:lnSpc>
                <a:spcPct val="110000"/>
              </a:lnSpc>
              <a:spcBef>
                <a:spcPts val="300"/>
              </a:spcBef>
              <a:buClr>
                <a:srgbClr val="123076"/>
              </a:buClr>
              <a:buSzPts val="1500"/>
              <a:buFont typeface="Arial"/>
              <a:buChar char="•"/>
            </a:pPr>
            <a:r>
              <a:rPr lang="fr-FR" sz="1200" b="1"/>
              <a:t>Renforcer structurellement </a:t>
            </a:r>
            <a:r>
              <a:rPr lang="fr-FR" sz="1200"/>
              <a:t>les capacités à prévoir, évaluer et gérer les opportunités et les défis dans ce domaine</a:t>
            </a:r>
          </a:p>
          <a:p>
            <a:pPr indent="-323850">
              <a:lnSpc>
                <a:spcPct val="110000"/>
              </a:lnSpc>
              <a:spcBef>
                <a:spcPts val="300"/>
              </a:spcBef>
              <a:buClr>
                <a:srgbClr val="123076"/>
              </a:buClr>
              <a:buSzPts val="1500"/>
              <a:buChar char="•"/>
            </a:pPr>
            <a:r>
              <a:rPr lang="fr-FR" sz="1200"/>
              <a:t>Etablir des </a:t>
            </a:r>
            <a:r>
              <a:rPr lang="fr-FR" sz="1200" b="1"/>
              <a:t>principes directeurs</a:t>
            </a:r>
          </a:p>
          <a:p>
            <a:pPr indent="-323850">
              <a:lnSpc>
                <a:spcPct val="110000"/>
              </a:lnSpc>
              <a:spcBef>
                <a:spcPts val="300"/>
              </a:spcBef>
              <a:buClr>
                <a:srgbClr val="123076"/>
              </a:buClr>
              <a:buSzPts val="1500"/>
              <a:buChar char="•"/>
            </a:pPr>
            <a:r>
              <a:rPr lang="fr-FR" sz="1200"/>
              <a:t>Proposer des </a:t>
            </a:r>
            <a:r>
              <a:rPr lang="fr-FR" sz="1200" b="1"/>
              <a:t>recommandations hiérarchisées pour les politiques européennes</a:t>
            </a:r>
            <a:r>
              <a:rPr lang="fr-FR" sz="1200">
                <a:solidFill>
                  <a:schemeClr val="bg2"/>
                </a:solidFill>
              </a:rPr>
              <a:t> en recherche et au-delà</a:t>
            </a:r>
          </a:p>
          <a:p>
            <a:pPr indent="-323850">
              <a:lnSpc>
                <a:spcPct val="110000"/>
              </a:lnSpc>
              <a:spcBef>
                <a:spcPts val="300"/>
              </a:spcBef>
              <a:buClr>
                <a:srgbClr val="123076"/>
              </a:buClr>
              <a:buSzPts val="1500"/>
              <a:buChar char="•"/>
            </a:pPr>
            <a:r>
              <a:rPr lang="fr-FR" sz="1200">
                <a:solidFill>
                  <a:schemeClr val="bg2"/>
                </a:solidFill>
              </a:rPr>
              <a:t>Se situer dans la continuité du </a:t>
            </a:r>
            <a:r>
              <a:rPr lang="fr-FR" sz="1200">
                <a:solidFill>
                  <a:schemeClr val="bg2"/>
                </a:solidFill>
                <a:hlinkClick r:id="rId3">
                  <a:extLst>
                    <a:ext uri="{A12FA001-AC4F-418D-AE19-62706E023703}">
                      <ahyp:hlinkClr xmlns:ahyp="http://schemas.microsoft.com/office/drawing/2018/hyperlinkcolor" val="tx"/>
                    </a:ext>
                  </a:extLst>
                </a:hlinkClick>
              </a:rPr>
              <a:t>draft AI act</a:t>
            </a:r>
            <a:r>
              <a:rPr lang="fr-FR" sz="1200">
                <a:solidFill>
                  <a:schemeClr val="bg2"/>
                </a:solidFill>
              </a:rPr>
              <a:t>, et des travaux de groupes tels que le </a:t>
            </a:r>
            <a:r>
              <a:rPr lang="fr-FR" sz="1200">
                <a:solidFill>
                  <a:schemeClr val="bg2"/>
                </a:solidFill>
                <a:hlinkClick r:id="rId4">
                  <a:extLst>
                    <a:ext uri="{A12FA001-AC4F-418D-AE19-62706E023703}">
                      <ahyp:hlinkClr xmlns:ahyp="http://schemas.microsoft.com/office/drawing/2018/hyperlinkcolor" val="tx"/>
                    </a:ext>
                  </a:extLst>
                </a:hlinkClick>
              </a:rPr>
              <a:t>High Level Expert Group on </a:t>
            </a:r>
            <a:r>
              <a:rPr lang="fr-FR" sz="1200" err="1">
                <a:solidFill>
                  <a:schemeClr val="bg2"/>
                </a:solidFill>
                <a:hlinkClick r:id="rId4">
                  <a:extLst>
                    <a:ext uri="{A12FA001-AC4F-418D-AE19-62706E023703}">
                      <ahyp:hlinkClr xmlns:ahyp="http://schemas.microsoft.com/office/drawing/2018/hyperlinkcolor" val="tx"/>
                    </a:ext>
                  </a:extLst>
                </a:hlinkClick>
              </a:rPr>
              <a:t>Artificial</a:t>
            </a:r>
            <a:r>
              <a:rPr lang="fr-FR" sz="1200">
                <a:solidFill>
                  <a:schemeClr val="bg2"/>
                </a:solidFill>
                <a:hlinkClick r:id="rId4">
                  <a:extLst>
                    <a:ext uri="{A12FA001-AC4F-418D-AE19-62706E023703}">
                      <ahyp:hlinkClr xmlns:ahyp="http://schemas.microsoft.com/office/drawing/2018/hyperlinkcolor" val="tx"/>
                    </a:ext>
                  </a:extLst>
                </a:hlinkClick>
              </a:rPr>
              <a:t> Intelligence</a:t>
            </a:r>
            <a:r>
              <a:rPr lang="fr-FR" sz="1200">
                <a:solidFill>
                  <a:schemeClr val="bg2"/>
                </a:solidFill>
              </a:rPr>
              <a:t> et l'</a:t>
            </a:r>
            <a:r>
              <a:rPr lang="fr-FR" sz="1200">
                <a:solidFill>
                  <a:schemeClr val="bg2"/>
                </a:solidFill>
                <a:hlinkClick r:id="rId5">
                  <a:extLst>
                    <a:ext uri="{A12FA001-AC4F-418D-AE19-62706E023703}">
                      <ahyp:hlinkClr xmlns:ahyp="http://schemas.microsoft.com/office/drawing/2018/hyperlinkcolor" val="tx"/>
                    </a:ext>
                  </a:extLst>
                </a:hlinkClick>
              </a:rPr>
              <a:t>AI Data Robotics Parnership</a:t>
            </a:r>
            <a:endParaRPr lang="fr-FR" sz="1200">
              <a:solidFill>
                <a:schemeClr val="bg2"/>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49439"/>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Au-delà de l'horizon : un déploiement de l'intelligence artificielle et des technologies connexes respectueux de l'humain </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HORIZON-CL2-2024-TRANSFORMATIONS-01-06</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7" name="Rectangle : coins arrondis 5">
            <a:extLst>
              <a:ext uri="{FF2B5EF4-FFF2-40B4-BE49-F238E27FC236}">
                <a16:creationId xmlns:a16="http://schemas.microsoft.com/office/drawing/2014/main" id="{74EB22F6-41F0-4BF9-AA4F-31C6EF832828}"/>
              </a:ext>
            </a:extLst>
          </p:cNvPr>
          <p:cNvSpPr/>
          <p:nvPr/>
        </p:nvSpPr>
        <p:spPr>
          <a:xfrm>
            <a:off x="359999" y="4151416"/>
            <a:ext cx="8495766" cy="897662"/>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US" sz="1000">
                <a:solidFill>
                  <a:schemeClr val="bg1">
                    <a:lumMod val="50000"/>
                  </a:schemeClr>
                </a:solidFill>
              </a:rPr>
              <a:t>Human-centric Digital Age </a:t>
            </a:r>
            <a:r>
              <a:rPr lang="en-US" sz="1000">
                <a:solidFill>
                  <a:schemeClr val="bg1">
                    <a:lumMod val="50000"/>
                  </a:schemeClr>
                </a:solidFill>
                <a:hlinkClick r:id="rId6">
                  <a:extLst>
                    <a:ext uri="{A12FA001-AC4F-418D-AE19-62706E023703}">
                      <ahyp:hlinkClr xmlns:ahyp="http://schemas.microsoft.com/office/drawing/2018/hyperlinkcolor" val="tx"/>
                    </a:ext>
                  </a:extLst>
                </a:hlinkClick>
              </a:rPr>
              <a:t>ICT-31-2014</a:t>
            </a:r>
            <a:r>
              <a:rPr lang="en-US" sz="1000">
                <a:solidFill>
                  <a:schemeClr val="bg1">
                    <a:lumMod val="50000"/>
                  </a:schemeClr>
                </a:solidFill>
              </a:rPr>
              <a:t>, The Ethics of technologies with high socio-economic impact and Human Rights relevance </a:t>
            </a:r>
            <a:r>
              <a:rPr lang="en-US" sz="1000">
                <a:solidFill>
                  <a:schemeClr val="bg1">
                    <a:lumMod val="50000"/>
                  </a:schemeClr>
                </a:solidFill>
                <a:hlinkClick r:id="rId7">
                  <a:extLst>
                    <a:ext uri="{A12FA001-AC4F-418D-AE19-62706E023703}">
                      <ahyp:hlinkClr xmlns:ahyp="http://schemas.microsoft.com/office/drawing/2018/hyperlinkcolor" val="tx"/>
                    </a:ext>
                  </a:extLst>
                </a:hlinkClick>
              </a:rPr>
              <a:t>SwafS-18-2016</a:t>
            </a:r>
            <a:r>
              <a:rPr lang="en-GB" sz="1000">
                <a:solidFill>
                  <a:schemeClr val="bg1">
                    <a:lumMod val="50000"/>
                  </a:schemeClr>
                </a:solidFill>
              </a:rPr>
              <a:t>, </a:t>
            </a:r>
            <a:r>
              <a:rPr lang="en-US" sz="1000">
                <a:solidFill>
                  <a:schemeClr val="bg1">
                    <a:lumMod val="50000"/>
                  </a:schemeClr>
                </a:solidFill>
              </a:rPr>
              <a:t>Towards a vibrant European network of AI excellence </a:t>
            </a:r>
            <a:r>
              <a:rPr lang="en-GB" sz="1000">
                <a:solidFill>
                  <a:schemeClr val="bg1">
                    <a:lumMod val="50000"/>
                  </a:schemeClr>
                </a:solidFill>
              </a:rPr>
              <a:t>centres</a:t>
            </a:r>
            <a:r>
              <a:rPr lang="en-US" sz="1000">
                <a:solidFill>
                  <a:schemeClr val="bg1">
                    <a:lumMod val="50000"/>
                  </a:schemeClr>
                </a:solidFill>
              </a:rPr>
              <a:t> </a:t>
            </a:r>
            <a:r>
              <a:rPr lang="en-US" sz="1000">
                <a:solidFill>
                  <a:schemeClr val="bg1">
                    <a:lumMod val="50000"/>
                  </a:schemeClr>
                </a:solidFill>
                <a:hlinkClick r:id="rId8">
                  <a:extLst>
                    <a:ext uri="{A12FA001-AC4F-418D-AE19-62706E023703}">
                      <ahyp:hlinkClr xmlns:ahyp="http://schemas.microsoft.com/office/drawing/2018/hyperlinkcolor" val="tx"/>
                    </a:ext>
                  </a:extLst>
                </a:hlinkClick>
              </a:rPr>
              <a:t>ICT-48-2020</a:t>
            </a:r>
            <a:r>
              <a:rPr lang="en-US" sz="1000">
                <a:solidFill>
                  <a:schemeClr val="bg1">
                    <a:lumMod val="50000"/>
                  </a:schemeClr>
                </a:solidFill>
              </a:rPr>
              <a:t>, European Network of AI Excellence </a:t>
            </a:r>
            <a:r>
              <a:rPr lang="en-GB" sz="1000">
                <a:solidFill>
                  <a:schemeClr val="bg1">
                    <a:lumMod val="50000"/>
                  </a:schemeClr>
                </a:solidFill>
              </a:rPr>
              <a:t>Centres</a:t>
            </a:r>
            <a:r>
              <a:rPr lang="en-US" sz="1000">
                <a:solidFill>
                  <a:schemeClr val="bg1">
                    <a:lumMod val="50000"/>
                  </a:schemeClr>
                </a:solidFill>
              </a:rPr>
              <a:t>: Pillars of the European AI lighthouse </a:t>
            </a:r>
            <a:r>
              <a:rPr lang="en-US" sz="1000">
                <a:solidFill>
                  <a:schemeClr val="bg1">
                    <a:lumMod val="50000"/>
                  </a:schemeClr>
                </a:solidFill>
                <a:hlinkClick r:id="rId9">
                  <a:extLst>
                    <a:ext uri="{A12FA001-AC4F-418D-AE19-62706E023703}">
                      <ahyp:hlinkClr xmlns:ahyp="http://schemas.microsoft.com/office/drawing/2018/hyperlinkcolor" val="tx"/>
                    </a:ext>
                  </a:extLst>
                </a:hlinkClick>
              </a:rPr>
              <a:t>HORIZON-CL4-2021-HUMAN-01-03</a:t>
            </a:r>
            <a:r>
              <a:rPr lang="en-US" sz="1000">
                <a:solidFill>
                  <a:schemeClr val="bg1">
                    <a:lumMod val="50000"/>
                  </a:schemeClr>
                </a:solidFill>
              </a:rPr>
              <a:t>, European Network of AI Excellence </a:t>
            </a:r>
            <a:r>
              <a:rPr lang="en-GB" sz="1000">
                <a:solidFill>
                  <a:schemeClr val="bg1">
                    <a:lumMod val="50000"/>
                  </a:schemeClr>
                </a:solidFill>
              </a:rPr>
              <a:t>Centres</a:t>
            </a:r>
            <a:r>
              <a:rPr lang="en-US" sz="1000">
                <a:solidFill>
                  <a:schemeClr val="bg1">
                    <a:lumMod val="50000"/>
                  </a:schemeClr>
                </a:solidFill>
              </a:rPr>
              <a:t>: Expanding the European AI lighthouse </a:t>
            </a:r>
            <a:r>
              <a:rPr lang="en-US" sz="1000">
                <a:solidFill>
                  <a:schemeClr val="bg1">
                    <a:lumMod val="50000"/>
                  </a:schemeClr>
                </a:solidFill>
                <a:hlinkClick r:id="rId10">
                  <a:extLst>
                    <a:ext uri="{A12FA001-AC4F-418D-AE19-62706E023703}">
                      <ahyp:hlinkClr xmlns:ahyp="http://schemas.microsoft.com/office/drawing/2018/hyperlinkcolor" val="tx"/>
                    </a:ext>
                  </a:extLst>
                </a:hlinkClick>
              </a:rPr>
              <a:t>HORIZON-CL4-2022-HUMAN-02-02</a:t>
            </a:r>
            <a:r>
              <a:rPr lang="en-US" sz="1000">
                <a:solidFill>
                  <a:schemeClr val="bg1">
                    <a:lumMod val="50000"/>
                  </a:schemeClr>
                </a:solidFill>
              </a:rPr>
              <a:t>, </a:t>
            </a:r>
            <a:r>
              <a:rPr lang="en-GB" sz="1000">
                <a:solidFill>
                  <a:schemeClr val="bg1">
                    <a:lumMod val="50000"/>
                  </a:schemeClr>
                </a:solidFill>
                <a:hlinkClick r:id="rId11">
                  <a:extLst>
                    <a:ext uri="{A12FA001-AC4F-418D-AE19-62706E023703}">
                      <ahyp:hlinkClr xmlns:ahyp="http://schemas.microsoft.com/office/drawing/2018/hyperlinkcolor" val="tx"/>
                    </a:ext>
                  </a:extLst>
                </a:hlinkClick>
              </a:rPr>
              <a:t>cluster 4 (Digital, Industry and Space) 2021-2022 calls</a:t>
            </a:r>
            <a:r>
              <a:rPr lang="en-GB" sz="1000">
                <a:solidFill>
                  <a:schemeClr val="bg1">
                    <a:lumMod val="50000"/>
                  </a:schemeClr>
                </a:solidFill>
              </a:rPr>
              <a:t> under the header "Leadership in AI based on trust"</a:t>
            </a:r>
            <a:endParaRPr lang="en-GB" sz="1000">
              <a:solidFill>
                <a:schemeClr val="bg1">
                  <a:lumMod val="50000"/>
                </a:schemeClr>
              </a:solidFill>
              <a:cs typeface="Arial"/>
            </a:endParaRPr>
          </a:p>
        </p:txBody>
      </p:sp>
    </p:spTree>
    <p:extLst>
      <p:ext uri="{BB962C8B-B14F-4D97-AF65-F5344CB8AC3E}">
        <p14:creationId xmlns:p14="http://schemas.microsoft.com/office/powerpoint/2010/main" val="18506508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E659C2F8-8B25-4230-8EE8-BBB336FE7F33}"/>
              </a:ext>
            </a:extLst>
          </p:cNvPr>
          <p:cNvSpPr>
            <a:spLocks noGrp="1"/>
          </p:cNvSpPr>
          <p:nvPr>
            <p:ph type="pic" sz="quarter" idx="13"/>
          </p:nvPr>
        </p:nvSpPr>
        <p:spPr/>
      </p:sp>
      <p:sp>
        <p:nvSpPr>
          <p:cNvPr id="3" name="Titre 2">
            <a:extLst>
              <a:ext uri="{FF2B5EF4-FFF2-40B4-BE49-F238E27FC236}">
                <a16:creationId xmlns:a16="http://schemas.microsoft.com/office/drawing/2014/main" id="{F1976B5B-8C98-4F2D-8A4B-FC6F8FC0F006}"/>
              </a:ext>
            </a:extLst>
          </p:cNvPr>
          <p:cNvSpPr>
            <a:spLocks noGrp="1"/>
          </p:cNvSpPr>
          <p:nvPr>
            <p:ph type="title"/>
          </p:nvPr>
        </p:nvSpPr>
        <p:spPr/>
        <p:txBody>
          <a:bodyPr/>
          <a:lstStyle/>
          <a:p>
            <a:pPr marL="0" indent="0">
              <a:buNone/>
            </a:pPr>
            <a:r>
              <a:rPr lang="fr-FR"/>
              <a:t>Marché du travail et éducation</a:t>
            </a:r>
          </a:p>
        </p:txBody>
      </p:sp>
      <p:sp>
        <p:nvSpPr>
          <p:cNvPr id="4" name="Espace réservé de la date 3">
            <a:extLst>
              <a:ext uri="{FF2B5EF4-FFF2-40B4-BE49-F238E27FC236}">
                <a16:creationId xmlns:a16="http://schemas.microsoft.com/office/drawing/2014/main" id="{B99F3D93-FB53-4E17-A8F7-15BE4E27C3E9}"/>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D3F8B2AF-060C-469B-83BB-48AEC9E0546C}"/>
              </a:ext>
            </a:extLst>
          </p:cNvPr>
          <p:cNvSpPr>
            <a:spLocks noGrp="1"/>
          </p:cNvSpPr>
          <p:nvPr>
            <p:ph type="sldNum" sz="quarter" idx="12"/>
          </p:nvPr>
        </p:nvSpPr>
        <p:spPr/>
        <p:txBody>
          <a:bodyPr/>
          <a:lstStyle/>
          <a:p>
            <a:fld id="{733122C9-A0B9-462F-8757-0847AD287B63}" type="slidenum">
              <a:rPr lang="fr-FR" smtClean="0"/>
              <a:pPr/>
              <a:t>105</a:t>
            </a:fld>
            <a:endParaRPr lang="fr-FR"/>
          </a:p>
        </p:txBody>
      </p:sp>
    </p:spTree>
    <p:extLst>
      <p:ext uri="{BB962C8B-B14F-4D97-AF65-F5344CB8AC3E}">
        <p14:creationId xmlns:p14="http://schemas.microsoft.com/office/powerpoint/2010/main" val="29786283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GB" sz="2000">
                <a:solidFill>
                  <a:schemeClr val="bg2"/>
                </a:solidFill>
              </a:rPr>
              <a:t>Strengthen economic fairness and resilience of active labour market policies and address high unemployment</a:t>
            </a:r>
          </a:p>
        </p:txBody>
      </p:sp>
      <p:sp>
        <p:nvSpPr>
          <p:cNvPr id="200" name="Google Shape;200;p18"/>
          <p:cNvSpPr txBox="1">
            <a:spLocks noGrp="1"/>
          </p:cNvSpPr>
          <p:nvPr>
            <p:ph type="body" idx="1"/>
          </p:nvPr>
        </p:nvSpPr>
        <p:spPr>
          <a:xfrm>
            <a:off x="360000" y="1988596"/>
            <a:ext cx="8419785" cy="2563527"/>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400"/>
              <a:t>Améliorer la compréhension des </a:t>
            </a:r>
            <a:r>
              <a:rPr lang="fr-FR" sz="1400" b="1"/>
              <a:t>effets macro-économiques des politiques du marché du travail sur l'équilibre général</a:t>
            </a:r>
            <a:r>
              <a:rPr lang="fr-FR" sz="1400"/>
              <a:t>, notamment les effets de déplacement et de substitution.</a:t>
            </a:r>
          </a:p>
          <a:p>
            <a:pPr indent="-323850">
              <a:lnSpc>
                <a:spcPct val="110000"/>
              </a:lnSpc>
              <a:spcBef>
                <a:spcPts val="300"/>
              </a:spcBef>
              <a:buClr>
                <a:srgbClr val="123076"/>
              </a:buClr>
              <a:buSzPts val="1500"/>
              <a:buChar char="•"/>
            </a:pPr>
            <a:r>
              <a:rPr lang="fr-FR" sz="1400"/>
              <a:t>Etudier </a:t>
            </a:r>
            <a:r>
              <a:rPr lang="fr-FR" sz="1400" b="1"/>
              <a:t>l'impact des stratégies de développement des compétences</a:t>
            </a:r>
            <a:r>
              <a:rPr lang="fr-FR" sz="1400"/>
              <a:t> sur le taux d'emploi.</a:t>
            </a:r>
          </a:p>
          <a:p>
            <a:pPr indent="-323850">
              <a:lnSpc>
                <a:spcPct val="110000"/>
              </a:lnSpc>
              <a:spcBef>
                <a:spcPts val="300"/>
              </a:spcBef>
              <a:buClr>
                <a:srgbClr val="123076"/>
              </a:buClr>
              <a:buSzPts val="1500"/>
              <a:buChar char="•"/>
            </a:pPr>
            <a:r>
              <a:rPr lang="fr-FR" sz="1400" b="1"/>
              <a:t>Contribuer à accroître la participation au marché du travail</a:t>
            </a:r>
            <a:r>
              <a:rPr lang="fr-FR" sz="1400"/>
              <a:t>, dans un contexte de chômage élevé et de nombre élevé d'emplois vacants, notamment dans les emplois </a:t>
            </a:r>
            <a:r>
              <a:rPr lang="fr-FR" sz="1400" b="1"/>
              <a:t>peu ou au contraire hautement qualifiés</a:t>
            </a:r>
            <a:r>
              <a:rPr lang="fr-FR" sz="1400"/>
              <a:t>.</a:t>
            </a:r>
          </a:p>
          <a:p>
            <a:pPr indent="-323850">
              <a:lnSpc>
                <a:spcPct val="110000"/>
              </a:lnSpc>
              <a:spcBef>
                <a:spcPts val="300"/>
              </a:spcBef>
              <a:buClr>
                <a:srgbClr val="123076"/>
              </a:buClr>
              <a:buSzPts val="1500"/>
              <a:buChar char="•"/>
            </a:pPr>
            <a:r>
              <a:rPr lang="fr-FR" sz="1400" b="1">
                <a:solidFill>
                  <a:srgbClr val="000091"/>
                </a:solidFill>
              </a:rPr>
              <a:t>Quelques focus proposés </a:t>
            </a:r>
            <a:r>
              <a:rPr lang="fr-FR" sz="1400">
                <a:solidFill>
                  <a:srgbClr val="000091"/>
                </a:solidFill>
              </a:rPr>
              <a:t>: politiques en réponse à la crise du COVID-19 ; accès à l'emploi de personnes issues de milieux défavorisés et/ou de régions à fort taux de chômage ; dimension de genre ; synergies avec les politiques d'accès au logement.</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49438"/>
            <a:ext cx="8424000" cy="36689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Renforcer l'équité économique et la résilience des politiques actives du marché du travail, et lutter contre le chômage élevé</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HORIZON-CL2-2024-TRANSFORMATIONS-01-02</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Technological transformations, skills and globalization - future challenges for shared prosperity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TRANSFORMATIONS-18-2020</a:t>
            </a:r>
            <a:r>
              <a:rPr lang="en-US" sz="1000">
                <a:solidFill>
                  <a:schemeClr val="bg1">
                    <a:lumMod val="50000"/>
                  </a:schemeClr>
                </a:solidFill>
              </a:rPr>
              <a:t>, Conditions for the successful development of skills matched to needs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HORIZON-CL2-2022-TRANSFORMATIONS-01-07</a:t>
            </a:r>
            <a:r>
              <a:rPr lang="en-US" sz="1000">
                <a:solidFill>
                  <a:schemeClr val="bg1">
                    <a:lumMod val="50000"/>
                  </a:schemeClr>
                </a:solidFill>
              </a:rPr>
              <a:t>, Early job insecurity and </a:t>
            </a:r>
            <a:r>
              <a:rPr lang="en-US" sz="1000" err="1">
                <a:solidFill>
                  <a:schemeClr val="bg1">
                    <a:lumMod val="50000"/>
                  </a:schemeClr>
                </a:solidFill>
              </a:rPr>
              <a:t>labour</a:t>
            </a:r>
            <a:r>
              <a:rPr lang="en-US" sz="1000">
                <a:solidFill>
                  <a:schemeClr val="bg1">
                    <a:lumMod val="50000"/>
                  </a:schemeClr>
                </a:solidFill>
              </a:rPr>
              <a:t> market exclusion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YOUNG-1-2014</a:t>
            </a:r>
            <a:endParaRPr lang="fr-FR" sz="1000">
              <a:solidFill>
                <a:schemeClr val="bg1">
                  <a:lumMod val="50000"/>
                </a:schemeClr>
              </a:solidFill>
            </a:endParaRPr>
          </a:p>
        </p:txBody>
      </p:sp>
    </p:spTree>
    <p:extLst>
      <p:ext uri="{BB962C8B-B14F-4D97-AF65-F5344CB8AC3E}">
        <p14:creationId xmlns:p14="http://schemas.microsoft.com/office/powerpoint/2010/main" val="2566087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err="1">
                <a:solidFill>
                  <a:schemeClr val="bg2"/>
                </a:solidFill>
              </a:rPr>
              <a:t>Minimise</a:t>
            </a:r>
            <a:r>
              <a:rPr lang="en-US" sz="2000">
                <a:solidFill>
                  <a:schemeClr val="bg2"/>
                </a:solidFill>
              </a:rPr>
              <a:t> costs and </a:t>
            </a:r>
            <a:r>
              <a:rPr lang="en-US" sz="2000" err="1">
                <a:solidFill>
                  <a:schemeClr val="bg2"/>
                </a:solidFill>
              </a:rPr>
              <a:t>maximise</a:t>
            </a:r>
            <a:r>
              <a:rPr lang="en-US" sz="2000">
                <a:solidFill>
                  <a:schemeClr val="bg2"/>
                </a:solidFill>
              </a:rPr>
              <a:t> benefits of job creation and job destruction </a:t>
            </a:r>
            <a:endParaRPr sz="2000">
              <a:solidFill>
                <a:schemeClr val="bg2"/>
              </a:solidFill>
            </a:endParaRPr>
          </a:p>
        </p:txBody>
      </p:sp>
      <p:sp>
        <p:nvSpPr>
          <p:cNvPr id="200" name="Google Shape;200;p18"/>
          <p:cNvSpPr txBox="1">
            <a:spLocks noGrp="1"/>
          </p:cNvSpPr>
          <p:nvPr>
            <p:ph type="body" idx="1"/>
          </p:nvPr>
        </p:nvSpPr>
        <p:spPr>
          <a:xfrm>
            <a:off x="359999" y="1822233"/>
            <a:ext cx="8419785" cy="2603995"/>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300" b="1"/>
              <a:t>Gérer efficacement les processus de création et de destruction d'emplois </a:t>
            </a:r>
            <a:r>
              <a:rPr lang="fr-FR" sz="1300"/>
              <a:t>déclenchés par les moteurs "macro" du changement : mondialisation, nouvelles technologies, évolutions démographiques, transition verte, etc.</a:t>
            </a:r>
          </a:p>
          <a:p>
            <a:pPr indent="-323850">
              <a:lnSpc>
                <a:spcPct val="110000"/>
              </a:lnSpc>
              <a:spcBef>
                <a:spcPts val="300"/>
              </a:spcBef>
              <a:buClr>
                <a:srgbClr val="123076"/>
              </a:buClr>
              <a:buSzPts val="1500"/>
              <a:buChar char="•"/>
            </a:pPr>
            <a:r>
              <a:rPr lang="fr-FR" sz="1300" b="1"/>
              <a:t>Cibler particulièrement ceux pour lesquels les transitions sont les plus difficiles</a:t>
            </a:r>
            <a:r>
              <a:rPr lang="fr-FR" sz="1300"/>
              <a:t> : réfugiés, migrants, femmes, jeunes, personnes âgées, personnes en situation de handicap, chômeurs, employés peu ou moyennement qualifiés, personnes vivant en zone rurale, NEET.</a:t>
            </a:r>
          </a:p>
          <a:p>
            <a:pPr indent="-323850">
              <a:lnSpc>
                <a:spcPct val="110000"/>
              </a:lnSpc>
              <a:spcBef>
                <a:spcPts val="300"/>
              </a:spcBef>
              <a:buClr>
                <a:srgbClr val="123076"/>
              </a:buClr>
              <a:buSzPts val="1500"/>
              <a:buChar char="•"/>
            </a:pPr>
            <a:r>
              <a:rPr lang="fr-FR" sz="1300" b="1"/>
              <a:t>Atténuer les effets négatifs associés à la destruction d'emplois </a:t>
            </a:r>
            <a:r>
              <a:rPr lang="fr-FR" sz="1300"/>
              <a:t>dans les activités à forte intensité de carbone.</a:t>
            </a:r>
          </a:p>
          <a:p>
            <a:pPr indent="-323850">
              <a:lnSpc>
                <a:spcPct val="110000"/>
              </a:lnSpc>
              <a:spcBef>
                <a:spcPts val="300"/>
              </a:spcBef>
              <a:buClr>
                <a:srgbClr val="123076"/>
              </a:buClr>
              <a:buSzPts val="1500"/>
              <a:buChar char="•"/>
            </a:pPr>
            <a:r>
              <a:rPr lang="fr-FR" sz="1300" b="1"/>
              <a:t>Requalifier et/ou renforcer les compétences</a:t>
            </a:r>
            <a:r>
              <a:rPr lang="fr-FR" sz="1300"/>
              <a:t>,</a:t>
            </a:r>
            <a:r>
              <a:rPr lang="fr-FR" sz="1300" b="1"/>
              <a:t> </a:t>
            </a:r>
            <a:r>
              <a:rPr lang="fr-FR" sz="1300"/>
              <a:t>afin d'assurer une transition en douceur vers les emplois et les secteurs émergents. </a:t>
            </a:r>
            <a:endParaRPr lang="fr-FR" sz="1300" i="1">
              <a:solidFill>
                <a:srgbClr val="000091"/>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49439"/>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Minimiser les coûts et maximiser les bénéfices de la création et de la destruction d'emplois</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HORIZON-CL2-2024-TRANSFORMATIONS-01-03</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481945"/>
            <a:ext cx="8495766" cy="646331"/>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GB" sz="1000">
                <a:solidFill>
                  <a:schemeClr val="bg1">
                    <a:lumMod val="50000"/>
                  </a:schemeClr>
                </a:solidFill>
              </a:rPr>
              <a:t>Pathways towards the decarbonisation and resilience of the European economy in the timeframe 2030-2050 and beyond </a:t>
            </a:r>
            <a:r>
              <a:rPr lang="en-GB" sz="1000">
                <a:solidFill>
                  <a:schemeClr val="bg1">
                    <a:lumMod val="50000"/>
                  </a:schemeClr>
                </a:solidFill>
                <a:hlinkClick r:id="rId3">
                  <a:extLst>
                    <a:ext uri="{A12FA001-AC4F-418D-AE19-62706E023703}">
                      <ahyp:hlinkClr xmlns:ahyp="http://schemas.microsoft.com/office/drawing/2018/hyperlinkcolor" val="tx"/>
                    </a:ext>
                  </a:extLst>
                </a:hlinkClick>
              </a:rPr>
              <a:t>SC5-06-2016-2017</a:t>
            </a:r>
            <a:r>
              <a:rPr lang="en-GB" sz="1000">
                <a:solidFill>
                  <a:schemeClr val="bg1">
                    <a:lumMod val="50000"/>
                  </a:schemeClr>
                </a:solidFill>
              </a:rPr>
              <a:t>, </a:t>
            </a:r>
            <a:r>
              <a:rPr lang="en-US" sz="1000">
                <a:solidFill>
                  <a:schemeClr val="bg1">
                    <a:lumMod val="50000"/>
                  </a:schemeClr>
                </a:solidFill>
              </a:rPr>
              <a:t>Supply and demand-oriented economic policies to boost robust growth in Europe – Addressing the social and economic challenges in Europe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TRANSFORMATIONS-14-2018</a:t>
            </a:r>
            <a:r>
              <a:rPr lang="en-US" sz="1000">
                <a:solidFill>
                  <a:schemeClr val="bg1">
                    <a:lumMod val="50000"/>
                  </a:schemeClr>
                </a:solidFill>
              </a:rPr>
              <a:t>, The European growth agenda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EURO-2-2014</a:t>
            </a:r>
            <a:r>
              <a:rPr lang="en-US" sz="1000">
                <a:solidFill>
                  <a:schemeClr val="bg1">
                    <a:lumMod val="50000"/>
                  </a:schemeClr>
                </a:solidFill>
              </a:rPr>
              <a:t>, Peer learning of innovation agencies </a:t>
            </a:r>
            <a:r>
              <a:rPr lang="en-US" sz="1000">
                <a:solidFill>
                  <a:schemeClr val="bg1">
                    <a:lumMod val="50000"/>
                  </a:schemeClr>
                </a:solidFill>
                <a:hlinkClick r:id="rId6">
                  <a:extLst>
                    <a:ext uri="{A12FA001-AC4F-418D-AE19-62706E023703}">
                      <ahyp:hlinkClr xmlns:ahyp="http://schemas.microsoft.com/office/drawing/2018/hyperlinkcolor" val="tx"/>
                    </a:ext>
                  </a:extLst>
                </a:hlinkClick>
              </a:rPr>
              <a:t>INNOSUP-05-2016-2017</a:t>
            </a:r>
            <a:r>
              <a:rPr lang="en-US" sz="1000">
                <a:solidFill>
                  <a:schemeClr val="bg1">
                    <a:lumMod val="50000"/>
                  </a:schemeClr>
                </a:solidFill>
              </a:rPr>
              <a:t>, Construction skills </a:t>
            </a:r>
            <a:r>
              <a:rPr lang="en-US" sz="1000">
                <a:solidFill>
                  <a:schemeClr val="bg1">
                    <a:lumMod val="50000"/>
                  </a:schemeClr>
                </a:solidFill>
                <a:hlinkClick r:id="rId7">
                  <a:extLst>
                    <a:ext uri="{A12FA001-AC4F-418D-AE19-62706E023703}">
                      <ahyp:hlinkClr xmlns:ahyp="http://schemas.microsoft.com/office/drawing/2018/hyperlinkcolor" val="tx"/>
                    </a:ext>
                  </a:extLst>
                </a:hlinkClick>
              </a:rPr>
              <a:t>EE-14-2016-2017</a:t>
            </a:r>
            <a:endParaRPr lang="en-GB" sz="1000">
              <a:solidFill>
                <a:schemeClr val="bg1">
                  <a:lumMod val="50000"/>
                </a:schemeClr>
              </a:solidFill>
            </a:endParaRPr>
          </a:p>
        </p:txBody>
      </p:sp>
    </p:spTree>
    <p:extLst>
      <p:ext uri="{BB962C8B-B14F-4D97-AF65-F5344CB8AC3E}">
        <p14:creationId xmlns:p14="http://schemas.microsoft.com/office/powerpoint/2010/main" val="23472505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5583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Effective education and </a:t>
            </a:r>
            <a:r>
              <a:rPr lang="en-US" sz="2000" err="1">
                <a:solidFill>
                  <a:schemeClr val="bg2"/>
                </a:solidFill>
              </a:rPr>
              <a:t>labour</a:t>
            </a:r>
            <a:r>
              <a:rPr lang="en-US" sz="2000">
                <a:solidFill>
                  <a:schemeClr val="bg2"/>
                </a:solidFill>
              </a:rPr>
              <a:t> market transitions of young people</a:t>
            </a:r>
            <a:endParaRPr sz="2000">
              <a:solidFill>
                <a:schemeClr val="bg2"/>
              </a:solidFill>
            </a:endParaRPr>
          </a:p>
        </p:txBody>
      </p:sp>
      <p:sp>
        <p:nvSpPr>
          <p:cNvPr id="200" name="Google Shape;200;p18"/>
          <p:cNvSpPr txBox="1">
            <a:spLocks noGrp="1"/>
          </p:cNvSpPr>
          <p:nvPr>
            <p:ph type="body" idx="1"/>
          </p:nvPr>
        </p:nvSpPr>
        <p:spPr>
          <a:xfrm>
            <a:off x="359999" y="1607180"/>
            <a:ext cx="8413217" cy="2860912"/>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au choix : </a:t>
            </a:r>
            <a:endParaRPr lang="fr-FR" sz="1500">
              <a:solidFill>
                <a:schemeClr val="accent4"/>
              </a:solidFill>
            </a:endParaRPr>
          </a:p>
          <a:p>
            <a:pPr marL="133350" indent="0">
              <a:lnSpc>
                <a:spcPct val="110000"/>
              </a:lnSpc>
              <a:spcBef>
                <a:spcPts val="300"/>
              </a:spcBef>
              <a:buClr>
                <a:srgbClr val="123076"/>
              </a:buClr>
              <a:buSzPts val="1500"/>
            </a:pPr>
            <a:r>
              <a:rPr lang="fr-FR" sz="1400" b="1">
                <a:solidFill>
                  <a:srgbClr val="000091"/>
                </a:solidFill>
              </a:rPr>
              <a:t>1) Soit sur le niveau d'étude et les choix éducatifs :</a:t>
            </a:r>
          </a:p>
          <a:p>
            <a:pPr marL="419100" indent="-285750">
              <a:lnSpc>
                <a:spcPct val="110000"/>
              </a:lnSpc>
              <a:spcBef>
                <a:spcPts val="300"/>
              </a:spcBef>
              <a:buSzPts val="1500"/>
              <a:buChar char="•"/>
            </a:pPr>
            <a:r>
              <a:rPr lang="fr-FR" sz="1300">
                <a:solidFill>
                  <a:srgbClr val="000091"/>
                </a:solidFill>
              </a:rPr>
              <a:t>Fournir des preuves des </a:t>
            </a:r>
            <a:r>
              <a:rPr lang="fr-FR" sz="1300" b="1">
                <a:solidFill>
                  <a:srgbClr val="000091"/>
                </a:solidFill>
              </a:rPr>
              <a:t>déterminants de la proportion des jeunes qui atteignent le niveau secondaire supérieur (lycée) et l'enseignement supérieur</a:t>
            </a:r>
            <a:r>
              <a:rPr lang="fr-FR" sz="1300">
                <a:solidFill>
                  <a:srgbClr val="000091"/>
                </a:solidFill>
              </a:rPr>
              <a:t>, et qui terminent les études commencées</a:t>
            </a:r>
          </a:p>
          <a:p>
            <a:pPr marL="419100" indent="-285750">
              <a:lnSpc>
                <a:spcPct val="110000"/>
              </a:lnSpc>
              <a:spcBef>
                <a:spcPts val="300"/>
              </a:spcBef>
              <a:buSzPts val="1500"/>
              <a:buChar char="•"/>
            </a:pPr>
            <a:r>
              <a:rPr lang="fr-FR" sz="1300">
                <a:solidFill>
                  <a:srgbClr val="000091"/>
                </a:solidFill>
              </a:rPr>
              <a:t>Mettre en évidence l</a:t>
            </a:r>
            <a:r>
              <a:rPr lang="fr-FR" sz="1300" b="1">
                <a:solidFill>
                  <a:srgbClr val="000091"/>
                </a:solidFill>
              </a:rPr>
              <a:t>es politiques et les pratiques qui permettent de meilleurs choix éducatifs</a:t>
            </a:r>
            <a:r>
              <a:rPr lang="fr-FR" sz="1300">
                <a:solidFill>
                  <a:srgbClr val="000091"/>
                </a:solidFill>
              </a:rPr>
              <a:t>, plus informés, plus efficaces, à tous les niveaux</a:t>
            </a:r>
          </a:p>
          <a:p>
            <a:pPr marL="133350" indent="0">
              <a:lnSpc>
                <a:spcPct val="110000"/>
              </a:lnSpc>
              <a:spcBef>
                <a:spcPts val="300"/>
              </a:spcBef>
              <a:buSzPts val="1500"/>
            </a:pPr>
            <a:r>
              <a:rPr lang="fr-FR" sz="1400" b="1">
                <a:solidFill>
                  <a:srgbClr val="000091"/>
                </a:solidFill>
              </a:rPr>
              <a:t>2) Soit sur les transitions </a:t>
            </a:r>
            <a:r>
              <a:rPr lang="fr-FR" sz="1400">
                <a:solidFill>
                  <a:srgbClr val="000091"/>
                </a:solidFill>
              </a:rPr>
              <a:t>entre l'éducation et la formation professionnelle et/ou entre l'éducation et la formation, et le marché du travail :</a:t>
            </a:r>
            <a:endParaRPr lang="fr-FR" sz="1400"/>
          </a:p>
          <a:p>
            <a:pPr indent="-323850">
              <a:lnSpc>
                <a:spcPct val="110000"/>
              </a:lnSpc>
              <a:spcBef>
                <a:spcPts val="300"/>
              </a:spcBef>
              <a:buClr>
                <a:srgbClr val="123076"/>
              </a:buClr>
              <a:buSzPts val="1500"/>
              <a:buChar char="•"/>
            </a:pPr>
            <a:r>
              <a:rPr lang="fr-FR" sz="1300">
                <a:solidFill>
                  <a:srgbClr val="000091"/>
                </a:solidFill>
              </a:rPr>
              <a:t>Améliorer la connaissance du </a:t>
            </a:r>
            <a:r>
              <a:rPr lang="fr-FR" sz="1300" b="1">
                <a:solidFill>
                  <a:srgbClr val="000091"/>
                </a:solidFill>
              </a:rPr>
              <a:t>rôle de la crise du Covid-19</a:t>
            </a:r>
            <a:r>
              <a:rPr lang="fr-FR" sz="1300">
                <a:solidFill>
                  <a:srgbClr val="000091"/>
                </a:solidFill>
              </a:rPr>
              <a:t> sur ces transitions</a:t>
            </a:r>
          </a:p>
          <a:p>
            <a:pPr indent="-323850">
              <a:lnSpc>
                <a:spcPct val="110000"/>
              </a:lnSpc>
              <a:spcBef>
                <a:spcPts val="300"/>
              </a:spcBef>
              <a:buClr>
                <a:srgbClr val="123076"/>
              </a:buClr>
              <a:buSzPts val="1500"/>
              <a:buChar char="•"/>
            </a:pPr>
            <a:r>
              <a:rPr lang="fr-FR" sz="1300" b="1">
                <a:solidFill>
                  <a:srgbClr val="000091"/>
                </a:solidFill>
              </a:rPr>
              <a:t>Eclairer les politiques et les programmes</a:t>
            </a:r>
            <a:r>
              <a:rPr lang="fr-FR" sz="1300">
                <a:solidFill>
                  <a:srgbClr val="000091"/>
                </a:solidFill>
              </a:rPr>
              <a:t> qui soutiennent ces transitions</a:t>
            </a:r>
          </a:p>
          <a:p>
            <a:pPr marL="133350" indent="0">
              <a:lnSpc>
                <a:spcPct val="110000"/>
              </a:lnSpc>
              <a:spcBef>
                <a:spcPts val="300"/>
              </a:spcBef>
              <a:buClr>
                <a:srgbClr val="123076"/>
              </a:buClr>
              <a:buSzPts val="1500"/>
            </a:pPr>
            <a:r>
              <a:rPr lang="fr-FR" sz="1400" i="1">
                <a:solidFill>
                  <a:srgbClr val="000091"/>
                </a:solidFill>
              </a:rPr>
              <a:t>Intégrer la voix des jeunes et d'autres parties prenantes dans la collecte de données.</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49216" y="1327817"/>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Transitions efficaces des jeunes entre les types d'étude et/ou l'éducation et le marché du travail </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HORIZON-CL2-2024-TRANSFORMATIONS-01-10</a:t>
            </a:r>
            <a:r>
              <a:rPr lang="en-US" sz="1200"/>
              <a:t>​</a:t>
            </a:r>
          </a:p>
          <a:p>
            <a:pPr algn="r" fontAlgn="base"/>
            <a:r>
              <a:rPr lang="fr-FR" sz="1200"/>
              <a:t>Budget global : </a:t>
            </a:r>
            <a:r>
              <a:rPr lang="fr-FR" sz="1200" b="1"/>
              <a:t>10M€ - </a:t>
            </a:r>
            <a:r>
              <a:rPr lang="fr-FR" sz="1200"/>
              <a:t>Budget par projet :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GB" sz="1000">
                <a:solidFill>
                  <a:schemeClr val="bg1">
                    <a:lumMod val="50000"/>
                  </a:schemeClr>
                </a:solidFill>
              </a:rPr>
              <a:t>Early job insecurity and labour market exclusion </a:t>
            </a:r>
            <a:r>
              <a:rPr lang="en-GB" sz="1000">
                <a:solidFill>
                  <a:schemeClr val="bg1">
                    <a:lumMod val="50000"/>
                  </a:schemeClr>
                </a:solidFill>
                <a:hlinkClick r:id="rId3">
                  <a:extLst>
                    <a:ext uri="{A12FA001-AC4F-418D-AE19-62706E023703}">
                      <ahyp:hlinkClr xmlns:ahyp="http://schemas.microsoft.com/office/drawing/2018/hyperlinkcolor" val="tx"/>
                    </a:ext>
                  </a:extLst>
                </a:hlinkClick>
              </a:rPr>
              <a:t>YOUNG-1-2014</a:t>
            </a:r>
            <a:r>
              <a:rPr lang="en-GB" sz="1000">
                <a:solidFill>
                  <a:schemeClr val="bg1">
                    <a:lumMod val="50000"/>
                  </a:schemeClr>
                </a:solidFill>
              </a:rPr>
              <a:t>,</a:t>
            </a:r>
            <a:r>
              <a:rPr lang="en-US" sz="1000">
                <a:solidFill>
                  <a:schemeClr val="bg1">
                    <a:lumMod val="50000"/>
                  </a:schemeClr>
                </a:solidFill>
              </a:rPr>
              <a:t> Lifelong learning for young adults: better policies for growth and inclusion in Europe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YOUNG-3-2015</a:t>
            </a:r>
            <a:r>
              <a:rPr lang="en-GB" sz="1000">
                <a:solidFill>
                  <a:schemeClr val="bg1">
                    <a:lumMod val="50000"/>
                  </a:schemeClr>
                </a:solidFill>
              </a:rPr>
              <a:t> </a:t>
            </a:r>
          </a:p>
        </p:txBody>
      </p:sp>
    </p:spTree>
    <p:extLst>
      <p:ext uri="{BB962C8B-B14F-4D97-AF65-F5344CB8AC3E}">
        <p14:creationId xmlns:p14="http://schemas.microsoft.com/office/powerpoint/2010/main" val="40929650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Assessing and strengthening the complementarity between new technologies and human skills </a:t>
            </a:r>
            <a:endParaRPr sz="2000">
              <a:solidFill>
                <a:schemeClr val="bg2"/>
              </a:solidFill>
            </a:endParaRPr>
          </a:p>
        </p:txBody>
      </p:sp>
      <p:sp>
        <p:nvSpPr>
          <p:cNvPr id="200" name="Google Shape;200;p18"/>
          <p:cNvSpPr txBox="1">
            <a:spLocks noGrp="1"/>
          </p:cNvSpPr>
          <p:nvPr>
            <p:ph type="body" idx="1"/>
          </p:nvPr>
        </p:nvSpPr>
        <p:spPr>
          <a:xfrm>
            <a:off x="359998" y="1875388"/>
            <a:ext cx="8413217" cy="2488793"/>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0" indent="0">
              <a:lnSpc>
                <a:spcPct val="110000"/>
              </a:lnSpc>
              <a:spcBef>
                <a:spcPts val="300"/>
              </a:spcBef>
              <a:buClr>
                <a:srgbClr val="000091"/>
              </a:buClr>
            </a:pPr>
            <a:r>
              <a:rPr lang="fr-FR" sz="1350">
                <a:solidFill>
                  <a:srgbClr val="000091"/>
                </a:solidFill>
              </a:rPr>
              <a:t>Contribuer à ce que les nouvelles technologies soient </a:t>
            </a:r>
            <a:r>
              <a:rPr lang="fr-FR" sz="1350" b="1">
                <a:solidFill>
                  <a:srgbClr val="000091"/>
                </a:solidFill>
              </a:rPr>
              <a:t>au service des opportunités d'emploi</a:t>
            </a:r>
            <a:r>
              <a:rPr lang="fr-FR" sz="1350">
                <a:solidFill>
                  <a:srgbClr val="000091"/>
                </a:solidFill>
              </a:rPr>
              <a:t>, de conditions de travail décentes et de l'inclusion sociale.</a:t>
            </a:r>
            <a:endParaRPr lang="en-US" sz="1350"/>
          </a:p>
          <a:p>
            <a:pPr indent="-323850">
              <a:lnSpc>
                <a:spcPct val="110000"/>
              </a:lnSpc>
              <a:spcBef>
                <a:spcPts val="300"/>
              </a:spcBef>
              <a:buClr>
                <a:srgbClr val="123076"/>
              </a:buClr>
              <a:buSzPts val="1500"/>
              <a:buChar char="•"/>
            </a:pPr>
            <a:r>
              <a:rPr lang="fr-FR" sz="1350">
                <a:solidFill>
                  <a:srgbClr val="000091"/>
                </a:solidFill>
              </a:rPr>
              <a:t>Mieux comprendre </a:t>
            </a:r>
            <a:r>
              <a:rPr lang="fr-FR" sz="1350" b="1">
                <a:solidFill>
                  <a:srgbClr val="000091"/>
                </a:solidFill>
              </a:rPr>
              <a:t>quels types de nouvelles technologies vont dans ce sens</a:t>
            </a:r>
            <a:r>
              <a:rPr lang="fr-FR" sz="1350">
                <a:solidFill>
                  <a:srgbClr val="000091"/>
                </a:solidFill>
              </a:rPr>
              <a:t>, en favorisant la complémentarité avec les compétences humaines et le développement de compétences humaines, au contraire de l'automatisation</a:t>
            </a:r>
          </a:p>
          <a:p>
            <a:pPr indent="-323850">
              <a:lnSpc>
                <a:spcPct val="110000"/>
              </a:lnSpc>
              <a:spcBef>
                <a:spcPts val="300"/>
              </a:spcBef>
              <a:buClr>
                <a:srgbClr val="123076"/>
              </a:buClr>
              <a:buSzPts val="1500"/>
              <a:buChar char="•"/>
            </a:pPr>
            <a:r>
              <a:rPr lang="fr-FR" sz="1350" b="1">
                <a:solidFill>
                  <a:srgbClr val="000091"/>
                </a:solidFill>
              </a:rPr>
              <a:t>Orienter les politiques et les aides à l'investissement </a:t>
            </a:r>
            <a:r>
              <a:rPr lang="fr-FR" sz="1350">
                <a:solidFill>
                  <a:srgbClr val="000091"/>
                </a:solidFill>
              </a:rPr>
              <a:t>vers le développement de ces technologies et de formations aux nouvelles compétences complémentaires</a:t>
            </a:r>
            <a:endParaRPr lang="fr-FR" sz="1350"/>
          </a:p>
          <a:p>
            <a:pPr indent="-323850">
              <a:lnSpc>
                <a:spcPct val="110000"/>
              </a:lnSpc>
              <a:spcBef>
                <a:spcPts val="300"/>
              </a:spcBef>
              <a:buClr>
                <a:srgbClr val="123076"/>
              </a:buClr>
              <a:buSzPts val="1500"/>
              <a:buChar char="•"/>
            </a:pPr>
            <a:r>
              <a:rPr lang="fr-FR" sz="1350" b="1">
                <a:solidFill>
                  <a:srgbClr val="000091"/>
                </a:solidFill>
              </a:rPr>
              <a:t>Plusieurs focus possibles </a:t>
            </a:r>
            <a:r>
              <a:rPr lang="fr-FR" sz="1350">
                <a:solidFill>
                  <a:srgbClr val="000091"/>
                </a:solidFill>
              </a:rPr>
              <a:t>: critères pour évaluer la complémentarité entre technologies compétences humaines, applications spécifiques dans certains secteurs, recommandations politiques, etc.</a:t>
            </a:r>
            <a:endParaRPr lang="fr-FR" sz="1350"/>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4607" y="1565889"/>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Évaluer et renforcer la complémentarité entre les nouvelles technologies et les compétences humaines</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HORIZON-CL2-2024-TRANSFORMATIONS-01-11</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Technological transformations, skills and globalization - future challenges for shared prosperity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TRANSFORMATIONS-18-2020</a:t>
            </a:r>
            <a:r>
              <a:rPr lang="en-US" sz="1000">
                <a:solidFill>
                  <a:schemeClr val="bg1">
                    <a:lumMod val="50000"/>
                  </a:schemeClr>
                </a:solidFill>
              </a:rPr>
              <a:t>, Research for inclusive growth: addressing the socioeconomic effects of technological transformations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TRANSFORMATIONS-01-2018</a:t>
            </a:r>
            <a:endParaRPr lang="fr-FR" sz="1000">
              <a:solidFill>
                <a:schemeClr val="bg1">
                  <a:lumMod val="50000"/>
                </a:schemeClr>
              </a:solidFill>
            </a:endParaRPr>
          </a:p>
        </p:txBody>
      </p:sp>
    </p:spTree>
    <p:extLst>
      <p:ext uri="{BB962C8B-B14F-4D97-AF65-F5344CB8AC3E}">
        <p14:creationId xmlns:p14="http://schemas.microsoft.com/office/powerpoint/2010/main" val="311366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9" name="Google Shape;109;p8"/>
          <p:cNvSpPr txBox="1">
            <a:spLocks noGrp="1"/>
          </p:cNvSpPr>
          <p:nvPr>
            <p:ph type="body" idx="1"/>
          </p:nvPr>
        </p:nvSpPr>
        <p:spPr>
          <a:xfrm>
            <a:off x="317556" y="1195749"/>
            <a:ext cx="7172177" cy="3455296"/>
          </a:xfrm>
          <a:prstGeom prst="rect">
            <a:avLst/>
          </a:prstGeom>
          <a:noFill/>
          <a:ln>
            <a:noFill/>
          </a:ln>
        </p:spPr>
        <p:txBody>
          <a:bodyPr spcFirstLastPara="1" wrap="square" lIns="0" tIns="0" rIns="0" bIns="0" anchor="t" anchorCtr="0">
            <a:noAutofit/>
          </a:bodyPr>
          <a:lstStyle/>
          <a:p>
            <a:pPr marL="101600" indent="-101600">
              <a:buSzPts val="2000"/>
            </a:pPr>
            <a:r>
              <a:rPr lang="fr-FR" sz="1800" b="1">
                <a:solidFill>
                  <a:schemeClr val="accent4"/>
                </a:solidFill>
                <a:effectLst>
                  <a:outerShdw blurRad="50800" dist="38100" dir="5400000" algn="t" rotWithShape="0">
                    <a:prstClr val="black">
                      <a:alpha val="40000"/>
                    </a:prstClr>
                  </a:outerShdw>
                </a:effectLst>
              </a:rPr>
              <a:t>Trois axes thématiques  </a:t>
            </a:r>
            <a:r>
              <a:rPr lang="fr-FR" sz="1800" b="1">
                <a:solidFill>
                  <a:schemeClr val="tx2"/>
                </a:solidFill>
                <a:effectLst>
                  <a:outerShdw blurRad="50800" dist="38100" dir="5400000" algn="t" rotWithShape="0">
                    <a:prstClr val="black">
                      <a:alpha val="40000"/>
                    </a:prstClr>
                  </a:outerShdw>
                </a:effectLst>
                <a:sym typeface="Wingdings" pitchFamily="2" charset="2"/>
              </a:rPr>
              <a:t></a:t>
            </a:r>
            <a:r>
              <a:rPr lang="fr-FR" sz="1800" b="1" i="1">
                <a:solidFill>
                  <a:schemeClr val="tx2"/>
                </a:solidFill>
                <a:effectLst>
                  <a:outerShdw blurRad="50800" dist="38100" dir="5400000" algn="t" rotWithShape="0">
                    <a:prstClr val="black">
                      <a:alpha val="40000"/>
                    </a:prstClr>
                  </a:outerShdw>
                </a:effectLst>
                <a:sym typeface="Wingdings" pitchFamily="2" charset="2"/>
              </a:rPr>
              <a:t> </a:t>
            </a:r>
            <a:r>
              <a:rPr lang="fr-FR" sz="1800" i="1">
                <a:solidFill>
                  <a:schemeClr val="tx2"/>
                </a:solidFill>
                <a:effectLst>
                  <a:outerShdw blurRad="50800" dist="38100" dir="5400000" algn="t" rotWithShape="0">
                    <a:prstClr val="black">
                      <a:alpha val="40000"/>
                    </a:prstClr>
                  </a:outerShdw>
                </a:effectLst>
              </a:rPr>
              <a:t> DESTINATIONS</a:t>
            </a:r>
            <a:r>
              <a:rPr lang="fr-FR" sz="1800">
                <a:solidFill>
                  <a:schemeClr val="tx2"/>
                </a:solidFill>
                <a:effectLst>
                  <a:outerShdw blurRad="50800" dist="38100" dir="5400000" algn="t" rotWithShape="0">
                    <a:prstClr val="black">
                      <a:alpha val="40000"/>
                    </a:prstClr>
                  </a:outerShdw>
                </a:effectLst>
              </a:rPr>
              <a:t> </a:t>
            </a:r>
          </a:p>
          <a:p>
            <a:pPr marL="444500" lvl="0" indent="-342900" algn="l" rtl="0">
              <a:lnSpc>
                <a:spcPct val="100000"/>
              </a:lnSpc>
              <a:spcBef>
                <a:spcPts val="600"/>
              </a:spcBef>
              <a:spcAft>
                <a:spcPts val="600"/>
              </a:spcAft>
              <a:buClr>
                <a:schemeClr val="accent4"/>
              </a:buClr>
              <a:buSzPts val="1386"/>
              <a:buFont typeface="Arial"/>
              <a:buAutoNum type="arabicParenR"/>
            </a:pPr>
            <a:r>
              <a:rPr lang="fr-FR" sz="1500" b="1"/>
              <a:t>DÉMOCRATIE ET GOUVERNANCE 			</a:t>
            </a:r>
            <a:r>
              <a:rPr lang="fr-FR" sz="1200" i="1">
                <a:solidFill>
                  <a:schemeClr val="accent4"/>
                </a:solidFill>
                <a:effectLst>
                  <a:outerShdw blurRad="50800" dist="38100" dir="5400000" algn="t" rotWithShape="0">
                    <a:prstClr val="black">
                      <a:alpha val="40000"/>
                    </a:prstClr>
                  </a:outerShdw>
                </a:effectLst>
                <a:sym typeface="Wingdings" pitchFamily="2" charset="2"/>
              </a:rPr>
              <a:t> DEMOCRACY</a:t>
            </a:r>
            <a:endParaRPr lang="fr-FR" sz="1200" i="1">
              <a:solidFill>
                <a:schemeClr val="accent4"/>
              </a:solidFill>
              <a:effectLst>
                <a:outerShdw blurRad="50800" dist="38100" dir="5400000" algn="t" rotWithShape="0">
                  <a:prstClr val="black">
                    <a:alpha val="40000"/>
                  </a:prstClr>
                </a:outerShdw>
              </a:effectLst>
            </a:endParaRPr>
          </a:p>
          <a:p>
            <a:pPr marL="444500" indent="-342900">
              <a:spcBef>
                <a:spcPts val="600"/>
              </a:spcBef>
              <a:spcAft>
                <a:spcPts val="600"/>
              </a:spcAft>
              <a:buClr>
                <a:schemeClr val="accent4"/>
              </a:buClr>
              <a:buSzPts val="1386"/>
              <a:buFont typeface="Arial"/>
              <a:buAutoNum type="arabicParenR"/>
            </a:pPr>
            <a:r>
              <a:rPr lang="fr-FR" sz="1500" b="1"/>
              <a:t>PATRIMOINE CULTUREL EUROPÉEN ET INDUSTRIES         CULTURELLES ET CRÉATIVES 			 </a:t>
            </a:r>
            <a:r>
              <a:rPr lang="fr-FR" sz="1200" i="1">
                <a:solidFill>
                  <a:schemeClr val="accent4"/>
                </a:solidFill>
                <a:effectLst>
                  <a:outerShdw blurRad="50800" dist="38100" dir="5400000" algn="t" rotWithShape="0">
                    <a:prstClr val="black">
                      <a:alpha val="40000"/>
                    </a:prstClr>
                  </a:outerShdw>
                </a:effectLst>
                <a:sym typeface="Wingdings" pitchFamily="2" charset="2"/>
              </a:rPr>
              <a:t> HERITAGE</a:t>
            </a:r>
            <a:endParaRPr lang="fr-FR" sz="1400" b="1">
              <a:solidFill>
                <a:schemeClr val="accent4"/>
              </a:solidFill>
              <a:effectLst>
                <a:outerShdw blurRad="50800" dist="38100" dir="5400000" algn="t" rotWithShape="0">
                  <a:prstClr val="black">
                    <a:alpha val="40000"/>
                  </a:prstClr>
                </a:outerShdw>
              </a:effectLst>
            </a:endParaRPr>
          </a:p>
          <a:p>
            <a:pPr marL="444500" indent="-342900">
              <a:spcBef>
                <a:spcPts val="600"/>
              </a:spcBef>
              <a:spcAft>
                <a:spcPts val="600"/>
              </a:spcAft>
              <a:buClr>
                <a:schemeClr val="accent4"/>
              </a:buClr>
              <a:buSzPts val="1386"/>
              <a:buFont typeface="Arial"/>
              <a:buAutoNum type="arabicParenR"/>
            </a:pPr>
            <a:r>
              <a:rPr lang="fr-FR" sz="1500" b="1" cap="all"/>
              <a:t>Transformations sociales et économiques </a:t>
            </a:r>
            <a:r>
              <a:rPr lang="fr-FR" sz="1200" i="1">
                <a:solidFill>
                  <a:schemeClr val="accent4"/>
                </a:solidFill>
                <a:effectLst>
                  <a:outerShdw blurRad="50800" dist="38100" dir="5400000" algn="t" rotWithShape="0">
                    <a:prstClr val="black">
                      <a:alpha val="40000"/>
                    </a:prstClr>
                  </a:outerShdw>
                </a:effectLst>
                <a:sym typeface="Wingdings" pitchFamily="2" charset="2"/>
              </a:rPr>
              <a:t> TRANSFORMATIONS</a:t>
            </a:r>
            <a:endParaRPr lang="fr-FR" sz="1600">
              <a:solidFill>
                <a:schemeClr val="accent4"/>
              </a:solidFill>
              <a:effectLst>
                <a:outerShdw blurRad="50800" dist="38100" dir="5400000" algn="t" rotWithShape="0">
                  <a:prstClr val="black">
                    <a:alpha val="40000"/>
                  </a:prstClr>
                </a:outerShdw>
              </a:effectLst>
            </a:endParaRPr>
          </a:p>
          <a:p>
            <a:pPr marL="0" indent="0">
              <a:spcBef>
                <a:spcPts val="600"/>
              </a:spcBef>
            </a:pPr>
            <a:r>
              <a:rPr lang="fr-FR" sz="1800" b="1">
                <a:solidFill>
                  <a:schemeClr val="accent4"/>
                </a:solidFill>
                <a:effectLst>
                  <a:outerShdw blurRad="50800" dist="38100" dir="5400000" algn="t" rotWithShape="0">
                    <a:prstClr val="black">
                      <a:alpha val="40000"/>
                    </a:prstClr>
                  </a:outerShdw>
                </a:effectLst>
              </a:rPr>
              <a:t>Calendrier  </a:t>
            </a:r>
            <a:r>
              <a:rPr lang="fr-FR" sz="1800" b="1">
                <a:solidFill>
                  <a:schemeClr val="accent4"/>
                </a:solidFill>
                <a:effectLst>
                  <a:outerShdw blurRad="50800" dist="38100" dir="5400000" algn="t" rotWithShape="0">
                    <a:prstClr val="black">
                      <a:alpha val="40000"/>
                    </a:prstClr>
                  </a:outerShdw>
                </a:effectLst>
                <a:sym typeface="Wingdings" pitchFamily="2" charset="2"/>
              </a:rPr>
              <a:t> </a:t>
            </a:r>
            <a:r>
              <a:rPr lang="fr-FR" sz="1800">
                <a:solidFill>
                  <a:schemeClr val="accent4"/>
                </a:solidFill>
                <a:effectLst>
                  <a:outerShdw blurRad="50800" dist="38100" dir="5400000" algn="t" rotWithShape="0">
                    <a:prstClr val="black">
                      <a:alpha val="40000"/>
                    </a:prstClr>
                  </a:outerShdw>
                </a:effectLst>
              </a:rPr>
              <a:t>Programmes de Travail bisannuels</a:t>
            </a:r>
            <a:endParaRPr lang="fr-FR" sz="1800" i="1">
              <a:solidFill>
                <a:schemeClr val="accent4"/>
              </a:solidFill>
              <a:effectLst>
                <a:outerShdw blurRad="50800" dist="38100" dir="5400000" algn="t" rotWithShape="0">
                  <a:prstClr val="black">
                    <a:alpha val="40000"/>
                  </a:prstClr>
                </a:outerShdw>
              </a:effectLst>
            </a:endParaRPr>
          </a:p>
          <a:p>
            <a:pPr marL="481330" lvl="2" indent="0">
              <a:buNone/>
            </a:pPr>
            <a:r>
              <a:rPr lang="fr-FR" sz="1500">
                <a:solidFill>
                  <a:schemeClr val="bg2">
                    <a:lumMod val="20000"/>
                    <a:lumOff val="80000"/>
                  </a:schemeClr>
                </a:solidFill>
              </a:rPr>
              <a:t>Appels 2021 :</a:t>
            </a:r>
            <a:r>
              <a:rPr lang="fr-FR" sz="1500" b="1">
                <a:solidFill>
                  <a:schemeClr val="bg2">
                    <a:lumMod val="20000"/>
                    <a:lumOff val="80000"/>
                  </a:schemeClr>
                </a:solidFill>
              </a:rPr>
              <a:t> publication - 22 juin 2021 - deadline </a:t>
            </a:r>
            <a:r>
              <a:rPr lang="fr-FR" sz="1500" b="1">
                <a:solidFill>
                  <a:schemeClr val="accent4">
                    <a:lumMod val="40000"/>
                    <a:lumOff val="60000"/>
                  </a:schemeClr>
                </a:solidFill>
              </a:rPr>
              <a:t>7 octobre 2021</a:t>
            </a:r>
            <a:endParaRPr lang="fr-FR" sz="1500">
              <a:solidFill>
                <a:schemeClr val="accent4">
                  <a:lumMod val="40000"/>
                  <a:lumOff val="60000"/>
                </a:schemeClr>
              </a:solidFill>
            </a:endParaRPr>
          </a:p>
          <a:p>
            <a:pPr marL="481330" lvl="2" indent="0" algn="l">
              <a:lnSpc>
                <a:spcPct val="100000"/>
              </a:lnSpc>
              <a:spcBef>
                <a:spcPts val="600"/>
              </a:spcBef>
              <a:spcAft>
                <a:spcPts val="600"/>
              </a:spcAft>
              <a:buSzPts val="850"/>
              <a:buNone/>
            </a:pPr>
            <a:r>
              <a:rPr lang="fr-FR" sz="1500">
                <a:solidFill>
                  <a:schemeClr val="bg2">
                    <a:lumMod val="20000"/>
                    <a:lumOff val="80000"/>
                  </a:schemeClr>
                </a:solidFill>
              </a:rPr>
              <a:t>Appels 2022 : </a:t>
            </a:r>
            <a:r>
              <a:rPr lang="fr-FR" sz="1500" b="1">
                <a:solidFill>
                  <a:schemeClr val="bg2">
                    <a:lumMod val="20000"/>
                    <a:lumOff val="80000"/>
                  </a:schemeClr>
                </a:solidFill>
              </a:rPr>
              <a:t>publication - 20 janvier 2022 - deadline </a:t>
            </a:r>
            <a:r>
              <a:rPr lang="fr-FR" sz="1500" b="1">
                <a:solidFill>
                  <a:schemeClr val="accent4">
                    <a:lumMod val="40000"/>
                    <a:lumOff val="60000"/>
                  </a:schemeClr>
                </a:solidFill>
              </a:rPr>
              <a:t>20 avril 2022</a:t>
            </a:r>
          </a:p>
          <a:p>
            <a:pPr marL="481330" lvl="2" indent="0">
              <a:buNone/>
            </a:pPr>
            <a:r>
              <a:rPr lang="fr-FR" sz="1500">
                <a:solidFill>
                  <a:schemeClr val="dk2"/>
                </a:solidFill>
              </a:rPr>
              <a:t>Appels 2023 : </a:t>
            </a:r>
            <a:r>
              <a:rPr lang="fr-FR" sz="1500" b="1">
                <a:solidFill>
                  <a:schemeClr val="dk2"/>
                </a:solidFill>
              </a:rPr>
              <a:t>publication – 12 décembre 2022 - deadline </a:t>
            </a:r>
            <a:r>
              <a:rPr lang="fr-FR" sz="1500" b="1">
                <a:solidFill>
                  <a:schemeClr val="accent4"/>
                </a:solidFill>
              </a:rPr>
              <a:t>14 mars 2023</a:t>
            </a:r>
            <a:endParaRPr lang="fr-FR" sz="1500">
              <a:solidFill>
                <a:schemeClr val="accent4"/>
              </a:solidFill>
            </a:endParaRPr>
          </a:p>
          <a:p>
            <a:pPr marL="481330" lvl="2" indent="0">
              <a:buNone/>
            </a:pPr>
            <a:r>
              <a:rPr lang="fr-FR" sz="1500">
                <a:solidFill>
                  <a:schemeClr val="dk2"/>
                </a:solidFill>
              </a:rPr>
              <a:t>Appels 2024 : </a:t>
            </a:r>
            <a:r>
              <a:rPr lang="fr-FR" sz="1500" b="1">
                <a:solidFill>
                  <a:schemeClr val="dk2"/>
                </a:solidFill>
              </a:rPr>
              <a:t>publication – 04 Octobre 2022 - deadline </a:t>
            </a:r>
            <a:r>
              <a:rPr lang="fr-FR" sz="1500" b="1">
                <a:solidFill>
                  <a:schemeClr val="accent4"/>
                </a:solidFill>
              </a:rPr>
              <a:t>7 février 2024</a:t>
            </a:r>
            <a:endParaRPr lang="fr-FR" sz="1500">
              <a:solidFill>
                <a:schemeClr val="accent4"/>
              </a:solidFill>
            </a:endParaRPr>
          </a:p>
          <a:p>
            <a:pPr marL="481330" lvl="2" indent="0" algn="l">
              <a:lnSpc>
                <a:spcPct val="100000"/>
              </a:lnSpc>
              <a:spcBef>
                <a:spcPts val="600"/>
              </a:spcBef>
              <a:spcAft>
                <a:spcPts val="0"/>
              </a:spcAft>
              <a:buSzPts val="850"/>
              <a:buNone/>
            </a:pPr>
            <a:endParaRPr sz="1600">
              <a:solidFill>
                <a:schemeClr val="accent4"/>
              </a:solidFill>
            </a:endParaRPr>
          </a:p>
        </p:txBody>
      </p:sp>
      <p:sp>
        <p:nvSpPr>
          <p:cNvPr id="2" name="Google Shape;135;p16">
            <a:extLst>
              <a:ext uri="{FF2B5EF4-FFF2-40B4-BE49-F238E27FC236}">
                <a16:creationId xmlns:a16="http://schemas.microsoft.com/office/drawing/2014/main" id="{61748B29-F8BB-490F-A2A1-40E21261F391}"/>
              </a:ext>
            </a:extLst>
          </p:cNvPr>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chemeClr val="dk2"/>
              </a:buClr>
              <a:buSzPts val="700"/>
              <a:buNone/>
            </a:pPr>
            <a:r>
              <a:rPr lang="fr-FR" sz="1100"/>
              <a:t>LE CLUSTER 2</a:t>
            </a:r>
          </a:p>
          <a:p>
            <a:pPr marL="0" lvl="0" indent="0" algn="r" rtl="0">
              <a:lnSpc>
                <a:spcPct val="100000"/>
              </a:lnSpc>
              <a:spcBef>
                <a:spcPts val="0"/>
              </a:spcBef>
              <a:spcAft>
                <a:spcPts val="0"/>
              </a:spcAft>
              <a:buClr>
                <a:schemeClr val="dk2"/>
              </a:buClr>
              <a:buSzPts val="700"/>
              <a:buNone/>
            </a:pPr>
            <a:r>
              <a:rPr lang="fr-FR" sz="1100"/>
              <a:t>Mise en œuvre</a:t>
            </a:r>
          </a:p>
        </p:txBody>
      </p:sp>
      <p:sp>
        <p:nvSpPr>
          <p:cNvPr id="7" name="Rectangle avec un coin rogné et arrondi 2">
            <a:extLst>
              <a:ext uri="{FF2B5EF4-FFF2-40B4-BE49-F238E27FC236}">
                <a16:creationId xmlns:a16="http://schemas.microsoft.com/office/drawing/2014/main" id="{C7A9C311-A38E-48DB-BB99-B6F49A63B31B}"/>
              </a:ext>
            </a:extLst>
          </p:cNvPr>
          <p:cNvSpPr>
            <a:spLocks/>
          </p:cNvSpPr>
          <p:nvPr/>
        </p:nvSpPr>
        <p:spPr>
          <a:xfrm>
            <a:off x="7500721" y="3189203"/>
            <a:ext cx="1409815" cy="584743"/>
          </a:xfrm>
          <a:prstGeom prst="snipRoundRect">
            <a:avLst/>
          </a:prstGeom>
          <a:solidFill>
            <a:schemeClr val="accent4">
              <a:lumMod val="60000"/>
              <a:lumOff val="4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FR" b="1">
                <a:solidFill>
                  <a:schemeClr val="bg1"/>
                </a:solidFill>
              </a:rPr>
              <a:t>PT 2021-2022</a:t>
            </a:r>
          </a:p>
          <a:p>
            <a:pPr algn="ctr"/>
            <a:r>
              <a:rPr lang="fr-FR" b="1">
                <a:solidFill>
                  <a:schemeClr val="bg1"/>
                </a:solidFill>
                <a:cs typeface="Arial"/>
              </a:rPr>
              <a:t>434 Millions*</a:t>
            </a:r>
          </a:p>
        </p:txBody>
      </p:sp>
      <p:sp>
        <p:nvSpPr>
          <p:cNvPr id="8" name="Rectangle avec un coin rogné et arrondi 2">
            <a:extLst>
              <a:ext uri="{FF2B5EF4-FFF2-40B4-BE49-F238E27FC236}">
                <a16:creationId xmlns:a16="http://schemas.microsoft.com/office/drawing/2014/main" id="{C7A9C311-A38E-48DB-BB99-B6F49A63B31B}"/>
              </a:ext>
            </a:extLst>
          </p:cNvPr>
          <p:cNvSpPr>
            <a:spLocks/>
          </p:cNvSpPr>
          <p:nvPr/>
        </p:nvSpPr>
        <p:spPr>
          <a:xfrm>
            <a:off x="7500721" y="3900176"/>
            <a:ext cx="1482255" cy="584743"/>
          </a:xfrm>
          <a:prstGeom prst="snipRoundRect">
            <a:avLst/>
          </a:prstGeom>
          <a:solidFill>
            <a:schemeClr val="accent4"/>
          </a:solidFill>
          <a:ln>
            <a:solidFill>
              <a:schemeClr val="accent4"/>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r-FR" b="1">
                <a:solidFill>
                  <a:schemeClr val="bg1"/>
                </a:solidFill>
              </a:rPr>
              <a:t>PT 2023-2024</a:t>
            </a:r>
          </a:p>
          <a:p>
            <a:pPr algn="ctr"/>
            <a:r>
              <a:rPr lang="fr-FR" b="1">
                <a:solidFill>
                  <a:schemeClr val="bg1"/>
                </a:solidFill>
                <a:cs typeface="Arial"/>
              </a:rPr>
              <a:t>524 M€*</a:t>
            </a:r>
          </a:p>
        </p:txBody>
      </p:sp>
      <p:grpSp>
        <p:nvGrpSpPr>
          <p:cNvPr id="3" name="Groupe 2">
            <a:extLst>
              <a:ext uri="{FF2B5EF4-FFF2-40B4-BE49-F238E27FC236}">
                <a16:creationId xmlns:a16="http://schemas.microsoft.com/office/drawing/2014/main" id="{9EB00314-77C8-F7A5-6BAE-7E419463CBAE}"/>
              </a:ext>
            </a:extLst>
          </p:cNvPr>
          <p:cNvGrpSpPr/>
          <p:nvPr/>
        </p:nvGrpSpPr>
        <p:grpSpPr>
          <a:xfrm>
            <a:off x="7500721" y="1583626"/>
            <a:ext cx="1482255" cy="1357965"/>
            <a:chOff x="7429001" y="1592591"/>
            <a:chExt cx="1553975" cy="1357965"/>
          </a:xfrm>
        </p:grpSpPr>
        <p:sp>
          <p:nvSpPr>
            <p:cNvPr id="19" name="Flèche vers le bas 18">
              <a:extLst>
                <a:ext uri="{FF2B5EF4-FFF2-40B4-BE49-F238E27FC236}">
                  <a16:creationId xmlns:a16="http://schemas.microsoft.com/office/drawing/2014/main" id="{BD1C64C3-F45A-0CE5-634D-38E27ADE4037}"/>
                </a:ext>
              </a:extLst>
            </p:cNvPr>
            <p:cNvSpPr/>
            <p:nvPr/>
          </p:nvSpPr>
          <p:spPr>
            <a:xfrm>
              <a:off x="7581588" y="2591046"/>
              <a:ext cx="1237281" cy="359510"/>
            </a:xfrm>
            <a:prstGeom prst="downArrow">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596E1CE6-ABE5-C29F-DD7A-151A1477CB0C}"/>
                </a:ext>
              </a:extLst>
            </p:cNvPr>
            <p:cNvSpPr/>
            <p:nvPr/>
          </p:nvSpPr>
          <p:spPr>
            <a:xfrm>
              <a:off x="7429001" y="1592591"/>
              <a:ext cx="1553975" cy="1096366"/>
            </a:xfrm>
            <a:prstGeom prst="round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fr-FR" sz="1600" b="1">
                  <a:solidFill>
                    <a:schemeClr val="bg1"/>
                  </a:solidFill>
                  <a:cs typeface="Arial"/>
                </a:rPr>
                <a:t>2021 – 2027</a:t>
              </a:r>
            </a:p>
            <a:p>
              <a:pPr algn="ctr" fontAlgn="base"/>
              <a:endParaRPr lang="fr-FR" b="1">
                <a:solidFill>
                  <a:schemeClr val="bg1"/>
                </a:solidFill>
              </a:endParaRPr>
            </a:p>
            <a:p>
              <a:pPr algn="ctr"/>
              <a:r>
                <a:rPr lang="fr-FR" b="1">
                  <a:solidFill>
                    <a:schemeClr val="bg1"/>
                  </a:solidFill>
                  <a:effectLst>
                    <a:outerShdw blurRad="50800" dist="38100" dir="5400000" algn="t" rotWithShape="0">
                      <a:prstClr val="black">
                        <a:alpha val="40000"/>
                      </a:prstClr>
                    </a:outerShdw>
                  </a:effectLst>
                </a:rPr>
                <a:t>1,9 Milliards* </a:t>
              </a:r>
              <a:endParaRPr lang="fr-FR">
                <a:solidFill>
                  <a:schemeClr val="bg1"/>
                </a:solidFill>
                <a:effectLst>
                  <a:outerShdw blurRad="50800" dist="38100" dir="5400000" algn="t" rotWithShape="0">
                    <a:prstClr val="black">
                      <a:alpha val="40000"/>
                    </a:prstClr>
                  </a:outerShdw>
                </a:effectLst>
              </a:endParaRPr>
            </a:p>
          </p:txBody>
        </p:sp>
      </p:grpSp>
      <p:sp>
        <p:nvSpPr>
          <p:cNvPr id="4" name="ZoneTexte 3">
            <a:extLst>
              <a:ext uri="{FF2B5EF4-FFF2-40B4-BE49-F238E27FC236}">
                <a16:creationId xmlns:a16="http://schemas.microsoft.com/office/drawing/2014/main" id="{C0BBB00B-5E35-DB08-1683-BCCD7C16F6F0}"/>
              </a:ext>
            </a:extLst>
          </p:cNvPr>
          <p:cNvSpPr txBox="1"/>
          <p:nvPr/>
        </p:nvSpPr>
        <p:spPr>
          <a:xfrm>
            <a:off x="317556" y="4834424"/>
            <a:ext cx="8520586" cy="276999"/>
          </a:xfrm>
          <a:prstGeom prst="rect">
            <a:avLst/>
          </a:prstGeom>
          <a:noFill/>
        </p:spPr>
        <p:txBody>
          <a:bodyPr wrap="square" rtlCol="0">
            <a:spAutoFit/>
          </a:bodyPr>
          <a:lstStyle/>
          <a:p>
            <a:r>
              <a:rPr lang="fr-FR" sz="1200" i="1">
                <a:solidFill>
                  <a:schemeClr val="accent4"/>
                </a:solidFill>
              </a:rPr>
              <a:t>*</a:t>
            </a:r>
            <a:r>
              <a:rPr lang="fr-FR" sz="1200" i="1"/>
              <a:t>Ces éléments budgétaires ne portent que sur les 3 Destinations, le Cluster 2 comportant d’autres lignes de financement.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Arts and cultural awareness and expression in education and training</a:t>
            </a:r>
            <a:endParaRPr sz="2000">
              <a:solidFill>
                <a:schemeClr val="bg2"/>
              </a:solidFill>
            </a:endParaRPr>
          </a:p>
        </p:txBody>
      </p:sp>
      <p:sp>
        <p:nvSpPr>
          <p:cNvPr id="200" name="Google Shape;200;p18"/>
          <p:cNvSpPr txBox="1">
            <a:spLocks noGrp="1"/>
          </p:cNvSpPr>
          <p:nvPr>
            <p:ph type="body" idx="1"/>
          </p:nvPr>
        </p:nvSpPr>
        <p:spPr>
          <a:xfrm>
            <a:off x="359999" y="1701432"/>
            <a:ext cx="8413217" cy="2766660"/>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500"/>
              <a:t>Développer et appliquer </a:t>
            </a:r>
            <a:r>
              <a:rPr lang="fr-FR" sz="1500" b="1"/>
              <a:t>des méthodes pour soutenir l'utilisation des arts dans l'éducation </a:t>
            </a:r>
            <a:r>
              <a:rPr lang="fr-FR" sz="1500"/>
              <a:t>et les interventions favorisant la sensibilisation et l'expression culturelles, </a:t>
            </a:r>
            <a:r>
              <a:rPr lang="fr-FR" sz="1500" b="1"/>
              <a:t>et pour évaluer leurs impacts sur le développement des compétences et l'inclusion </a:t>
            </a:r>
            <a:r>
              <a:rPr lang="fr-FR" sz="1500"/>
              <a:t>des enfants et des jeunes.</a:t>
            </a:r>
          </a:p>
          <a:p>
            <a:pPr indent="-323850">
              <a:lnSpc>
                <a:spcPct val="110000"/>
              </a:lnSpc>
              <a:spcBef>
                <a:spcPts val="300"/>
              </a:spcBef>
              <a:buClr>
                <a:srgbClr val="123076"/>
              </a:buClr>
              <a:buSzPts val="1500"/>
              <a:buChar char="•"/>
            </a:pPr>
            <a:r>
              <a:rPr lang="fr-FR" sz="1500" b="1"/>
              <a:t>Eclairer les politiques et les professionnels</a:t>
            </a:r>
            <a:r>
              <a:rPr lang="fr-FR" sz="1500"/>
              <a:t>, </a:t>
            </a:r>
            <a:r>
              <a:rPr lang="fr-FR" sz="1500" b="1"/>
              <a:t>identifier les lacunes existantes et les actions efficaces</a:t>
            </a:r>
            <a:r>
              <a:rPr lang="fr-FR" sz="1500"/>
              <a:t> pour toucher la plupart des enfants et des jeunes, et </a:t>
            </a:r>
            <a:r>
              <a:rPr lang="fr-FR" sz="1500" b="1"/>
              <a:t>élaborer des recommandations</a:t>
            </a:r>
            <a:r>
              <a:rPr lang="fr-FR" sz="1500"/>
              <a:t>. </a:t>
            </a:r>
          </a:p>
          <a:p>
            <a:pPr indent="-323850">
              <a:lnSpc>
                <a:spcPct val="110000"/>
              </a:lnSpc>
              <a:spcBef>
                <a:spcPts val="300"/>
              </a:spcBef>
              <a:buClr>
                <a:srgbClr val="123076"/>
              </a:buClr>
              <a:buSzPts val="1500"/>
              <a:buChar char="•"/>
            </a:pPr>
            <a:r>
              <a:rPr lang="fr-FR" sz="1500" i="1">
                <a:solidFill>
                  <a:srgbClr val="000091"/>
                </a:solidFill>
              </a:rPr>
              <a:t>Contribution à </a:t>
            </a:r>
            <a:r>
              <a:rPr lang="fr-FR" sz="1500" i="1">
                <a:solidFill>
                  <a:schemeClr val="bg2"/>
                </a:solidFill>
              </a:rPr>
              <a:t>la </a:t>
            </a:r>
            <a:r>
              <a:rPr lang="en-US" sz="1500" i="1">
                <a:solidFill>
                  <a:schemeClr val="bg2"/>
                </a:solidFill>
                <a:hlinkClick r:id="rId3">
                  <a:extLst>
                    <a:ext uri="{A12FA001-AC4F-418D-AE19-62706E023703}">
                      <ahyp:hlinkClr xmlns:ahyp="http://schemas.microsoft.com/office/drawing/2018/hyperlinkcolor" val="tx"/>
                    </a:ext>
                  </a:extLst>
                </a:hlinkClick>
              </a:rPr>
              <a:t>New European Bauhaus Initiative</a:t>
            </a:r>
            <a:endParaRPr lang="fr-FR" sz="1500" i="1">
              <a:solidFill>
                <a:schemeClr val="bg2"/>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95882" y="1363193"/>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Sensibilisation et expression artistiques et culturelles dans l'éducation et la formation</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HORIZON-CL2-2024-TRANSFORMATIONS-01-08</a:t>
            </a:r>
            <a:r>
              <a:rPr lang="en-US" sz="1200"/>
              <a:t>​</a:t>
            </a:r>
          </a:p>
          <a:p>
            <a:pPr algn="r" fontAlgn="base"/>
            <a:r>
              <a:rPr lang="fr-FR" sz="1200"/>
              <a:t>Budget global : </a:t>
            </a:r>
            <a:r>
              <a:rPr lang="fr-FR" sz="1200" b="1"/>
              <a:t>10M€ - </a:t>
            </a:r>
            <a:r>
              <a:rPr lang="fr-FR" sz="1200"/>
              <a:t>Budget par projet :</a:t>
            </a:r>
            <a:r>
              <a:rPr lang="fr-FR" sz="1200" b="1"/>
              <a:t>2-3M€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Promoting cultural literacy through arts education to foster social inclusion HORIZON-CL2-2023-HERITAGE-01-07, Cultural literacy of young generations in Europe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CULT-COOP-03-2017</a:t>
            </a:r>
            <a:endParaRPr lang="fr-FR" sz="1000">
              <a:solidFill>
                <a:schemeClr val="bg1">
                  <a:lumMod val="50000"/>
                </a:schemeClr>
              </a:solidFill>
            </a:endParaRPr>
          </a:p>
        </p:txBody>
      </p:sp>
    </p:spTree>
    <p:extLst>
      <p:ext uri="{BB962C8B-B14F-4D97-AF65-F5344CB8AC3E}">
        <p14:creationId xmlns:p14="http://schemas.microsoft.com/office/powerpoint/2010/main" val="37449163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Methodologies for teamworking of researchers – reinforcing transversal collaborative skills, </a:t>
            </a:r>
            <a:r>
              <a:rPr lang="en-GB" sz="2000">
                <a:solidFill>
                  <a:schemeClr val="bg2"/>
                </a:solidFill>
              </a:rPr>
              <a:t>behavioural</a:t>
            </a:r>
            <a:r>
              <a:rPr lang="en-US" sz="2000">
                <a:solidFill>
                  <a:schemeClr val="bg2"/>
                </a:solidFill>
              </a:rPr>
              <a:t> and implementation sciences</a:t>
            </a:r>
            <a:endParaRPr sz="2000">
              <a:solidFill>
                <a:schemeClr val="bg2"/>
              </a:solidFill>
            </a:endParaRPr>
          </a:p>
        </p:txBody>
      </p:sp>
      <p:sp>
        <p:nvSpPr>
          <p:cNvPr id="200" name="Google Shape;200;p18"/>
          <p:cNvSpPr txBox="1">
            <a:spLocks noGrp="1"/>
          </p:cNvSpPr>
          <p:nvPr>
            <p:ph type="body" idx="1"/>
          </p:nvPr>
        </p:nvSpPr>
        <p:spPr>
          <a:xfrm>
            <a:off x="362353" y="2237150"/>
            <a:ext cx="8421646" cy="2168054"/>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133350" indent="0">
              <a:lnSpc>
                <a:spcPct val="110000"/>
              </a:lnSpc>
              <a:spcBef>
                <a:spcPts val="300"/>
              </a:spcBef>
              <a:buClr>
                <a:srgbClr val="123076"/>
              </a:buClr>
              <a:buSzPts val="1500"/>
            </a:pPr>
            <a:r>
              <a:rPr lang="fr-FR" sz="1150"/>
              <a:t>Renforcer les </a:t>
            </a:r>
            <a:r>
              <a:rPr lang="fr-FR" sz="1150" b="1"/>
              <a:t>compétences transversales des chercheurs</a:t>
            </a:r>
            <a:r>
              <a:rPr lang="fr-FR" sz="1150"/>
              <a:t> permettant de renforcer l’</a:t>
            </a:r>
            <a:r>
              <a:rPr lang="fr-FR" sz="1150" b="1"/>
              <a:t>impact socio-économique</a:t>
            </a:r>
            <a:r>
              <a:rPr lang="fr-FR" sz="1150"/>
              <a:t> de la recherche :</a:t>
            </a:r>
          </a:p>
          <a:p>
            <a:pPr indent="-323850">
              <a:lnSpc>
                <a:spcPct val="110000"/>
              </a:lnSpc>
              <a:spcBef>
                <a:spcPts val="300"/>
              </a:spcBef>
              <a:buClr>
                <a:srgbClr val="123076"/>
              </a:buClr>
              <a:buSzPts val="1500"/>
              <a:buChar char="•"/>
            </a:pPr>
            <a:r>
              <a:rPr lang="fr-FR" sz="1150" b="1"/>
              <a:t>Travail en équipe</a:t>
            </a:r>
            <a:r>
              <a:rPr lang="fr-FR" sz="1150"/>
              <a:t> : collaboration entre chercheurs de plusieurs disciplines, entre personnes de différents pays, entre secteurs académique et non académique, avec les parties prenantes, avec les citoyens</a:t>
            </a:r>
          </a:p>
          <a:p>
            <a:pPr indent="-323850">
              <a:lnSpc>
                <a:spcPct val="110000"/>
              </a:lnSpc>
              <a:spcBef>
                <a:spcPts val="300"/>
              </a:spcBef>
              <a:buClr>
                <a:srgbClr val="123076"/>
              </a:buClr>
              <a:buSzPts val="1500"/>
              <a:buChar char="•"/>
            </a:pPr>
            <a:r>
              <a:rPr lang="fr-FR" sz="1150"/>
              <a:t>Autres compétences associées : </a:t>
            </a:r>
            <a:r>
              <a:rPr lang="fr-FR" sz="1150" b="1"/>
              <a:t>communication </a:t>
            </a:r>
            <a:r>
              <a:rPr lang="fr-FR" sz="1150"/>
              <a:t>et dissémination, </a:t>
            </a:r>
            <a:r>
              <a:rPr lang="fr-FR" sz="1150" b="1"/>
              <a:t>médiation </a:t>
            </a:r>
            <a:r>
              <a:rPr lang="fr-FR" sz="1150"/>
              <a:t>scientifique, recherche </a:t>
            </a:r>
            <a:r>
              <a:rPr lang="fr-FR" sz="1150" b="1"/>
              <a:t>participative</a:t>
            </a:r>
            <a:r>
              <a:rPr lang="fr-FR" sz="1150"/>
              <a:t>, </a:t>
            </a:r>
            <a:r>
              <a:rPr lang="fr-FR" sz="1150" b="1" err="1"/>
              <a:t>co-création</a:t>
            </a:r>
            <a:endParaRPr lang="fr-FR" sz="1150" b="1"/>
          </a:p>
          <a:p>
            <a:pPr indent="-323850">
              <a:lnSpc>
                <a:spcPct val="110000"/>
              </a:lnSpc>
              <a:spcBef>
                <a:spcPts val="300"/>
              </a:spcBef>
              <a:buClr>
                <a:srgbClr val="123076"/>
              </a:buClr>
              <a:buSzPts val="1500"/>
              <a:buChar char="•"/>
            </a:pPr>
            <a:r>
              <a:rPr lang="fr-FR" sz="1150"/>
              <a:t>Proposer de </a:t>
            </a:r>
            <a:r>
              <a:rPr lang="fr-FR" sz="1150" b="1"/>
              <a:t>nouvelles méthodes pédagogiques</a:t>
            </a:r>
            <a:r>
              <a:rPr lang="fr-FR" sz="1150"/>
              <a:t>, notamment en intégrant les apports des sciences du comportement et de l’implémentation</a:t>
            </a:r>
          </a:p>
          <a:p>
            <a:pPr indent="-323850">
              <a:lnSpc>
                <a:spcPct val="110000"/>
              </a:lnSpc>
              <a:spcBef>
                <a:spcPts val="300"/>
              </a:spcBef>
              <a:buClr>
                <a:srgbClr val="123076"/>
              </a:buClr>
              <a:buSzPts val="1500"/>
              <a:buChar char="•"/>
            </a:pPr>
            <a:r>
              <a:rPr lang="fr-FR" sz="1150"/>
              <a:t>Promouvoir le développement de ces compétences </a:t>
            </a:r>
            <a:r>
              <a:rPr lang="fr-FR" sz="1150" b="1"/>
              <a:t>dans les parcours de formation </a:t>
            </a:r>
            <a:r>
              <a:rPr lang="fr-FR" sz="1150"/>
              <a:t>des chercheurs (initiale/continue) </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38433" y="1822369"/>
            <a:ext cx="8445566" cy="4082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Méthodologies pour le travail en équipe des chercheurs - renforcement des compétences collaboratives transversales, et des sciences du comportement et de l’implémentation</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HORIZON-CL2-2024-TRANSFORMATIONS-01-07</a:t>
            </a:r>
            <a:r>
              <a:rPr lang="en-US" sz="1200"/>
              <a:t>​</a:t>
            </a:r>
          </a:p>
          <a:p>
            <a:pPr algn="r" fontAlgn="base"/>
            <a:r>
              <a:rPr lang="fr-FR" sz="1200"/>
              <a:t>Budget global : </a:t>
            </a:r>
            <a:r>
              <a:rPr lang="fr-FR" sz="1200" b="1"/>
              <a:t>3M€ - </a:t>
            </a:r>
            <a:r>
              <a:rPr lang="fr-FR" sz="1200"/>
              <a:t>Budget par projet :</a:t>
            </a:r>
            <a:r>
              <a:rPr lang="fr-FR" sz="1200" b="1"/>
              <a:t>3M€ </a:t>
            </a:r>
            <a:r>
              <a:rPr lang="fr-FR" sz="1200"/>
              <a:t>- </a:t>
            </a:r>
            <a:r>
              <a:rPr lang="fr-FR" sz="1200" i="1"/>
              <a:t>Lump </a:t>
            </a:r>
            <a:r>
              <a:rPr lang="fr-FR" sz="1200" i="1" err="1"/>
              <a:t>sum</a:t>
            </a:r>
            <a:r>
              <a:rPr lang="en-US" sz="1200"/>
              <a:t>​</a:t>
            </a:r>
          </a:p>
          <a:p>
            <a:pPr algn="r" fontAlgn="base"/>
            <a:r>
              <a:rPr lang="fr-FR" sz="1200"/>
              <a:t>Type de projet : </a:t>
            </a:r>
            <a:r>
              <a:rPr lang="fr-FR" sz="1200" b="1"/>
              <a:t>Action de Coordination et de soutien (CSA)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09119" y="4438048"/>
            <a:ext cx="8492234" cy="646331"/>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Research innovation needs &amp; skills training in PhD </a:t>
            </a:r>
            <a:r>
              <a:rPr lang="en-GB" sz="1000">
                <a:solidFill>
                  <a:schemeClr val="bg1">
                    <a:lumMod val="50000"/>
                  </a:schemeClr>
                </a:solidFill>
              </a:rPr>
              <a:t>programmes</a:t>
            </a:r>
            <a:r>
              <a:rPr lang="en-US" sz="1000">
                <a:solidFill>
                  <a:schemeClr val="bg1">
                    <a:lumMod val="50000"/>
                  </a:schemeClr>
                </a:solidFill>
              </a:rPr>
              <a:t>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SwafS-08-2019-2020</a:t>
            </a:r>
            <a:r>
              <a:rPr lang="en-US" sz="1000">
                <a:solidFill>
                  <a:schemeClr val="bg1">
                    <a:lumMod val="50000"/>
                  </a:schemeClr>
                </a:solidFill>
              </a:rPr>
              <a:t>, Responsible Research and Innovation in Higher Education Curricula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SEAC-2-2014</a:t>
            </a:r>
            <a:r>
              <a:rPr lang="en-US" sz="1000">
                <a:solidFill>
                  <a:schemeClr val="bg1">
                    <a:lumMod val="50000"/>
                  </a:schemeClr>
                </a:solidFill>
              </a:rPr>
              <a:t>, Integrating Society in Science and Innovation – An approach to co-creation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SwafS-13-2017</a:t>
            </a:r>
            <a:r>
              <a:rPr lang="en-US" sz="1000">
                <a:solidFill>
                  <a:schemeClr val="bg1">
                    <a:lumMod val="50000"/>
                  </a:schemeClr>
                </a:solidFill>
              </a:rPr>
              <a:t>, Knowledge Sharing Platform </a:t>
            </a:r>
            <a:r>
              <a:rPr lang="en-US" sz="1000">
                <a:solidFill>
                  <a:schemeClr val="bg1">
                    <a:lumMod val="50000"/>
                  </a:schemeClr>
                </a:solidFill>
                <a:hlinkClick r:id="rId6">
                  <a:extLst>
                    <a:ext uri="{A12FA001-AC4F-418D-AE19-62706E023703}">
                      <ahyp:hlinkClr xmlns:ahyp="http://schemas.microsoft.com/office/drawing/2018/hyperlinkcolor" val="tx"/>
                    </a:ext>
                  </a:extLst>
                </a:hlinkClick>
              </a:rPr>
              <a:t>ISSI-3-2015</a:t>
            </a:r>
            <a:r>
              <a:rPr lang="en-US" sz="1000">
                <a:solidFill>
                  <a:schemeClr val="bg1">
                    <a:lumMod val="50000"/>
                  </a:schemeClr>
                </a:solidFill>
              </a:rPr>
              <a:t>, Exploring and supporting citizen science </a:t>
            </a:r>
            <a:r>
              <a:rPr lang="en-US" sz="1000">
                <a:solidFill>
                  <a:schemeClr val="bg1">
                    <a:lumMod val="50000"/>
                  </a:schemeClr>
                </a:solidFill>
                <a:hlinkClick r:id="rId7">
                  <a:extLst>
                    <a:ext uri="{A12FA001-AC4F-418D-AE19-62706E023703}">
                      <ahyp:hlinkClr xmlns:ahyp="http://schemas.microsoft.com/office/drawing/2018/hyperlinkcolor" val="tx"/>
                    </a:ext>
                  </a:extLst>
                </a:hlinkClick>
              </a:rPr>
              <a:t>SwafS-15-2018-2019</a:t>
            </a:r>
            <a:r>
              <a:rPr lang="en-US" sz="1000">
                <a:solidFill>
                  <a:schemeClr val="bg1">
                    <a:lumMod val="50000"/>
                  </a:schemeClr>
                </a:solidFill>
              </a:rPr>
              <a:t>, Participatory research and innovation via Science Shops </a:t>
            </a:r>
            <a:r>
              <a:rPr lang="en-US" sz="1000">
                <a:solidFill>
                  <a:schemeClr val="bg1">
                    <a:lumMod val="50000"/>
                  </a:schemeClr>
                </a:solidFill>
                <a:hlinkClick r:id="rId8">
                  <a:extLst>
                    <a:ext uri="{A12FA001-AC4F-418D-AE19-62706E023703}">
                      <ahyp:hlinkClr xmlns:ahyp="http://schemas.microsoft.com/office/drawing/2018/hyperlinkcolor" val="tx"/>
                    </a:ext>
                  </a:extLst>
                </a:hlinkClick>
              </a:rPr>
              <a:t>SwafS-01-2016</a:t>
            </a:r>
            <a:r>
              <a:rPr lang="en-US" sz="1000">
                <a:solidFill>
                  <a:schemeClr val="bg1">
                    <a:lumMod val="50000"/>
                  </a:schemeClr>
                </a:solidFill>
              </a:rPr>
              <a:t>, Taking stock and re-examining the role of science communication </a:t>
            </a:r>
            <a:r>
              <a:rPr lang="en-US" sz="1000">
                <a:solidFill>
                  <a:schemeClr val="bg1">
                    <a:lumMod val="50000"/>
                  </a:schemeClr>
                </a:solidFill>
                <a:hlinkClick r:id="rId9">
                  <a:extLst>
                    <a:ext uri="{A12FA001-AC4F-418D-AE19-62706E023703}">
                      <ahyp:hlinkClr xmlns:ahyp="http://schemas.microsoft.com/office/drawing/2018/hyperlinkcolor" val="tx"/>
                    </a:ext>
                  </a:extLst>
                </a:hlinkClick>
              </a:rPr>
              <a:t>SwafS-19-2018-2019-2020</a:t>
            </a:r>
            <a:endParaRPr lang="fr-FR" sz="1000">
              <a:solidFill>
                <a:schemeClr val="bg1">
                  <a:lumMod val="50000"/>
                </a:schemeClr>
              </a:solidFill>
            </a:endParaRPr>
          </a:p>
        </p:txBody>
      </p:sp>
    </p:spTree>
    <p:extLst>
      <p:ext uri="{BB962C8B-B14F-4D97-AF65-F5344CB8AC3E}">
        <p14:creationId xmlns:p14="http://schemas.microsoft.com/office/powerpoint/2010/main" val="39030592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7F53CB-87F1-451F-BFC5-7784D4C8DFBC}"/>
              </a:ext>
            </a:extLst>
          </p:cNvPr>
          <p:cNvSpPr>
            <a:spLocks noGrp="1"/>
          </p:cNvSpPr>
          <p:nvPr>
            <p:ph type="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CD4A553F-332F-4B68-BE47-46B3E9FD2D49}"/>
              </a:ext>
            </a:extLst>
          </p:cNvPr>
          <p:cNvSpPr>
            <a:spLocks noGrp="1"/>
          </p:cNvSpPr>
          <p:nvPr>
            <p:ph type="sldNum" sz="quarter" idx="12"/>
          </p:nvPr>
        </p:nvSpPr>
        <p:spPr/>
        <p:txBody>
          <a:bodyPr/>
          <a:lstStyle/>
          <a:p>
            <a:fld id="{733122C9-A0B9-462F-8757-0847AD287B63}" type="slidenum">
              <a:rPr lang="fr-FR" dirty="0" smtClean="0"/>
              <a:pPr/>
              <a:t>112</a:t>
            </a:fld>
            <a:endParaRPr lang="fr-FR"/>
          </a:p>
        </p:txBody>
      </p:sp>
      <p:sp>
        <p:nvSpPr>
          <p:cNvPr id="4" name="Espace réservé du texte 3">
            <a:extLst>
              <a:ext uri="{FF2B5EF4-FFF2-40B4-BE49-F238E27FC236}">
                <a16:creationId xmlns:a16="http://schemas.microsoft.com/office/drawing/2014/main" id="{55F5C202-EB4B-439F-BB92-7200689329DE}"/>
              </a:ext>
            </a:extLst>
          </p:cNvPr>
          <p:cNvSpPr>
            <a:spLocks noGrp="1"/>
          </p:cNvSpPr>
          <p:nvPr>
            <p:ph type="body" sz="quarter" idx="13"/>
          </p:nvPr>
        </p:nvSpPr>
        <p:spPr/>
        <p:txBody>
          <a:bodyPr/>
          <a:lstStyle/>
          <a:p>
            <a:r>
              <a:rPr lang="fr-FR"/>
              <a:t>POUR ALLER PLUS LOIN :</a:t>
            </a:r>
          </a:p>
          <a:p>
            <a:r>
              <a:rPr lang="fr-FR"/>
              <a:t>LE PCN SHS, CONTACTS, ACTIVITÉS ET RESSOURCES</a:t>
            </a:r>
          </a:p>
        </p:txBody>
      </p:sp>
    </p:spTree>
    <p:extLst>
      <p:ext uri="{BB962C8B-B14F-4D97-AF65-F5344CB8AC3E}">
        <p14:creationId xmlns:p14="http://schemas.microsoft.com/office/powerpoint/2010/main" val="12985589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30"/>
          <p:cNvSpPr txBox="1">
            <a:spLocks noGrp="1"/>
          </p:cNvSpPr>
          <p:nvPr>
            <p:ph type="body" idx="1"/>
          </p:nvPr>
        </p:nvSpPr>
        <p:spPr>
          <a:xfrm>
            <a:off x="359999" y="1027320"/>
            <a:ext cx="8647694" cy="367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000" b="1"/>
              <a:t>Le Point de Contact National Cluster 2 - SHS</a:t>
            </a:r>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a:p>
            <a:pPr marL="228600" lvl="0" indent="0" algn="l">
              <a:lnSpc>
                <a:spcPct val="100000"/>
              </a:lnSpc>
              <a:buClr>
                <a:schemeClr val="accent4"/>
              </a:buClr>
              <a:buSzPct val="80000"/>
            </a:pPr>
            <a:endParaRPr lang="fr-FR" sz="1400" b="1"/>
          </a:p>
        </p:txBody>
      </p:sp>
      <p:pic>
        <p:nvPicPr>
          <p:cNvPr id="16386" name="Picture 2" descr="/var/folders/8j/9b5kksxs04n_0fl5tt05ywbs255cp_/T/com.microsoft.Powerpoint/WebArchiveCopyPasteTempFiles/xkWhIAAAAASUVORK5CYII=">
            <a:extLst>
              <a:ext uri="{FF2B5EF4-FFF2-40B4-BE49-F238E27FC236}">
                <a16:creationId xmlns:a16="http://schemas.microsoft.com/office/drawing/2014/main" id="{230F454A-6917-DC4E-867D-8DF57E66E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757" y="843455"/>
            <a:ext cx="2084692" cy="9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1">
            <a:extLst>
              <a:ext uri="{FF2B5EF4-FFF2-40B4-BE49-F238E27FC236}">
                <a16:creationId xmlns:a16="http://schemas.microsoft.com/office/drawing/2014/main" id="{D15D388A-ECF3-114F-99D7-721FC359B2F0}"/>
              </a:ext>
            </a:extLst>
          </p:cNvPr>
          <p:cNvGraphicFramePr>
            <a:graphicFrameLocks noGrp="1"/>
          </p:cNvGraphicFramePr>
          <p:nvPr>
            <p:extLst>
              <p:ext uri="{D42A27DB-BD31-4B8C-83A1-F6EECF244321}">
                <p14:modId xmlns:p14="http://schemas.microsoft.com/office/powerpoint/2010/main" val="2132436022"/>
              </p:ext>
            </p:extLst>
          </p:nvPr>
        </p:nvGraphicFramePr>
        <p:xfrm>
          <a:off x="360000" y="1427195"/>
          <a:ext cx="8427448" cy="3122350"/>
        </p:xfrm>
        <a:graphic>
          <a:graphicData uri="http://schemas.openxmlformats.org/drawingml/2006/table">
            <a:tbl>
              <a:tblPr firstRow="1" bandRow="1">
                <a:tableStyleId>{2D5ABB26-0587-4C30-8999-92F81FD0307C}</a:tableStyleId>
              </a:tblPr>
              <a:tblGrid>
                <a:gridCol w="2260918">
                  <a:extLst>
                    <a:ext uri="{9D8B030D-6E8A-4147-A177-3AD203B41FA5}">
                      <a16:colId xmlns:a16="http://schemas.microsoft.com/office/drawing/2014/main" val="833197995"/>
                    </a:ext>
                  </a:extLst>
                </a:gridCol>
                <a:gridCol w="3028950">
                  <a:extLst>
                    <a:ext uri="{9D8B030D-6E8A-4147-A177-3AD203B41FA5}">
                      <a16:colId xmlns:a16="http://schemas.microsoft.com/office/drawing/2014/main" val="348020799"/>
                    </a:ext>
                  </a:extLst>
                </a:gridCol>
                <a:gridCol w="3137580">
                  <a:extLst>
                    <a:ext uri="{9D8B030D-6E8A-4147-A177-3AD203B41FA5}">
                      <a16:colId xmlns:a16="http://schemas.microsoft.com/office/drawing/2014/main" val="2221850590"/>
                    </a:ext>
                  </a:extLst>
                </a:gridCol>
              </a:tblGrid>
              <a:tr h="576956">
                <a:tc>
                  <a:txBody>
                    <a:bodyPr/>
                    <a:lstStyle/>
                    <a:p>
                      <a:r>
                        <a:rPr lang="fr-FR" sz="1400" b="1">
                          <a:solidFill>
                            <a:schemeClr val="bg2"/>
                          </a:solidFill>
                        </a:rPr>
                        <a:t>Julien Ténédos</a:t>
                      </a:r>
                      <a:r>
                        <a:rPr lang="fr-FR" sz="1400">
                          <a:solidFill>
                            <a:schemeClr val="bg2"/>
                          </a:solidFil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i="1">
                          <a:solidFill>
                            <a:schemeClr val="bg2"/>
                          </a:solidFill>
                        </a:rPr>
                        <a:t>Coordinateur </a:t>
                      </a:r>
                      <a:r>
                        <a:rPr lang="fr-FR" sz="1400">
                          <a:solidFill>
                            <a:schemeClr val="bg2"/>
                          </a:solidFill>
                        </a:rPr>
                        <a:t>Clusters 2-3</a:t>
                      </a:r>
                      <a:endParaRPr lang="fr-FR" sz="1400" i="1">
                        <a:solidFill>
                          <a:schemeClr val="bg2"/>
                        </a:solidFill>
                      </a:endParaRPr>
                    </a:p>
                  </a:txBody>
                  <a:tcPr/>
                </a:tc>
                <a:tc>
                  <a:txBody>
                    <a:bodyPr/>
                    <a:lstStyle/>
                    <a:p>
                      <a:r>
                        <a:rPr lang="fr-FR">
                          <a:solidFill>
                            <a:schemeClr val="bg2"/>
                          </a:solidFill>
                        </a:rPr>
                        <a:t>MESR (100%)</a:t>
                      </a:r>
                    </a:p>
                    <a:p>
                      <a:endParaRPr lang="fr-FR">
                        <a:solidFill>
                          <a:schemeClr val="bg2"/>
                        </a:solidFill>
                      </a:endParaRPr>
                    </a:p>
                  </a:txBody>
                  <a:tcPr/>
                </a:tc>
                <a:tc>
                  <a:txBody>
                    <a:bodyPr/>
                    <a:lstStyle/>
                    <a:p>
                      <a:endParaRPr lang="fr-FR">
                        <a:solidFill>
                          <a:schemeClr val="bg2"/>
                        </a:solidFill>
                      </a:endParaRPr>
                    </a:p>
                  </a:txBody>
                  <a:tcPr/>
                </a:tc>
                <a:extLst>
                  <a:ext uri="{0D108BD9-81ED-4DB2-BD59-A6C34878D82A}">
                    <a16:rowId xmlns:a16="http://schemas.microsoft.com/office/drawing/2014/main" val="935794927"/>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Margot </a:t>
                      </a:r>
                      <a:r>
                        <a:rPr lang="fr-FR" sz="1400" b="1" err="1">
                          <a:solidFill>
                            <a:schemeClr val="bg2"/>
                          </a:solidFill>
                        </a:rPr>
                        <a:t>Burident</a:t>
                      </a:r>
                      <a:endParaRPr lang="fr-FR" sz="1200" b="1">
                        <a:solidFill>
                          <a:schemeClr val="bg2"/>
                        </a:solidFill>
                      </a:endParaRPr>
                    </a:p>
                    <a:p>
                      <a:r>
                        <a:rPr lang="fr-FR" i="1">
                          <a:solidFill>
                            <a:schemeClr val="bg2"/>
                          </a:solidFill>
                        </a:rPr>
                        <a:t>Membre</a:t>
                      </a:r>
                    </a:p>
                  </a:txBody>
                  <a:tcPr/>
                </a:tc>
                <a:tc>
                  <a:txBody>
                    <a:bodyPr/>
                    <a:lstStyle/>
                    <a:p>
                      <a:r>
                        <a:rPr lang="fr-FR">
                          <a:solidFill>
                            <a:schemeClr val="bg2"/>
                          </a:solidFill>
                        </a:rPr>
                        <a:t>MESR (40%)</a:t>
                      </a:r>
                    </a:p>
                    <a:p>
                      <a:r>
                        <a:rPr lang="fr-FR">
                          <a:solidFill>
                            <a:schemeClr val="bg2"/>
                          </a:solidFill>
                        </a:rPr>
                        <a:t>Université Picardie Jules Verne</a:t>
                      </a:r>
                    </a:p>
                  </a:txBody>
                  <a:tcPr/>
                </a:tc>
                <a:tc>
                  <a:txBody>
                    <a:bodyPr/>
                    <a:lstStyle/>
                    <a:p>
                      <a:endParaRPr lang="fr-FR">
                        <a:solidFill>
                          <a:schemeClr val="bg2"/>
                        </a:solidFill>
                      </a:endParaRPr>
                    </a:p>
                  </a:txBody>
                  <a:tcPr/>
                </a:tc>
                <a:extLst>
                  <a:ext uri="{0D108BD9-81ED-4DB2-BD59-A6C34878D82A}">
                    <a16:rowId xmlns:a16="http://schemas.microsoft.com/office/drawing/2014/main" val="2316629235"/>
                  </a:ext>
                </a:extLst>
              </a:tr>
              <a:tr h="81452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Sylvie Gangloff</a:t>
                      </a:r>
                      <a:endParaRPr lang="fr-FR" sz="1200" b="1">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a:solidFill>
                            <a:schemeClr val="bg2"/>
                          </a:solidFill>
                        </a:rPr>
                        <a:t>MESR (40%)</a:t>
                      </a:r>
                    </a:p>
                    <a:p>
                      <a:r>
                        <a:rPr lang="fr-FR">
                          <a:solidFill>
                            <a:schemeClr val="bg2"/>
                          </a:solidFill>
                        </a:rPr>
                        <a:t>Fondation Maison des Sciences de l’Homme</a:t>
                      </a:r>
                    </a:p>
                  </a:txBody>
                  <a:tcPr/>
                </a:tc>
                <a:tc>
                  <a:txBody>
                    <a:bodyPr/>
                    <a:lstStyle/>
                    <a:p>
                      <a:endParaRPr lang="fr-FR">
                        <a:solidFill>
                          <a:schemeClr val="bg2"/>
                        </a:solidFill>
                      </a:endParaRPr>
                    </a:p>
                  </a:txBody>
                  <a:tcPr/>
                </a:tc>
                <a:extLst>
                  <a:ext uri="{0D108BD9-81ED-4DB2-BD59-A6C34878D82A}">
                    <a16:rowId xmlns:a16="http://schemas.microsoft.com/office/drawing/2014/main" val="551391505"/>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Florent </a:t>
                      </a:r>
                      <a:r>
                        <a:rPr lang="fr-FR" sz="1400" b="1" err="1">
                          <a:solidFill>
                            <a:schemeClr val="bg2"/>
                          </a:solidFill>
                        </a:rPr>
                        <a:t>Goiffon</a:t>
                      </a:r>
                      <a:endParaRPr lang="fr-FR" sz="1200" b="1">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a:solidFill>
                            <a:schemeClr val="bg2"/>
                          </a:solidFill>
                        </a:rPr>
                        <a:t>MESR (40%)</a:t>
                      </a:r>
                    </a:p>
                    <a:p>
                      <a:r>
                        <a:rPr lang="fr-FR">
                          <a:solidFill>
                            <a:schemeClr val="bg2"/>
                          </a:solidFill>
                        </a:rPr>
                        <a:t>Université Paul-Valéry Montpellier 3</a:t>
                      </a:r>
                    </a:p>
                  </a:txBody>
                  <a:tcPr/>
                </a:tc>
                <a:tc>
                  <a:txBody>
                    <a:bodyPr/>
                    <a:lstStyle/>
                    <a:p>
                      <a:endParaRPr lang="fr-FR">
                        <a:solidFill>
                          <a:schemeClr val="bg2"/>
                        </a:solidFill>
                      </a:endParaRPr>
                    </a:p>
                  </a:txBody>
                  <a:tcPr/>
                </a:tc>
                <a:extLst>
                  <a:ext uri="{0D108BD9-81ED-4DB2-BD59-A6C34878D82A}">
                    <a16:rowId xmlns:a16="http://schemas.microsoft.com/office/drawing/2014/main" val="2885318520"/>
                  </a:ext>
                </a:extLst>
              </a:tr>
              <a:tr h="5769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1">
                          <a:solidFill>
                            <a:schemeClr val="bg2"/>
                          </a:solidFill>
                        </a:rPr>
                        <a:t>Alexandra Torero </a:t>
                      </a:r>
                      <a:r>
                        <a:rPr lang="fr-FR" sz="1400" b="1" err="1">
                          <a:solidFill>
                            <a:schemeClr val="bg2"/>
                          </a:solidFill>
                        </a:rPr>
                        <a:t>Ibad</a:t>
                      </a:r>
                      <a:endParaRPr lang="fr-FR" sz="1200" b="1">
                        <a:solidFill>
                          <a:schemeClr val="bg2"/>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i="1">
                          <a:solidFill>
                            <a:schemeClr val="bg2"/>
                          </a:solidFill>
                        </a:rPr>
                        <a:t>Membre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a:solidFill>
                            <a:schemeClr val="bg2"/>
                          </a:solidFill>
                        </a:rPr>
                        <a:t>MESR (40%)</a:t>
                      </a:r>
                    </a:p>
                    <a:p>
                      <a:r>
                        <a:rPr lang="fr-FR">
                          <a:solidFill>
                            <a:schemeClr val="bg2"/>
                          </a:solidFill>
                        </a:rPr>
                        <a:t>Université de Lille</a:t>
                      </a:r>
                    </a:p>
                  </a:txBody>
                  <a:tcPr/>
                </a:tc>
                <a:tc>
                  <a:txBody>
                    <a:bodyPr/>
                    <a:lstStyle/>
                    <a:p>
                      <a:endParaRPr lang="fr-FR">
                        <a:solidFill>
                          <a:schemeClr val="bg2"/>
                        </a:solidFill>
                      </a:endParaRPr>
                    </a:p>
                  </a:txBody>
                  <a:tcPr/>
                </a:tc>
                <a:extLst>
                  <a:ext uri="{0D108BD9-81ED-4DB2-BD59-A6C34878D82A}">
                    <a16:rowId xmlns:a16="http://schemas.microsoft.com/office/drawing/2014/main" val="1746046136"/>
                  </a:ext>
                </a:extLst>
              </a:tr>
            </a:tbl>
          </a:graphicData>
        </a:graphic>
      </p:graphicFrame>
      <p:pic>
        <p:nvPicPr>
          <p:cNvPr id="3" name="Image 2">
            <a:extLst>
              <a:ext uri="{FF2B5EF4-FFF2-40B4-BE49-F238E27FC236}">
                <a16:creationId xmlns:a16="http://schemas.microsoft.com/office/drawing/2014/main" id="{F7F4D34E-37B5-0C42-B44B-2A9097B1849E}"/>
              </a:ext>
            </a:extLst>
          </p:cNvPr>
          <p:cNvPicPr>
            <a:picLocks noChangeAspect="1"/>
          </p:cNvPicPr>
          <p:nvPr/>
        </p:nvPicPr>
        <p:blipFill>
          <a:blip r:embed="rId4"/>
          <a:stretch>
            <a:fillRect/>
          </a:stretch>
        </p:blipFill>
        <p:spPr>
          <a:xfrm>
            <a:off x="5729444" y="1367612"/>
            <a:ext cx="889000" cy="952500"/>
          </a:xfrm>
          <a:prstGeom prst="rect">
            <a:avLst/>
          </a:prstGeom>
        </p:spPr>
      </p:pic>
      <p:pic>
        <p:nvPicPr>
          <p:cNvPr id="4" name="Image 3">
            <a:extLst>
              <a:ext uri="{FF2B5EF4-FFF2-40B4-BE49-F238E27FC236}">
                <a16:creationId xmlns:a16="http://schemas.microsoft.com/office/drawing/2014/main" id="{3DA7B343-4BBF-2D40-B82C-A20C61609E04}"/>
              </a:ext>
            </a:extLst>
          </p:cNvPr>
          <p:cNvPicPr>
            <a:picLocks noChangeAspect="1"/>
          </p:cNvPicPr>
          <p:nvPr/>
        </p:nvPicPr>
        <p:blipFill>
          <a:blip r:embed="rId5"/>
          <a:stretch>
            <a:fillRect/>
          </a:stretch>
        </p:blipFill>
        <p:spPr>
          <a:xfrm>
            <a:off x="7342724" y="1897566"/>
            <a:ext cx="889000" cy="952500"/>
          </a:xfrm>
          <a:prstGeom prst="rect">
            <a:avLst/>
          </a:prstGeom>
        </p:spPr>
      </p:pic>
      <p:pic>
        <p:nvPicPr>
          <p:cNvPr id="5" name="Image 4">
            <a:extLst>
              <a:ext uri="{FF2B5EF4-FFF2-40B4-BE49-F238E27FC236}">
                <a16:creationId xmlns:a16="http://schemas.microsoft.com/office/drawing/2014/main" id="{ABDDD36F-D1DA-E545-9E84-1B43F5B14633}"/>
              </a:ext>
            </a:extLst>
          </p:cNvPr>
          <p:cNvPicPr>
            <a:picLocks noChangeAspect="1"/>
          </p:cNvPicPr>
          <p:nvPr/>
        </p:nvPicPr>
        <p:blipFill>
          <a:blip r:embed="rId6"/>
          <a:stretch>
            <a:fillRect/>
          </a:stretch>
        </p:blipFill>
        <p:spPr>
          <a:xfrm>
            <a:off x="6150959" y="2585861"/>
            <a:ext cx="889000" cy="952500"/>
          </a:xfrm>
          <a:prstGeom prst="rect">
            <a:avLst/>
          </a:prstGeom>
        </p:spPr>
      </p:pic>
      <p:pic>
        <p:nvPicPr>
          <p:cNvPr id="6" name="Image 5">
            <a:extLst>
              <a:ext uri="{FF2B5EF4-FFF2-40B4-BE49-F238E27FC236}">
                <a16:creationId xmlns:a16="http://schemas.microsoft.com/office/drawing/2014/main" id="{3A4CE9CA-4ED4-6B49-A169-10BA6A402970}"/>
              </a:ext>
            </a:extLst>
          </p:cNvPr>
          <p:cNvPicPr>
            <a:picLocks noChangeAspect="1"/>
          </p:cNvPicPr>
          <p:nvPr/>
        </p:nvPicPr>
        <p:blipFill>
          <a:blip r:embed="rId7"/>
          <a:stretch>
            <a:fillRect/>
          </a:stretch>
        </p:blipFill>
        <p:spPr>
          <a:xfrm>
            <a:off x="7370158" y="3250964"/>
            <a:ext cx="889000" cy="952500"/>
          </a:xfrm>
          <a:prstGeom prst="rect">
            <a:avLst/>
          </a:prstGeom>
        </p:spPr>
      </p:pic>
      <p:pic>
        <p:nvPicPr>
          <p:cNvPr id="7" name="Image 6">
            <a:extLst>
              <a:ext uri="{FF2B5EF4-FFF2-40B4-BE49-F238E27FC236}">
                <a16:creationId xmlns:a16="http://schemas.microsoft.com/office/drawing/2014/main" id="{8159DB65-BD79-EB4C-8C81-8B09DC0E6C45}"/>
              </a:ext>
            </a:extLst>
          </p:cNvPr>
          <p:cNvPicPr>
            <a:picLocks noChangeAspect="1"/>
          </p:cNvPicPr>
          <p:nvPr/>
        </p:nvPicPr>
        <p:blipFill>
          <a:blip r:embed="rId8"/>
          <a:stretch>
            <a:fillRect/>
          </a:stretch>
        </p:blipFill>
        <p:spPr>
          <a:xfrm>
            <a:off x="5956316" y="3828504"/>
            <a:ext cx="889000" cy="952500"/>
          </a:xfrm>
          <a:prstGeom prst="rect">
            <a:avLst/>
          </a:prstGeom>
        </p:spPr>
      </p:pic>
      <p:sp>
        <p:nvSpPr>
          <p:cNvPr id="8" name="Rectangle 7">
            <a:extLst>
              <a:ext uri="{FF2B5EF4-FFF2-40B4-BE49-F238E27FC236}">
                <a16:creationId xmlns:a16="http://schemas.microsoft.com/office/drawing/2014/main" id="{B58FFE1C-CEB6-CD4B-BD5E-07C9AB1592D6}"/>
              </a:ext>
            </a:extLst>
          </p:cNvPr>
          <p:cNvSpPr/>
          <p:nvPr/>
        </p:nvSpPr>
        <p:spPr>
          <a:xfrm>
            <a:off x="116695" y="4835723"/>
            <a:ext cx="2666114" cy="307777"/>
          </a:xfrm>
          <a:prstGeom prst="rect">
            <a:avLst/>
          </a:prstGeom>
        </p:spPr>
        <p:txBody>
          <a:bodyPr wrap="none">
            <a:spAutoFit/>
          </a:bodyPr>
          <a:lstStyle/>
          <a:p>
            <a:pPr marL="228600">
              <a:spcBef>
                <a:spcPts val="600"/>
              </a:spcBef>
              <a:spcAft>
                <a:spcPts val="600"/>
              </a:spcAft>
              <a:buClr>
                <a:schemeClr val="accent4"/>
              </a:buClr>
              <a:buSzPct val="80000"/>
            </a:pPr>
            <a:r>
              <a:rPr lang="fr-FR">
                <a:solidFill>
                  <a:srgbClr val="3333FF"/>
                </a:solidFill>
                <a:hlinkClick r:id="rId9">
                  <a:extLst>
                    <a:ext uri="{A12FA001-AC4F-418D-AE19-62706E023703}">
                      <ahyp:hlinkClr xmlns:ahyp="http://schemas.microsoft.com/office/drawing/2018/hyperlinkcolor" val="tx"/>
                    </a:ext>
                  </a:extLst>
                </a:hlinkClick>
              </a:rPr>
              <a:t>pcn-shs@recherche.gouv.fr</a:t>
            </a:r>
            <a:r>
              <a:rPr lang="fr-FR">
                <a:solidFill>
                  <a:srgbClr val="3333FF"/>
                </a:solidFill>
              </a:rPr>
              <a:t> </a:t>
            </a:r>
          </a:p>
        </p:txBody>
      </p:sp>
      <p:sp>
        <p:nvSpPr>
          <p:cNvPr id="13" name="ZoneTexte 12">
            <a:extLst>
              <a:ext uri="{FF2B5EF4-FFF2-40B4-BE49-F238E27FC236}">
                <a16:creationId xmlns:a16="http://schemas.microsoft.com/office/drawing/2014/main" id="{3F879105-51DB-6722-4DED-E6099F4B202B}"/>
              </a:ext>
            </a:extLst>
          </p:cNvPr>
          <p:cNvSpPr txBox="1"/>
          <p:nvPr/>
        </p:nvSpPr>
        <p:spPr>
          <a:xfrm>
            <a:off x="4943889" y="4852240"/>
            <a:ext cx="3955014" cy="307777"/>
          </a:xfrm>
          <a:prstGeom prst="rect">
            <a:avLst/>
          </a:prstGeom>
          <a:noFill/>
        </p:spPr>
        <p:txBody>
          <a:bodyPr wrap="square">
            <a:spAutoFit/>
          </a:bodyPr>
          <a:lstStyle/>
          <a:p>
            <a:pPr marL="228600">
              <a:spcBef>
                <a:spcPts val="600"/>
              </a:spcBef>
              <a:spcAft>
                <a:spcPts val="600"/>
              </a:spcAft>
              <a:buClr>
                <a:schemeClr val="accent4"/>
              </a:buClr>
              <a:buSzPct val="80000"/>
            </a:pPr>
            <a:r>
              <a:rPr lang="fr-FR" sz="1400">
                <a:solidFill>
                  <a:srgbClr val="3333FF"/>
                </a:solidFill>
                <a:hlinkClick r:id="rId10">
                  <a:extLst>
                    <a:ext uri="{A12FA001-AC4F-418D-AE19-62706E023703}">
                      <ahyp:hlinkClr xmlns:ahyp="http://schemas.microsoft.com/office/drawing/2018/hyperlinkcolor" val="tx"/>
                    </a:ext>
                  </a:extLst>
                </a:hlinkClick>
              </a:rPr>
              <a:t>https://www.horizon-europe.gouv.fr/cluster-2</a:t>
            </a:r>
            <a:r>
              <a:rPr lang="fr-FR" sz="1400">
                <a:solidFill>
                  <a:srgbClr val="3333FF"/>
                </a:solidFill>
              </a:rPr>
              <a:t> </a:t>
            </a:r>
            <a:endParaRPr lang="fr-FR" sz="1200">
              <a:solidFill>
                <a:srgbClr val="3333FF"/>
              </a:solidFill>
            </a:endParaRPr>
          </a:p>
        </p:txBody>
      </p:sp>
      <p:sp>
        <p:nvSpPr>
          <p:cNvPr id="12" name="Google Shape;135;p16">
            <a:extLst>
              <a:ext uri="{FF2B5EF4-FFF2-40B4-BE49-F238E27FC236}">
                <a16:creationId xmlns:a16="http://schemas.microsoft.com/office/drawing/2014/main" id="{96D19D58-FC36-415E-88F5-3899E39FA596}"/>
              </a:ext>
            </a:extLst>
          </p:cNvPr>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Le PCN SHS : CONTACTS</a:t>
            </a:r>
          </a:p>
        </p:txBody>
      </p:sp>
    </p:spTree>
    <p:extLst>
      <p:ext uri="{BB962C8B-B14F-4D97-AF65-F5344CB8AC3E}">
        <p14:creationId xmlns:p14="http://schemas.microsoft.com/office/powerpoint/2010/main" val="4544849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6"/>
          <p:cNvSpPr txBox="1">
            <a:spLocks noGrp="1"/>
          </p:cNvSpPr>
          <p:nvPr>
            <p:ph type="body" idx="2"/>
          </p:nvPr>
        </p:nvSpPr>
        <p:spPr>
          <a:xfrm>
            <a:off x="3637908"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RESSOURCES EN LIGNE </a:t>
            </a:r>
          </a:p>
        </p:txBody>
      </p:sp>
      <p:sp>
        <p:nvSpPr>
          <p:cNvPr id="25" name="ZoneTexte 24">
            <a:extLst>
              <a:ext uri="{FF2B5EF4-FFF2-40B4-BE49-F238E27FC236}">
                <a16:creationId xmlns:a16="http://schemas.microsoft.com/office/drawing/2014/main" id="{B7A85280-BF5D-331B-62B4-7F9DAAEEA97F}"/>
              </a:ext>
            </a:extLst>
          </p:cNvPr>
          <p:cNvSpPr txBox="1"/>
          <p:nvPr/>
        </p:nvSpPr>
        <p:spPr>
          <a:xfrm>
            <a:off x="427382" y="1133060"/>
            <a:ext cx="8428382"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solidFill>
                  <a:srgbClr val="000091"/>
                </a:solidFill>
              </a:rPr>
              <a:t>Ressources en ligne :</a:t>
            </a:r>
            <a:r>
              <a:rPr lang="fr-FR">
                <a:solidFill>
                  <a:srgbClr val="000091"/>
                </a:solidFill>
              </a:rPr>
              <a:t> </a:t>
            </a:r>
            <a:endParaRPr lang="en-US"/>
          </a:p>
          <a:p>
            <a:endParaRPr lang="fr-FR">
              <a:solidFill>
                <a:srgbClr val="000091"/>
              </a:solidFill>
            </a:endParaRPr>
          </a:p>
          <a:p>
            <a:r>
              <a:rPr lang="fr-FR">
                <a:solidFill>
                  <a:srgbClr val="000091"/>
                </a:solidFill>
              </a:rPr>
              <a:t>Sessions d’information, ateliers méthodologiques : </a:t>
            </a:r>
            <a:r>
              <a:rPr lang="fr-FR" b="1">
                <a:solidFill>
                  <a:srgbClr val="000091"/>
                </a:solidFill>
              </a:rPr>
              <a:t>replays et diaporamas</a:t>
            </a:r>
          </a:p>
          <a:p>
            <a:endParaRPr lang="fr-FR">
              <a:solidFill>
                <a:srgbClr val="000091"/>
              </a:solidFill>
            </a:endParaRPr>
          </a:p>
          <a:p>
            <a:pPr>
              <a:buClr>
                <a:schemeClr val="bg2"/>
              </a:buClr>
            </a:pPr>
            <a:r>
              <a:rPr lang="fr-FR" b="1">
                <a:solidFill>
                  <a:srgbClr val="000091"/>
                </a:solidFill>
              </a:rPr>
              <a:t>Fiches pratiques :</a:t>
            </a:r>
            <a:endParaRPr lang="fr-FR" b="1"/>
          </a:p>
          <a:p>
            <a:pPr marL="285750" indent="-285750">
              <a:buClr>
                <a:schemeClr val="bg2"/>
              </a:buClr>
              <a:buFont typeface="Arial" panose="020B0604020202020204" pitchFamily="34" charset="0"/>
              <a:buChar char="•"/>
            </a:pPr>
            <a:r>
              <a:rPr lang="fr-FR">
                <a:solidFill>
                  <a:srgbClr val="000091"/>
                </a:solidFill>
              </a:rPr>
              <a:t>Comment trouver des partenaires</a:t>
            </a:r>
            <a:endParaRPr lang="fr-FR"/>
          </a:p>
          <a:p>
            <a:pPr marL="285750" indent="-285750">
              <a:buClr>
                <a:schemeClr val="bg2"/>
              </a:buClr>
              <a:buFont typeface="Arial" panose="020B0604020202020204" pitchFamily="34" charset="0"/>
              <a:buChar char="•"/>
            </a:pPr>
            <a:r>
              <a:rPr lang="fr-FR">
                <a:solidFill>
                  <a:srgbClr val="000091"/>
                </a:solidFill>
              </a:rPr>
              <a:t>Science ouverte</a:t>
            </a:r>
            <a:endParaRPr lang="fr-FR"/>
          </a:p>
          <a:p>
            <a:pPr marL="285750" indent="-285750">
              <a:buClr>
                <a:schemeClr val="bg2"/>
              </a:buClr>
              <a:buFont typeface="Arial" panose="020B0604020202020204" pitchFamily="34" charset="0"/>
              <a:buChar char="•"/>
            </a:pPr>
            <a:r>
              <a:rPr lang="fr-FR">
                <a:solidFill>
                  <a:srgbClr val="000091"/>
                </a:solidFill>
              </a:rPr>
              <a:t>Le cluster 2 pour les entreprises, associations et collectivités</a:t>
            </a:r>
            <a:endParaRPr lang="fr-FR"/>
          </a:p>
          <a:p>
            <a:pPr marL="285750" indent="-285750">
              <a:buClr>
                <a:schemeClr val="bg2"/>
              </a:buClr>
              <a:buFont typeface="Arial" panose="020B0604020202020204" pitchFamily="34" charset="0"/>
              <a:buChar char="•"/>
            </a:pPr>
            <a:r>
              <a:rPr lang="fr-FR">
                <a:solidFill>
                  <a:srgbClr val="000091"/>
                </a:solidFill>
              </a:rPr>
              <a:t>Etc.</a:t>
            </a:r>
            <a:endParaRPr lang="fr-FR"/>
          </a:p>
          <a:p>
            <a:endParaRPr lang="fr-FR">
              <a:solidFill>
                <a:srgbClr val="000091"/>
              </a:solidFill>
            </a:endParaRPr>
          </a:p>
          <a:p>
            <a:r>
              <a:rPr lang="fr-FR">
                <a:solidFill>
                  <a:srgbClr val="000091"/>
                </a:solidFill>
              </a:rPr>
              <a:t>Liste de </a:t>
            </a:r>
            <a:r>
              <a:rPr lang="fr-FR" b="1">
                <a:solidFill>
                  <a:srgbClr val="000091"/>
                </a:solidFill>
              </a:rPr>
              <a:t>projets financés</a:t>
            </a:r>
          </a:p>
          <a:p>
            <a:endParaRPr lang="fr-FR" b="1">
              <a:solidFill>
                <a:srgbClr val="000091"/>
              </a:solidFill>
            </a:endParaRPr>
          </a:p>
          <a:p>
            <a:r>
              <a:rPr lang="fr-FR">
                <a:solidFill>
                  <a:srgbClr val="000091"/>
                </a:solidFill>
              </a:rPr>
              <a:t>Etc.</a:t>
            </a:r>
            <a:endParaRPr lang="fr-FR"/>
          </a:p>
          <a:p>
            <a:endParaRPr lang="fr-FR">
              <a:solidFill>
                <a:srgbClr val="000091"/>
              </a:solidFill>
            </a:endParaRPr>
          </a:p>
          <a:p>
            <a:pPr marL="285750" indent="-285750">
              <a:buFont typeface="Wingdings"/>
              <a:buChar char="Ø"/>
            </a:pPr>
            <a:r>
              <a:rPr lang="fr-FR" sz="1600" b="1">
                <a:solidFill>
                  <a:srgbClr val="000091"/>
                </a:solidFill>
              </a:rPr>
              <a:t>Pour retrouver tous ces éléments, allez sur le </a:t>
            </a:r>
            <a:r>
              <a:rPr lang="fr-FR" sz="1600" b="1">
                <a:solidFill>
                  <a:srgbClr val="000091"/>
                </a:solidFill>
                <a:hlinkClick r:id="rId3"/>
              </a:rPr>
              <a:t>mini-site</a:t>
            </a:r>
            <a:r>
              <a:rPr lang="fr-FR" sz="1600" b="1">
                <a:solidFill>
                  <a:srgbClr val="000091"/>
                </a:solidFill>
              </a:rPr>
              <a:t> du PCN Cluster 2</a:t>
            </a:r>
          </a:p>
          <a:p>
            <a:endParaRPr lang="fr-FR">
              <a:solidFill>
                <a:srgbClr val="000091"/>
              </a:solidFill>
            </a:endParaRPr>
          </a:p>
          <a:p>
            <a:endParaRPr lang="fr-FR">
              <a:solidFill>
                <a:srgbClr val="000091"/>
              </a:solidFill>
            </a:endParaRPr>
          </a:p>
        </p:txBody>
      </p:sp>
    </p:spTree>
    <p:extLst>
      <p:ext uri="{BB962C8B-B14F-4D97-AF65-F5344CB8AC3E}">
        <p14:creationId xmlns:p14="http://schemas.microsoft.com/office/powerpoint/2010/main" val="36149162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6"/>
          <p:cNvSpPr txBox="1">
            <a:spLocks noGrp="1"/>
          </p:cNvSpPr>
          <p:nvPr>
            <p:ph type="body" idx="2"/>
          </p:nvPr>
        </p:nvSpPr>
        <p:spPr>
          <a:xfrm>
            <a:off x="3637908"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SOLLICITEZ LE PCN</a:t>
            </a:r>
          </a:p>
        </p:txBody>
      </p:sp>
      <p:sp>
        <p:nvSpPr>
          <p:cNvPr id="25" name="ZoneTexte 24">
            <a:extLst>
              <a:ext uri="{FF2B5EF4-FFF2-40B4-BE49-F238E27FC236}">
                <a16:creationId xmlns:a16="http://schemas.microsoft.com/office/drawing/2014/main" id="{B7A85280-BF5D-331B-62B4-7F9DAAEEA97F}"/>
              </a:ext>
            </a:extLst>
          </p:cNvPr>
          <p:cNvSpPr txBox="1"/>
          <p:nvPr/>
        </p:nvSpPr>
        <p:spPr>
          <a:xfrm>
            <a:off x="427382" y="1133060"/>
            <a:ext cx="842838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solidFill>
                <a:srgbClr val="000091"/>
              </a:solidFill>
            </a:endParaRPr>
          </a:p>
          <a:p>
            <a:endParaRPr lang="fr-FR">
              <a:solidFill>
                <a:srgbClr val="000091"/>
              </a:solidFill>
            </a:endParaRPr>
          </a:p>
          <a:p>
            <a:pPr marL="285750" indent="-285750">
              <a:buClr>
                <a:schemeClr val="bg2"/>
              </a:buClr>
              <a:buFont typeface="Wingdings" panose="05000000000000000000" pitchFamily="2" charset="2"/>
              <a:buChar char="Ø"/>
            </a:pPr>
            <a:r>
              <a:rPr lang="fr-FR">
                <a:solidFill>
                  <a:srgbClr val="000091"/>
                </a:solidFill>
              </a:rPr>
              <a:t>Demandez un</a:t>
            </a:r>
            <a:r>
              <a:rPr lang="fr-FR" b="1">
                <a:solidFill>
                  <a:srgbClr val="000091"/>
                </a:solidFill>
              </a:rPr>
              <a:t> </a:t>
            </a:r>
            <a:r>
              <a:rPr lang="fr-FR" b="1">
                <a:solidFill>
                  <a:srgbClr val="000091"/>
                </a:solidFill>
                <a:hlinkClick r:id="rId3"/>
              </a:rPr>
              <a:t>entretien individuel</a:t>
            </a:r>
          </a:p>
          <a:p>
            <a:pPr marL="285750" indent="-285750">
              <a:buClr>
                <a:schemeClr val="bg2"/>
              </a:buClr>
              <a:buFont typeface="Wingdings" panose="05000000000000000000" pitchFamily="2" charset="2"/>
              <a:buChar char="Ø"/>
            </a:pPr>
            <a:endParaRPr lang="fr-FR" b="1">
              <a:solidFill>
                <a:srgbClr val="000091"/>
              </a:solidFill>
              <a:hlinkClick r:id="rId3"/>
            </a:endParaRPr>
          </a:p>
          <a:p>
            <a:endParaRPr lang="fr-FR" b="1">
              <a:solidFill>
                <a:srgbClr val="000091"/>
              </a:solidFill>
            </a:endParaRPr>
          </a:p>
          <a:p>
            <a:pPr marL="285750" indent="-285750">
              <a:buClr>
                <a:schemeClr val="bg2"/>
              </a:buClr>
              <a:buFont typeface="Wingdings" panose="05000000000000000000" pitchFamily="2" charset="2"/>
              <a:buChar char="Ø"/>
            </a:pPr>
            <a:r>
              <a:rPr lang="fr-FR" b="1">
                <a:solidFill>
                  <a:srgbClr val="000091"/>
                </a:solidFill>
              </a:rPr>
              <a:t>Faites venir le PCN SHS</a:t>
            </a:r>
            <a:r>
              <a:rPr lang="fr-FR">
                <a:solidFill>
                  <a:srgbClr val="000091"/>
                </a:solidFill>
              </a:rPr>
              <a:t> pour rencontrer vos communautés et les mobiliser sur le programme :</a:t>
            </a:r>
            <a:endParaRPr lang="fr-FR"/>
          </a:p>
          <a:p>
            <a:endParaRPr lang="fr-FR">
              <a:solidFill>
                <a:srgbClr val="000091"/>
              </a:solidFill>
            </a:endParaRPr>
          </a:p>
          <a:p>
            <a:pPr marL="285750" indent="-285750">
              <a:buClr>
                <a:schemeClr val="bg2"/>
              </a:buClr>
              <a:buFont typeface="Arial" panose="020B0604020202020204" pitchFamily="34" charset="0"/>
              <a:buChar char="•"/>
            </a:pPr>
            <a:r>
              <a:rPr lang="fr-FR">
                <a:solidFill>
                  <a:srgbClr val="000091"/>
                </a:solidFill>
              </a:rPr>
              <a:t>session d'information,</a:t>
            </a:r>
            <a:endParaRPr lang="fr-FR"/>
          </a:p>
          <a:p>
            <a:pPr marL="285750" indent="-285750">
              <a:buClr>
                <a:schemeClr val="bg2"/>
              </a:buClr>
              <a:buFont typeface="Arial" panose="020B0604020202020204" pitchFamily="34" charset="0"/>
              <a:buChar char="•"/>
            </a:pPr>
            <a:r>
              <a:rPr lang="fr-FR">
                <a:solidFill>
                  <a:srgbClr val="000091"/>
                </a:solidFill>
              </a:rPr>
              <a:t>ateliers sur mesure,</a:t>
            </a:r>
            <a:endParaRPr lang="fr-FR"/>
          </a:p>
          <a:p>
            <a:pPr marL="285750" indent="-285750">
              <a:buClr>
                <a:schemeClr val="bg2"/>
              </a:buClr>
              <a:buFont typeface="Arial" panose="020B0604020202020204" pitchFamily="34" charset="0"/>
              <a:buChar char="•"/>
            </a:pPr>
            <a:r>
              <a:rPr lang="fr-FR">
                <a:solidFill>
                  <a:srgbClr val="000091"/>
                </a:solidFill>
              </a:rPr>
              <a:t>rendez-vous individuels</a:t>
            </a:r>
          </a:p>
          <a:p>
            <a:pPr marL="285750" indent="-285750">
              <a:buClr>
                <a:schemeClr val="bg2"/>
              </a:buClr>
              <a:buFont typeface="Arial" panose="020B0604020202020204" pitchFamily="34" charset="0"/>
              <a:buChar char="•"/>
            </a:pPr>
            <a:r>
              <a:rPr lang="fr-FR">
                <a:solidFill>
                  <a:srgbClr val="000091"/>
                </a:solidFill>
              </a:rPr>
              <a:t>etc.</a:t>
            </a:r>
            <a:endParaRPr lang="fr-FR"/>
          </a:p>
          <a:p>
            <a:endParaRPr lang="fr-FR">
              <a:solidFill>
                <a:srgbClr val="000091"/>
              </a:solidFill>
            </a:endParaRPr>
          </a:p>
          <a:p>
            <a:pPr marL="285750" indent="-285750">
              <a:buClr>
                <a:schemeClr val="bg2"/>
              </a:buClr>
              <a:buFont typeface="Wingdings"/>
              <a:buChar char="Ø"/>
            </a:pPr>
            <a:r>
              <a:rPr lang="fr-FR" sz="1600" b="1">
                <a:solidFill>
                  <a:srgbClr val="000091"/>
                </a:solidFill>
              </a:rPr>
              <a:t>Voir notre </a:t>
            </a:r>
            <a:r>
              <a:rPr lang="fr-FR" sz="1600" b="1">
                <a:solidFill>
                  <a:srgbClr val="000091"/>
                </a:solidFill>
                <a:hlinkClick r:id="rId4"/>
              </a:rPr>
              <a:t>fiche pratique</a:t>
            </a:r>
            <a:r>
              <a:rPr lang="fr-FR" sz="1600" b="1">
                <a:solidFill>
                  <a:srgbClr val="000091"/>
                </a:solidFill>
              </a:rPr>
              <a:t> « Faites venir le PCN »</a:t>
            </a:r>
          </a:p>
          <a:p>
            <a:endParaRPr lang="fr-FR">
              <a:solidFill>
                <a:srgbClr val="000091"/>
              </a:solidFill>
            </a:endParaRPr>
          </a:p>
          <a:p>
            <a:endParaRPr lang="fr-FR">
              <a:solidFill>
                <a:srgbClr val="000091"/>
              </a:solidFill>
            </a:endParaRPr>
          </a:p>
          <a:p>
            <a:endParaRPr lang="fr-FR">
              <a:solidFill>
                <a:srgbClr val="000091"/>
              </a:solidFill>
            </a:endParaRPr>
          </a:p>
        </p:txBody>
      </p:sp>
    </p:spTree>
    <p:extLst>
      <p:ext uri="{BB962C8B-B14F-4D97-AF65-F5344CB8AC3E}">
        <p14:creationId xmlns:p14="http://schemas.microsoft.com/office/powerpoint/2010/main" val="35746422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6"/>
          <p:cNvSpPr txBox="1">
            <a:spLocks noGrp="1"/>
          </p:cNvSpPr>
          <p:nvPr>
            <p:ph type="body" idx="2"/>
          </p:nvPr>
        </p:nvSpPr>
        <p:spPr>
          <a:xfrm>
            <a:off x="3637908"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AUTRES DOCUMENTS ET RESSOURCES</a:t>
            </a:r>
          </a:p>
        </p:txBody>
      </p:sp>
      <p:sp>
        <p:nvSpPr>
          <p:cNvPr id="25" name="ZoneTexte 24">
            <a:extLst>
              <a:ext uri="{FF2B5EF4-FFF2-40B4-BE49-F238E27FC236}">
                <a16:creationId xmlns:a16="http://schemas.microsoft.com/office/drawing/2014/main" id="{B7A85280-BF5D-331B-62B4-7F9DAAEEA97F}"/>
              </a:ext>
            </a:extLst>
          </p:cNvPr>
          <p:cNvSpPr txBox="1"/>
          <p:nvPr/>
        </p:nvSpPr>
        <p:spPr>
          <a:xfrm>
            <a:off x="427382" y="1133060"/>
            <a:ext cx="842838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solidFill>
                <a:srgbClr val="000091"/>
              </a:solidFill>
            </a:endParaRPr>
          </a:p>
          <a:p>
            <a:endParaRPr lang="fr-FR">
              <a:solidFill>
                <a:srgbClr val="000091"/>
              </a:solidFill>
            </a:endParaRPr>
          </a:p>
          <a:p>
            <a:r>
              <a:rPr lang="fr-FR">
                <a:solidFill>
                  <a:srgbClr val="000091"/>
                </a:solidFill>
              </a:rPr>
              <a:t>Le </a:t>
            </a:r>
            <a:r>
              <a:rPr lang="fr-FR">
                <a:solidFill>
                  <a:srgbClr val="000091"/>
                </a:solidFill>
                <a:hlinkClick r:id="rId3"/>
              </a:rPr>
              <a:t>texte des appels</a:t>
            </a:r>
            <a:endParaRPr lang="fr-FR">
              <a:solidFill>
                <a:srgbClr val="000091"/>
              </a:solidFill>
            </a:endParaRPr>
          </a:p>
          <a:p>
            <a:endParaRPr lang="fr-FR">
              <a:solidFill>
                <a:srgbClr val="000091"/>
              </a:solidFill>
            </a:endParaRPr>
          </a:p>
          <a:p>
            <a:r>
              <a:rPr lang="fr-FR">
                <a:solidFill>
                  <a:srgbClr val="000091"/>
                </a:solidFill>
              </a:rPr>
              <a:t>Le </a:t>
            </a:r>
            <a:r>
              <a:rPr lang="fr-FR">
                <a:solidFill>
                  <a:srgbClr val="000091"/>
                </a:solidFill>
                <a:hlinkClick r:id="rId4"/>
              </a:rPr>
              <a:t>plan stratégique 2021-2024</a:t>
            </a:r>
            <a:r>
              <a:rPr lang="fr-FR">
                <a:solidFill>
                  <a:srgbClr val="000091"/>
                </a:solidFill>
              </a:rPr>
              <a:t> pour comprendre les objectifs des appels à projets</a:t>
            </a:r>
          </a:p>
          <a:p>
            <a:endParaRPr lang="fr-FR">
              <a:solidFill>
                <a:srgbClr val="000091"/>
              </a:solidFill>
            </a:endParaRPr>
          </a:p>
          <a:p>
            <a:r>
              <a:rPr lang="fr-FR">
                <a:solidFill>
                  <a:srgbClr val="000091"/>
                </a:solidFill>
              </a:rPr>
              <a:t>Les </a:t>
            </a:r>
            <a:r>
              <a:rPr lang="fr-FR">
                <a:solidFill>
                  <a:srgbClr val="000091"/>
                </a:solidFill>
                <a:hlinkClick r:id="rId5"/>
              </a:rPr>
              <a:t>ressources thématiques </a:t>
            </a:r>
            <a:r>
              <a:rPr lang="fr-FR">
                <a:solidFill>
                  <a:srgbClr val="000091"/>
                </a:solidFill>
              </a:rPr>
              <a:t>de la Commission européenne en lien avec le cluster 2 : priorités thématiques, synthèse des résultats des projets financés, publications</a:t>
            </a:r>
            <a:endParaRPr lang="fr-FR"/>
          </a:p>
          <a:p>
            <a:endParaRPr lang="fr-FR">
              <a:solidFill>
                <a:srgbClr val="000091"/>
              </a:solidFill>
            </a:endParaRPr>
          </a:p>
          <a:p>
            <a:r>
              <a:rPr lang="fr-FR">
                <a:solidFill>
                  <a:srgbClr val="000091"/>
                </a:solidFill>
              </a:rPr>
              <a:t>Etudiez les </a:t>
            </a:r>
            <a:r>
              <a:rPr lang="fr-FR">
                <a:solidFill>
                  <a:srgbClr val="000091"/>
                </a:solidFill>
                <a:hlinkClick r:id="rId6"/>
              </a:rPr>
              <a:t>critères d'évaluation</a:t>
            </a:r>
            <a:endParaRPr lang="fr-FR">
              <a:solidFill>
                <a:srgbClr val="000091"/>
              </a:solidFill>
            </a:endParaRPr>
          </a:p>
          <a:p>
            <a:endParaRPr lang="fr-FR">
              <a:solidFill>
                <a:srgbClr val="000091"/>
              </a:solidFill>
            </a:endParaRPr>
          </a:p>
          <a:p>
            <a:r>
              <a:rPr lang="fr-FR">
                <a:solidFill>
                  <a:srgbClr val="000091"/>
                </a:solidFill>
              </a:rPr>
              <a:t>Ressources administratives, juridiques et financières : le mini-site du </a:t>
            </a:r>
            <a:r>
              <a:rPr lang="fr-FR">
                <a:solidFill>
                  <a:srgbClr val="000091"/>
                </a:solidFill>
                <a:hlinkClick r:id="rId7"/>
              </a:rPr>
              <a:t>PCN juridique et financier</a:t>
            </a:r>
            <a:r>
              <a:rPr lang="fr-FR">
                <a:solidFill>
                  <a:srgbClr val="000091"/>
                </a:solidFill>
              </a:rPr>
              <a:t>, les FAQ « </a:t>
            </a:r>
            <a:r>
              <a:rPr lang="fr-FR">
                <a:solidFill>
                  <a:srgbClr val="000091"/>
                </a:solidFill>
                <a:hlinkClick r:id="rId8"/>
              </a:rPr>
              <a:t>Les grands principes d’Horizon Europe</a:t>
            </a:r>
            <a:r>
              <a:rPr lang="fr-FR">
                <a:solidFill>
                  <a:srgbClr val="000091"/>
                </a:solidFill>
              </a:rPr>
              <a:t> » et « </a:t>
            </a:r>
            <a:r>
              <a:rPr lang="fr-FR">
                <a:solidFill>
                  <a:srgbClr val="000091"/>
                </a:solidFill>
                <a:hlinkClick r:id="rId9"/>
              </a:rPr>
              <a:t>Gérer ma candidature et mon projet</a:t>
            </a:r>
            <a:r>
              <a:rPr lang="fr-FR">
                <a:solidFill>
                  <a:srgbClr val="000091"/>
                </a:solidFill>
              </a:rPr>
              <a:t> », la </a:t>
            </a:r>
            <a:r>
              <a:rPr lang="fr-FR">
                <a:solidFill>
                  <a:srgbClr val="000091"/>
                </a:solidFill>
                <a:hlinkClick r:id="rId10"/>
              </a:rPr>
              <a:t>page de la CE</a:t>
            </a:r>
            <a:r>
              <a:rPr lang="fr-FR">
                <a:solidFill>
                  <a:srgbClr val="000091"/>
                </a:solidFill>
              </a:rPr>
              <a:t> dédiée au financement par somme forfaitaire (</a:t>
            </a:r>
            <a:r>
              <a:rPr lang="fr-FR" i="1">
                <a:solidFill>
                  <a:srgbClr val="000091"/>
                </a:solidFill>
              </a:rPr>
              <a:t>lump </a:t>
            </a:r>
            <a:r>
              <a:rPr lang="fr-FR" i="1" err="1">
                <a:solidFill>
                  <a:srgbClr val="000091"/>
                </a:solidFill>
              </a:rPr>
              <a:t>sum</a:t>
            </a:r>
            <a:r>
              <a:rPr lang="fr-FR">
                <a:solidFill>
                  <a:srgbClr val="000091"/>
                </a:solidFill>
              </a:rPr>
              <a:t>)</a:t>
            </a:r>
          </a:p>
          <a:p>
            <a:endParaRPr lang="fr-FR">
              <a:solidFill>
                <a:srgbClr val="000091"/>
              </a:solidFill>
            </a:endParaRPr>
          </a:p>
          <a:p>
            <a:endParaRPr lang="fr-FR">
              <a:solidFill>
                <a:srgbClr val="000091"/>
              </a:solidFill>
            </a:endParaRPr>
          </a:p>
        </p:txBody>
      </p:sp>
    </p:spTree>
    <p:extLst>
      <p:ext uri="{BB962C8B-B14F-4D97-AF65-F5344CB8AC3E}">
        <p14:creationId xmlns:p14="http://schemas.microsoft.com/office/powerpoint/2010/main" val="12637350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D6CBFD-0CC5-4E22-B117-0F52B92A417D}"/>
              </a:ext>
            </a:extLst>
          </p:cNvPr>
          <p:cNvSpPr>
            <a:spLocks noGrp="1"/>
          </p:cNvSpPr>
          <p:nvPr>
            <p:ph type="title"/>
          </p:nvPr>
        </p:nvSpPr>
        <p:spPr/>
        <p:txBody>
          <a:bodyPr/>
          <a:lstStyle/>
          <a:p>
            <a:endParaRPr lang="fr-FR"/>
          </a:p>
        </p:txBody>
      </p:sp>
      <p:sp>
        <p:nvSpPr>
          <p:cNvPr id="3" name="Espace réservé de la date 2">
            <a:extLst>
              <a:ext uri="{FF2B5EF4-FFF2-40B4-BE49-F238E27FC236}">
                <a16:creationId xmlns:a16="http://schemas.microsoft.com/office/drawing/2014/main" id="{CFEAA082-5B06-4AFB-B421-D56DA1146682}"/>
              </a:ext>
            </a:extLst>
          </p:cNvPr>
          <p:cNvSpPr>
            <a:spLocks noGrp="1"/>
          </p:cNvSpPr>
          <p:nvPr>
            <p:ph type="dt" sz="half" idx="10"/>
          </p:nvPr>
        </p:nvSpPr>
        <p:spPr/>
        <p:txBody>
          <a:bodyPr/>
          <a:lstStyle/>
          <a:p>
            <a:pPr algn="r"/>
            <a:r>
              <a:rPr lang="fr-FR" cap="all"/>
              <a:t>XX/XX/XXXX</a:t>
            </a:r>
          </a:p>
        </p:txBody>
      </p:sp>
      <p:sp>
        <p:nvSpPr>
          <p:cNvPr id="4" name="Espace réservé du numéro de diapositive 3">
            <a:extLst>
              <a:ext uri="{FF2B5EF4-FFF2-40B4-BE49-F238E27FC236}">
                <a16:creationId xmlns:a16="http://schemas.microsoft.com/office/drawing/2014/main" id="{87998ADE-8124-4B3E-92FB-8AF003B293A3}"/>
              </a:ext>
            </a:extLst>
          </p:cNvPr>
          <p:cNvSpPr>
            <a:spLocks noGrp="1"/>
          </p:cNvSpPr>
          <p:nvPr>
            <p:ph type="sldNum" sz="quarter" idx="12"/>
          </p:nvPr>
        </p:nvSpPr>
        <p:spPr/>
        <p:txBody>
          <a:bodyPr/>
          <a:lstStyle/>
          <a:p>
            <a:fld id="{733122C9-A0B9-462F-8757-0847AD287B63}" type="slidenum">
              <a:rPr lang="fr-FR" dirty="0" smtClean="0"/>
              <a:pPr/>
              <a:t>117</a:t>
            </a:fld>
            <a:endParaRPr lang="fr-FR"/>
          </a:p>
        </p:txBody>
      </p:sp>
    </p:spTree>
    <p:extLst>
      <p:ext uri="{BB962C8B-B14F-4D97-AF65-F5344CB8AC3E}">
        <p14:creationId xmlns:p14="http://schemas.microsoft.com/office/powerpoint/2010/main" val="323586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280606C-A280-D44B-A36A-3DB1E45AD62C}"/>
              </a:ext>
            </a:extLst>
          </p:cNvPr>
          <p:cNvGraphicFramePr>
            <a:graphicFrameLocks noGrp="1"/>
          </p:cNvGraphicFramePr>
          <p:nvPr>
            <p:extLst>
              <p:ext uri="{D42A27DB-BD31-4B8C-83A1-F6EECF244321}">
                <p14:modId xmlns:p14="http://schemas.microsoft.com/office/powerpoint/2010/main" val="2923420199"/>
              </p:ext>
            </p:extLst>
          </p:nvPr>
        </p:nvGraphicFramePr>
        <p:xfrm>
          <a:off x="537882" y="1405772"/>
          <a:ext cx="8288229" cy="3581400"/>
        </p:xfrm>
        <a:graphic>
          <a:graphicData uri="http://schemas.openxmlformats.org/drawingml/2006/table">
            <a:tbl>
              <a:tblPr firstRow="1" bandRow="1">
                <a:tableStyleId>{9DCAF9ED-07DC-4A11-8D7F-57B35C25682E}</a:tableStyleId>
              </a:tblPr>
              <a:tblGrid>
                <a:gridCol w="8288229">
                  <a:extLst>
                    <a:ext uri="{9D8B030D-6E8A-4147-A177-3AD203B41FA5}">
                      <a16:colId xmlns:a16="http://schemas.microsoft.com/office/drawing/2014/main" val="75169683"/>
                    </a:ext>
                  </a:extLst>
                </a:gridCol>
              </a:tblGrid>
              <a:tr h="3019425">
                <a:tc>
                  <a:txBody>
                    <a:bodyPr/>
                    <a:lstStyle/>
                    <a:p>
                      <a:pPr marL="285750" marR="437515" lvl="0" indent="-285750">
                        <a:spcAft>
                          <a:spcPts val="600"/>
                        </a:spcAft>
                        <a:buClr>
                          <a:srgbClr val="EA5433"/>
                        </a:buClr>
                        <a:buSzPct val="90000"/>
                        <a:buFont typeface="Courier New" panose="02070309020205020404" pitchFamily="49" charset="0"/>
                        <a:buChar char="o"/>
                      </a:pPr>
                      <a:r>
                        <a:rPr lang="fr-FR" sz="1600" b="1">
                          <a:solidFill>
                            <a:schemeClr val="accent4"/>
                          </a:solidFill>
                          <a:latin typeface="+mn-lt"/>
                        </a:rPr>
                        <a:t>3-4 ans </a:t>
                      </a:r>
                      <a:r>
                        <a:rPr lang="fr-FR" sz="1600" b="0">
                          <a:solidFill>
                            <a:schemeClr val="bg2"/>
                          </a:solidFill>
                          <a:latin typeface="+mn-lt"/>
                        </a:rPr>
                        <a:t>en moyenne</a:t>
                      </a:r>
                      <a:endParaRPr lang="en-US" sz="1400" b="0">
                        <a:solidFill>
                          <a:schemeClr val="lt1"/>
                        </a:solidFill>
                        <a:latin typeface="+mn-lt"/>
                      </a:endParaRPr>
                    </a:p>
                    <a:p>
                      <a:pPr marL="285750" marR="437515" lvl="0" indent="-285750">
                        <a:spcAft>
                          <a:spcPts val="600"/>
                        </a:spcAft>
                        <a:buClr>
                          <a:srgbClr val="EA5433"/>
                        </a:buClr>
                        <a:buSzPct val="90000"/>
                        <a:buFont typeface="Courier New" panose="02070309020205020404" pitchFamily="49" charset="0"/>
                        <a:buChar char="o"/>
                      </a:pPr>
                      <a:r>
                        <a:rPr lang="fr-FR" sz="1600" b="1">
                          <a:solidFill>
                            <a:schemeClr val="accent4"/>
                          </a:solidFill>
                          <a:latin typeface="+mn-lt"/>
                        </a:rPr>
                        <a:t>2-4 Millions </a:t>
                      </a:r>
                      <a:r>
                        <a:rPr lang="fr-FR" sz="1600" b="0">
                          <a:solidFill>
                            <a:schemeClr val="bg2"/>
                          </a:solidFill>
                          <a:latin typeface="+mn-lt"/>
                        </a:rPr>
                        <a:t>d’euros par projet</a:t>
                      </a:r>
                      <a:endParaRPr lang="en-US"/>
                    </a:p>
                    <a:p>
                      <a:pPr marL="297815" marR="437515" lvl="0" indent="-285750">
                        <a:spcAft>
                          <a:spcPts val="600"/>
                        </a:spcAft>
                        <a:buClr>
                          <a:srgbClr val="EA5433"/>
                        </a:buClr>
                        <a:buSzPct val="90000"/>
                        <a:buFont typeface="Courier New" panose="02070309020205020404" pitchFamily="49" charset="0"/>
                        <a:buChar char="o"/>
                      </a:pPr>
                      <a:r>
                        <a:rPr lang="fr-FR" sz="1600" b="1" u="none">
                          <a:solidFill>
                            <a:schemeClr val="bg2"/>
                          </a:solidFill>
                          <a:latin typeface="+mn-lt"/>
                        </a:rPr>
                        <a:t>3 types de projets :</a:t>
                      </a:r>
                      <a:r>
                        <a:rPr lang="fr-FR" sz="1600" b="0">
                          <a:solidFill>
                            <a:schemeClr val="bg2"/>
                          </a:solidFill>
                          <a:latin typeface="+mn-lt"/>
                        </a:rPr>
                        <a:t> </a:t>
                      </a:r>
                      <a:r>
                        <a:rPr lang="fr-FR" sz="1600" b="0">
                          <a:solidFill>
                            <a:schemeClr val="accent4"/>
                          </a:solidFill>
                          <a:latin typeface="+mn-lt"/>
                        </a:rPr>
                        <a:t>Actions de Recherche et Innovation (RIA), Actions d'innovation (IA), Actions de Coordination et de Soutien (CSA) </a:t>
                      </a:r>
                      <a:r>
                        <a:rPr lang="fr-FR" sz="1200" b="0" i="1">
                          <a:solidFill>
                            <a:schemeClr val="tx1">
                              <a:lumMod val="50000"/>
                              <a:lumOff val="50000"/>
                            </a:schemeClr>
                          </a:solidFill>
                          <a:latin typeface="+mn-lt"/>
                        </a:rPr>
                        <a:t>voir diapositive suivante</a:t>
                      </a:r>
                    </a:p>
                    <a:p>
                      <a:pPr marL="297815" marR="437515" lvl="0" indent="-285750" algn="l" defTabSz="914400" rtl="0" eaLnBrk="1" fontAlgn="auto" latinLnBrk="0" hangingPunct="1">
                        <a:lnSpc>
                          <a:spcPct val="100000"/>
                        </a:lnSpc>
                        <a:spcBef>
                          <a:spcPts val="0"/>
                        </a:spcBef>
                        <a:spcAft>
                          <a:spcPts val="600"/>
                        </a:spcAft>
                        <a:buClr>
                          <a:srgbClr val="EA5433"/>
                        </a:buClr>
                        <a:buSzPct val="90000"/>
                        <a:buFont typeface="Courier New" panose="02070309020205020404" pitchFamily="49" charset="0"/>
                        <a:buChar char="o"/>
                        <a:tabLst/>
                        <a:defRPr/>
                      </a:pPr>
                      <a:r>
                        <a:rPr lang="fr-FR" sz="1600" b="0">
                          <a:solidFill>
                            <a:schemeClr val="bg2"/>
                          </a:solidFill>
                          <a:latin typeface="+mn-lt"/>
                        </a:rPr>
                        <a:t>Projets </a:t>
                      </a:r>
                      <a:r>
                        <a:rPr lang="fr-FR" sz="1600" b="1">
                          <a:solidFill>
                            <a:schemeClr val="accent4"/>
                          </a:solidFill>
                          <a:latin typeface="+mn-lt"/>
                        </a:rPr>
                        <a:t>collaboratifs</a:t>
                      </a:r>
                      <a:r>
                        <a:rPr lang="fr-FR" sz="1600" b="0">
                          <a:solidFill>
                            <a:schemeClr val="accent4"/>
                          </a:solidFill>
                          <a:latin typeface="+mn-lt"/>
                        </a:rPr>
                        <a:t> </a:t>
                      </a:r>
                      <a:r>
                        <a:rPr lang="fr-FR" sz="1600" b="1">
                          <a:solidFill>
                            <a:schemeClr val="accent4"/>
                          </a:solidFill>
                          <a:latin typeface="+mn-lt"/>
                        </a:rPr>
                        <a:t>internationaux </a:t>
                      </a:r>
                      <a:r>
                        <a:rPr lang="fr-FR" sz="1400" b="0">
                          <a:solidFill>
                            <a:schemeClr val="bg2"/>
                          </a:solidFill>
                          <a:latin typeface="+mn-lt"/>
                        </a:rPr>
                        <a:t>(consortia de minimum </a:t>
                      </a:r>
                      <a:r>
                        <a:rPr lang="fr-FR" sz="1400" b="1">
                          <a:solidFill>
                            <a:schemeClr val="bg2"/>
                          </a:solidFill>
                          <a:latin typeface="+mn-lt"/>
                        </a:rPr>
                        <a:t>3 partenaires de 3 pays </a:t>
                      </a:r>
                      <a:r>
                        <a:rPr lang="fr-FR" sz="1400" b="0">
                          <a:solidFill>
                            <a:schemeClr val="bg2"/>
                          </a:solidFill>
                          <a:latin typeface="+mn-lt"/>
                        </a:rPr>
                        <a:t>européens différents)</a:t>
                      </a:r>
                      <a:r>
                        <a:rPr lang="fr-FR" sz="1600" b="0">
                          <a:solidFill>
                            <a:schemeClr val="bg2"/>
                          </a:solidFill>
                          <a:latin typeface="+mn-lt"/>
                        </a:rPr>
                        <a:t>, </a:t>
                      </a:r>
                      <a:r>
                        <a:rPr lang="fr-FR" sz="1600" b="1">
                          <a:solidFill>
                            <a:schemeClr val="accent4"/>
                          </a:solidFill>
                          <a:latin typeface="+mn-lt"/>
                        </a:rPr>
                        <a:t>interdisciplinaires </a:t>
                      </a:r>
                      <a:r>
                        <a:rPr lang="fr-FR" sz="1600" b="0">
                          <a:solidFill>
                            <a:schemeClr val="accent4"/>
                          </a:solidFill>
                          <a:latin typeface="+mn-lt"/>
                        </a:rPr>
                        <a:t>et</a:t>
                      </a:r>
                      <a:r>
                        <a:rPr lang="fr-FR" sz="1600">
                          <a:solidFill>
                            <a:schemeClr val="accent4"/>
                          </a:solidFill>
                          <a:latin typeface="+mn-lt"/>
                        </a:rPr>
                        <a:t> </a:t>
                      </a:r>
                      <a:r>
                        <a:rPr lang="fr-FR" sz="1600" b="1">
                          <a:solidFill>
                            <a:schemeClr val="accent4"/>
                          </a:solidFill>
                          <a:latin typeface="+mn-lt"/>
                        </a:rPr>
                        <a:t>intersectoriels </a:t>
                      </a:r>
                      <a:r>
                        <a:rPr lang="fr-FR" sz="1400" b="0" i="0">
                          <a:solidFill>
                            <a:schemeClr val="bg2"/>
                          </a:solidFill>
                          <a:latin typeface="+mn-lt"/>
                        </a:rPr>
                        <a:t>(associer les compétences et expertises complémentaires du monde de la recherche, de l’entreprise, des pouvoirs publics, du secteur associatif…).</a:t>
                      </a:r>
                    </a:p>
                    <a:p>
                      <a:pPr marL="297815" marR="437515" lvl="0" indent="-285750" algn="l" rtl="0" eaLnBrk="1" fontAlgn="auto" latinLnBrk="0" hangingPunct="1">
                        <a:lnSpc>
                          <a:spcPct val="100000"/>
                        </a:lnSpc>
                        <a:spcBef>
                          <a:spcPts val="0"/>
                        </a:spcBef>
                        <a:spcAft>
                          <a:spcPts val="600"/>
                        </a:spcAft>
                        <a:buClr>
                          <a:srgbClr val="EA5433"/>
                        </a:buClr>
                        <a:buSzPct val="90000"/>
                        <a:buFont typeface="Courier New" panose="02070309020205020404" pitchFamily="49" charset="0"/>
                        <a:buChar char="o"/>
                      </a:pPr>
                      <a:r>
                        <a:rPr lang="fr-FR" sz="1600" b="1" i="0">
                          <a:solidFill>
                            <a:schemeClr val="bg2"/>
                          </a:solidFill>
                          <a:latin typeface="+mn-lt"/>
                        </a:rPr>
                        <a:t>Recherche </a:t>
                      </a:r>
                      <a:r>
                        <a:rPr lang="fr-FR" sz="1600" b="0" i="0">
                          <a:solidFill>
                            <a:schemeClr val="bg2"/>
                          </a:solidFill>
                          <a:latin typeface="+mn-lt"/>
                        </a:rPr>
                        <a:t>fondamentale/participative/appliquée, </a:t>
                      </a:r>
                      <a:r>
                        <a:rPr lang="fr-FR" sz="1600" b="1" i="0">
                          <a:solidFill>
                            <a:schemeClr val="bg2"/>
                          </a:solidFill>
                          <a:latin typeface="+mn-lt"/>
                        </a:rPr>
                        <a:t>développements</a:t>
                      </a:r>
                      <a:r>
                        <a:rPr lang="fr-FR" sz="1600" b="0" i="0">
                          <a:solidFill>
                            <a:schemeClr val="bg2"/>
                          </a:solidFill>
                          <a:latin typeface="+mn-lt"/>
                        </a:rPr>
                        <a:t>, </a:t>
                      </a:r>
                      <a:r>
                        <a:rPr lang="fr-FR" sz="1600" b="1" i="0">
                          <a:solidFill>
                            <a:schemeClr val="bg2"/>
                          </a:solidFill>
                          <a:latin typeface="+mn-lt"/>
                        </a:rPr>
                        <a:t>expérimentations</a:t>
                      </a:r>
                      <a:r>
                        <a:rPr lang="fr-FR" sz="1600" b="0" i="0">
                          <a:solidFill>
                            <a:schemeClr val="bg2"/>
                          </a:solidFill>
                          <a:latin typeface="+mn-lt"/>
                        </a:rPr>
                        <a:t>, </a:t>
                      </a:r>
                      <a:r>
                        <a:rPr lang="fr-FR" sz="1600" b="1" i="0">
                          <a:solidFill>
                            <a:schemeClr val="bg2"/>
                          </a:solidFill>
                          <a:latin typeface="+mn-lt"/>
                        </a:rPr>
                        <a:t>pilotes</a:t>
                      </a:r>
                      <a:r>
                        <a:rPr lang="fr-FR" sz="1600" b="0" i="0">
                          <a:solidFill>
                            <a:schemeClr val="bg2"/>
                          </a:solidFill>
                          <a:latin typeface="+mn-lt"/>
                        </a:rPr>
                        <a:t>, </a:t>
                      </a:r>
                      <a:r>
                        <a:rPr lang="fr-FR" sz="1600" b="1" i="0">
                          <a:solidFill>
                            <a:schemeClr val="bg2"/>
                          </a:solidFill>
                          <a:latin typeface="+mn-lt"/>
                        </a:rPr>
                        <a:t>dialogue politique</a:t>
                      </a:r>
                      <a:r>
                        <a:rPr lang="fr-FR" sz="1600" b="0" i="0">
                          <a:solidFill>
                            <a:schemeClr val="bg2"/>
                          </a:solidFill>
                          <a:latin typeface="+mn-lt"/>
                        </a:rPr>
                        <a:t>, </a:t>
                      </a:r>
                      <a:r>
                        <a:rPr lang="fr-FR" sz="1600" b="1" i="0">
                          <a:solidFill>
                            <a:schemeClr val="bg2"/>
                          </a:solidFill>
                          <a:latin typeface="+mn-lt"/>
                        </a:rPr>
                        <a:t>engagement citoyen</a:t>
                      </a:r>
                      <a:r>
                        <a:rPr lang="fr-FR" sz="1600" b="0" i="0">
                          <a:solidFill>
                            <a:schemeClr val="bg2"/>
                          </a:solidFill>
                          <a:latin typeface="+mn-lt"/>
                        </a:rPr>
                        <a:t>… </a:t>
                      </a:r>
                      <a:endParaRPr lang="fr-FR" sz="1600" b="0" i="0">
                        <a:solidFill>
                          <a:schemeClr val="bg2"/>
                        </a:solidFill>
                        <a:latin typeface="+mn-lt"/>
                        <a:sym typeface="Arial"/>
                      </a:endParaRPr>
                    </a:p>
                    <a:p>
                      <a:pPr marL="0" marR="0" lvl="0" indent="0" algn="l" rtl="0" eaLnBrk="1" fontAlgn="auto" latinLnBrk="0" hangingPunct="1">
                        <a:lnSpc>
                          <a:spcPct val="100000"/>
                        </a:lnSpc>
                        <a:spcBef>
                          <a:spcPts val="0"/>
                        </a:spcBef>
                        <a:spcAft>
                          <a:spcPts val="0"/>
                        </a:spcAft>
                        <a:buClr>
                          <a:srgbClr val="EA5433"/>
                        </a:buClr>
                        <a:buSzPct val="90000"/>
                        <a:buFontTx/>
                        <a:buNone/>
                      </a:pPr>
                      <a:r>
                        <a:rPr lang="fr-FR" sz="1600" b="0" i="1">
                          <a:solidFill>
                            <a:schemeClr val="accent4"/>
                          </a:solidFill>
                          <a:latin typeface="+mn-lt"/>
                          <a:sym typeface="Wingdings" pitchFamily="2" charset="2"/>
                        </a:rPr>
                        <a:t></a:t>
                      </a:r>
                      <a:r>
                        <a:rPr lang="fr-FR" sz="1600" b="0" i="1">
                          <a:solidFill>
                            <a:schemeClr val="accent4"/>
                          </a:solidFill>
                          <a:latin typeface="+mn-lt"/>
                        </a:rPr>
                        <a:t> </a:t>
                      </a:r>
                      <a:r>
                        <a:rPr lang="fr-FR" sz="1600" b="1" i="1" u="sng">
                          <a:solidFill>
                            <a:schemeClr val="bg2"/>
                          </a:solidFill>
                          <a:latin typeface="+mn-lt"/>
                        </a:rPr>
                        <a:t>Résultats attendus</a:t>
                      </a:r>
                      <a:r>
                        <a:rPr lang="fr-FR" sz="1600" b="1" i="1" u="none">
                          <a:solidFill>
                            <a:schemeClr val="bg2"/>
                          </a:solidFill>
                          <a:latin typeface="+mn-lt"/>
                        </a:rPr>
                        <a:t> :</a:t>
                      </a:r>
                      <a:r>
                        <a:rPr lang="fr-FR" sz="1600" b="0" i="1">
                          <a:solidFill>
                            <a:schemeClr val="bg2"/>
                          </a:solidFill>
                          <a:latin typeface="+mn-lt"/>
                        </a:rPr>
                        <a:t> c</a:t>
                      </a:r>
                      <a:r>
                        <a:rPr lang="fr-FR" sz="1600" b="0" i="1" u="none" strike="noStrike" noProof="0" err="1">
                          <a:solidFill>
                            <a:schemeClr val="bg2"/>
                          </a:solidFill>
                          <a:latin typeface="Arial"/>
                        </a:rPr>
                        <a:t>onnaissances</a:t>
                      </a:r>
                      <a:r>
                        <a:rPr lang="fr-FR" sz="1600" b="0" i="1" u="none" strike="noStrike" noProof="0">
                          <a:solidFill>
                            <a:schemeClr val="bg2"/>
                          </a:solidFill>
                          <a:latin typeface="Arial"/>
                        </a:rPr>
                        <a:t>, ressources, solutions techniques, services, innovations sociales, recommandations politiques, réseaux d'acteurs…</a:t>
                      </a:r>
                    </a:p>
                    <a:p>
                      <a:pPr marL="12065" marR="437515" lvl="2" indent="0" algn="l" defTabSz="914400">
                        <a:lnSpc>
                          <a:spcPct val="100000"/>
                        </a:lnSpc>
                        <a:spcBef>
                          <a:spcPts val="0"/>
                        </a:spcBef>
                        <a:spcAft>
                          <a:spcPts val="600"/>
                        </a:spcAft>
                        <a:buFontTx/>
                        <a:buNone/>
                        <a:tabLst/>
                        <a:defRPr/>
                      </a:pPr>
                      <a:endParaRPr lang="fr-FR" sz="1600" b="0" i="1" u="none" strike="noStrike" noProof="0">
                        <a:solidFill>
                          <a:schemeClr val="bg2"/>
                        </a:solidFill>
                        <a:latin typeface="Arial"/>
                      </a:endParaRP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3064312639"/>
                  </a:ext>
                </a:extLst>
              </a:tr>
            </a:tbl>
          </a:graphicData>
        </a:graphic>
      </p:graphicFrame>
      <p:sp>
        <p:nvSpPr>
          <p:cNvPr id="2" name="ZoneTexte 1">
            <a:extLst>
              <a:ext uri="{FF2B5EF4-FFF2-40B4-BE49-F238E27FC236}">
                <a16:creationId xmlns:a16="http://schemas.microsoft.com/office/drawing/2014/main" id="{D392443B-F1A6-7028-E153-EF035695E1F7}"/>
              </a:ext>
            </a:extLst>
          </p:cNvPr>
          <p:cNvSpPr txBox="1"/>
          <p:nvPr/>
        </p:nvSpPr>
        <p:spPr>
          <a:xfrm>
            <a:off x="278202" y="995273"/>
            <a:ext cx="852289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b="1">
                <a:solidFill>
                  <a:srgbClr val="EA5433"/>
                </a:solidFill>
                <a:effectLst>
                  <a:outerShdw blurRad="50800" dist="38100" dir="5400000" algn="t" rotWithShape="0">
                    <a:prstClr val="black">
                      <a:alpha val="40000"/>
                    </a:prstClr>
                  </a:outerShdw>
                </a:effectLst>
              </a:rPr>
              <a:t>QUELS TYPES DE PROJETS ATTENDUS ? </a:t>
            </a:r>
          </a:p>
        </p:txBody>
      </p:sp>
      <p:sp>
        <p:nvSpPr>
          <p:cNvPr id="6" name="Google Shape;135;p16">
            <a:extLst>
              <a:ext uri="{FF2B5EF4-FFF2-40B4-BE49-F238E27FC236}">
                <a16:creationId xmlns:a16="http://schemas.microsoft.com/office/drawing/2014/main" id="{7615318A-51D9-A692-5D65-A1B3B75F3C68}"/>
              </a:ext>
            </a:extLst>
          </p:cNvPr>
          <p:cNvSpPr txBox="1">
            <a:spLocks/>
          </p:cNvSpPr>
          <p:nvPr/>
        </p:nvSpPr>
        <p:spPr>
          <a:xfrm>
            <a:off x="3605999" y="332887"/>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a:solidFill>
                  <a:schemeClr val="bg2"/>
                </a:solidFill>
              </a:rPr>
              <a:t>LE CLUSTER 2</a:t>
            </a:r>
          </a:p>
          <a:p>
            <a:pPr algn="r">
              <a:buSzPts val="700"/>
            </a:pPr>
            <a:r>
              <a:rPr lang="fr-FR" sz="1200" b="1">
                <a:solidFill>
                  <a:schemeClr val="bg2"/>
                </a:solidFill>
              </a:rPr>
              <a:t>Pour faire quoi ?</a:t>
            </a:r>
            <a:endParaRPr lang="fr-FR" sz="800" b="1">
              <a:solidFill>
                <a:schemeClr val="bg2"/>
              </a:solidFill>
            </a:endParaRPr>
          </a:p>
        </p:txBody>
      </p:sp>
    </p:spTree>
    <p:extLst>
      <p:ext uri="{BB962C8B-B14F-4D97-AF65-F5344CB8AC3E}">
        <p14:creationId xmlns:p14="http://schemas.microsoft.com/office/powerpoint/2010/main" val="519156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280606C-A280-D44B-A36A-3DB1E45AD62C}"/>
              </a:ext>
            </a:extLst>
          </p:cNvPr>
          <p:cNvGraphicFramePr>
            <a:graphicFrameLocks noGrp="1"/>
          </p:cNvGraphicFramePr>
          <p:nvPr>
            <p:extLst>
              <p:ext uri="{D42A27DB-BD31-4B8C-83A1-F6EECF244321}">
                <p14:modId xmlns:p14="http://schemas.microsoft.com/office/powerpoint/2010/main" val="2921952432"/>
              </p:ext>
            </p:extLst>
          </p:nvPr>
        </p:nvGraphicFramePr>
        <p:xfrm>
          <a:off x="427382" y="1525041"/>
          <a:ext cx="8398729" cy="3116533"/>
        </p:xfrm>
        <a:graphic>
          <a:graphicData uri="http://schemas.openxmlformats.org/drawingml/2006/table">
            <a:tbl>
              <a:tblPr firstRow="1" bandRow="1">
                <a:tableStyleId>{9DCAF9ED-07DC-4A11-8D7F-57B35C25682E}</a:tableStyleId>
              </a:tblPr>
              <a:tblGrid>
                <a:gridCol w="8398729">
                  <a:extLst>
                    <a:ext uri="{9D8B030D-6E8A-4147-A177-3AD203B41FA5}">
                      <a16:colId xmlns:a16="http://schemas.microsoft.com/office/drawing/2014/main" val="75169683"/>
                    </a:ext>
                  </a:extLst>
                </a:gridCol>
              </a:tblGrid>
              <a:tr h="3116533">
                <a:tc>
                  <a:txBody>
                    <a:bodyPr/>
                    <a:lstStyle/>
                    <a:p>
                      <a:pPr rtl="0" fontAlgn="base"/>
                      <a:r>
                        <a:rPr lang="fr-FR" sz="1600" b="1" i="0" u="none" strike="noStrike" cap="none">
                          <a:solidFill>
                            <a:schemeClr val="accent4"/>
                          </a:solidFill>
                          <a:effectLst/>
                          <a:latin typeface="+mn-lt"/>
                          <a:ea typeface="+mn-ea"/>
                          <a:cs typeface="+mn-cs"/>
                          <a:sym typeface="Arial"/>
                        </a:rPr>
                        <a:t>RIA – </a:t>
                      </a:r>
                      <a:r>
                        <a:rPr lang="fr-FR" sz="1600" b="1" i="0" u="none" strike="noStrike" cap="none" err="1">
                          <a:solidFill>
                            <a:schemeClr val="accent4"/>
                          </a:solidFill>
                          <a:effectLst/>
                          <a:latin typeface="+mn-lt"/>
                          <a:ea typeface="+mn-ea"/>
                          <a:cs typeface="+mn-cs"/>
                          <a:sym typeface="Arial"/>
                        </a:rPr>
                        <a:t>Research</a:t>
                      </a:r>
                      <a:r>
                        <a:rPr lang="fr-FR" sz="1600" b="1" i="0" u="none" strike="noStrike" cap="none">
                          <a:solidFill>
                            <a:schemeClr val="accent4"/>
                          </a:solidFill>
                          <a:effectLst/>
                          <a:latin typeface="+mn-lt"/>
                          <a:ea typeface="+mn-ea"/>
                          <a:cs typeface="+mn-cs"/>
                          <a:sym typeface="Arial"/>
                        </a:rPr>
                        <a:t> and Innovation Actions</a:t>
                      </a:r>
                      <a:r>
                        <a:rPr lang="en-US" sz="1600" b="1" i="0" u="none" strike="noStrike" cap="none">
                          <a:solidFill>
                            <a:schemeClr val="accent4"/>
                          </a:solidFill>
                          <a:effectLst/>
                          <a:latin typeface="+mn-lt"/>
                          <a:ea typeface="+mn-ea"/>
                          <a:cs typeface="+mn-cs"/>
                          <a:sym typeface="Arial"/>
                        </a:rPr>
                        <a:t>​</a:t>
                      </a:r>
                    </a:p>
                    <a:p>
                      <a:pPr rtl="0" fontAlgn="base">
                        <a:spcAft>
                          <a:spcPts val="900"/>
                        </a:spcAft>
                      </a:pPr>
                      <a:r>
                        <a:rPr lang="fr-FR" sz="1400" b="0" i="0" u="none" strike="noStrike" cap="none">
                          <a:solidFill>
                            <a:schemeClr val="bg2"/>
                          </a:solidFill>
                          <a:effectLst/>
                          <a:latin typeface="+mn-lt"/>
                          <a:ea typeface="+mn-ea"/>
                          <a:cs typeface="+mn-cs"/>
                          <a:sym typeface="Arial"/>
                        </a:rPr>
                        <a:t>Projets visant à </a:t>
                      </a:r>
                      <a:r>
                        <a:rPr lang="fr-FR" sz="1400" b="1" i="0" u="none" strike="noStrike" cap="none">
                          <a:solidFill>
                            <a:schemeClr val="bg2"/>
                          </a:solidFill>
                          <a:effectLst/>
                          <a:latin typeface="+mn-lt"/>
                          <a:ea typeface="+mn-ea"/>
                          <a:cs typeface="+mn-cs"/>
                          <a:sym typeface="Arial"/>
                        </a:rPr>
                        <a:t>établir de nouvelles connaissances </a:t>
                      </a:r>
                      <a:r>
                        <a:rPr lang="fr-FR" sz="1400" b="0" i="0" u="none" strike="noStrike" cap="none">
                          <a:solidFill>
                            <a:schemeClr val="bg2"/>
                          </a:solidFill>
                          <a:effectLst/>
                          <a:latin typeface="+mn-lt"/>
                          <a:ea typeface="+mn-ea"/>
                          <a:cs typeface="+mn-cs"/>
                          <a:sym typeface="Arial"/>
                        </a:rPr>
                        <a:t>et/ou à </a:t>
                      </a:r>
                      <a:r>
                        <a:rPr lang="fr-FR" sz="1400" b="1" i="0" u="none" strike="noStrike" cap="none">
                          <a:solidFill>
                            <a:schemeClr val="bg2"/>
                          </a:solidFill>
                          <a:effectLst/>
                          <a:latin typeface="+mn-lt"/>
                          <a:ea typeface="+mn-ea"/>
                          <a:cs typeface="+mn-cs"/>
                          <a:sym typeface="Arial"/>
                        </a:rPr>
                        <a:t>explorer la faisabilité</a:t>
                      </a:r>
                      <a:r>
                        <a:rPr lang="fr-FR" sz="1400" b="0" i="0" u="none" strike="noStrike" cap="none">
                          <a:solidFill>
                            <a:schemeClr val="bg2"/>
                          </a:solidFill>
                          <a:effectLst/>
                          <a:latin typeface="+mn-lt"/>
                          <a:ea typeface="+mn-ea"/>
                          <a:cs typeface="+mn-cs"/>
                          <a:sym typeface="Arial"/>
                        </a:rPr>
                        <a:t> d'une technologie, d'un produit, d'un procédé ou d'un service : </a:t>
                      </a:r>
                      <a:r>
                        <a:rPr lang="fr-FR" sz="1400" b="0" i="1" u="none" strike="noStrike" cap="none">
                          <a:solidFill>
                            <a:schemeClr val="bg2"/>
                          </a:solidFill>
                          <a:effectLst/>
                          <a:latin typeface="+mn-lt"/>
                          <a:ea typeface="+mn-ea"/>
                          <a:cs typeface="+mn-cs"/>
                          <a:sym typeface="Arial"/>
                        </a:rPr>
                        <a:t>recherche fondamentale et appliquée, développement de technologie, essais d’un prototype à petite échelle...</a:t>
                      </a:r>
                      <a:r>
                        <a:rPr lang="fr-FR" sz="1400" b="1" i="0" u="none" strike="noStrike" cap="none">
                          <a:solidFill>
                            <a:schemeClr val="bg2"/>
                          </a:solidFill>
                          <a:effectLst/>
                          <a:latin typeface="+mn-lt"/>
                          <a:ea typeface="+mn-ea"/>
                          <a:cs typeface="+mn-cs"/>
                          <a:sym typeface="Arial"/>
                        </a:rPr>
                        <a:t>​</a:t>
                      </a:r>
                    </a:p>
                    <a:p>
                      <a:pPr rtl="0" fontAlgn="base"/>
                      <a:r>
                        <a:rPr lang="fr-FR" sz="1600" b="1" i="0" u="none" strike="noStrike" cap="none">
                          <a:solidFill>
                            <a:schemeClr val="accent4"/>
                          </a:solidFill>
                          <a:effectLst/>
                          <a:latin typeface="+mn-lt"/>
                          <a:ea typeface="+mn-ea"/>
                          <a:cs typeface="+mn-cs"/>
                          <a:sym typeface="Arial"/>
                        </a:rPr>
                        <a:t>IA – Innovation Actions​</a:t>
                      </a:r>
                    </a:p>
                    <a:p>
                      <a:pPr rtl="0" fontAlgn="base">
                        <a:spcAft>
                          <a:spcPts val="900"/>
                        </a:spcAft>
                      </a:pPr>
                      <a:r>
                        <a:rPr lang="fr-FR" sz="1400" b="0" i="0" u="none" strike="noStrike" cap="none">
                          <a:solidFill>
                            <a:schemeClr val="bg2"/>
                          </a:solidFill>
                          <a:effectLst/>
                          <a:latin typeface="+mn-lt"/>
                          <a:ea typeface="+mn-ea"/>
                          <a:cs typeface="+mn-cs"/>
                          <a:sym typeface="Arial"/>
                        </a:rPr>
                        <a:t>Projets visant</a:t>
                      </a:r>
                      <a:r>
                        <a:rPr lang="fr-FR" sz="1400" b="1" i="0" u="none" strike="noStrike" cap="none">
                          <a:solidFill>
                            <a:schemeClr val="bg2"/>
                          </a:solidFill>
                          <a:effectLst/>
                          <a:latin typeface="+mn-lt"/>
                          <a:ea typeface="+mn-ea"/>
                          <a:cs typeface="+mn-cs"/>
                          <a:sym typeface="Arial"/>
                        </a:rPr>
                        <a:t> </a:t>
                      </a:r>
                      <a:r>
                        <a:rPr lang="fr-FR" sz="1400" b="0" i="0" u="none" strike="noStrike" cap="none">
                          <a:solidFill>
                            <a:schemeClr val="bg2"/>
                          </a:solidFill>
                          <a:effectLst/>
                          <a:latin typeface="+mn-lt"/>
                          <a:ea typeface="+mn-ea"/>
                          <a:cs typeface="+mn-cs"/>
                          <a:sym typeface="Arial"/>
                        </a:rPr>
                        <a:t>à produire des </a:t>
                      </a:r>
                      <a:r>
                        <a:rPr lang="fr-FR" sz="1400" b="1" i="0" u="none" strike="noStrike" cap="none">
                          <a:solidFill>
                            <a:schemeClr val="bg2"/>
                          </a:solidFill>
                          <a:effectLst/>
                          <a:latin typeface="+mn-lt"/>
                          <a:ea typeface="+mn-ea"/>
                          <a:cs typeface="+mn-cs"/>
                          <a:sym typeface="Arial"/>
                        </a:rPr>
                        <a:t>plans, arrangements ou concepts pour un produit, procédé ou service </a:t>
                      </a:r>
                      <a:r>
                        <a:rPr lang="fr-FR" sz="1400" b="0" i="0" u="none" strike="noStrike" cap="none">
                          <a:solidFill>
                            <a:schemeClr val="bg2"/>
                          </a:solidFill>
                          <a:effectLst/>
                          <a:latin typeface="+mn-lt"/>
                          <a:ea typeface="+mn-ea"/>
                          <a:cs typeface="+mn-cs"/>
                          <a:sym typeface="Arial"/>
                        </a:rPr>
                        <a:t>nouveau ou amélioré : </a:t>
                      </a:r>
                      <a:r>
                        <a:rPr lang="fr-FR" sz="1400" b="0" i="1" u="none" strike="noStrike" cap="none">
                          <a:solidFill>
                            <a:schemeClr val="bg2"/>
                          </a:solidFill>
                          <a:effectLst/>
                          <a:latin typeface="+mn-lt"/>
                          <a:ea typeface="+mn-ea"/>
                          <a:cs typeface="+mn-cs"/>
                          <a:sym typeface="Arial"/>
                        </a:rPr>
                        <a:t>prototypage, essais, démonstration ou pilotes, validation du produit à grande échelle, première commercialisation...</a:t>
                      </a:r>
                      <a:r>
                        <a:rPr lang="fr-FR" sz="1400" b="1" i="0" u="none" strike="noStrike" cap="none">
                          <a:solidFill>
                            <a:schemeClr val="bg2"/>
                          </a:solidFill>
                          <a:effectLst/>
                          <a:latin typeface="+mn-lt"/>
                          <a:ea typeface="+mn-ea"/>
                          <a:cs typeface="+mn-cs"/>
                          <a:sym typeface="Arial"/>
                        </a:rPr>
                        <a:t>​</a:t>
                      </a:r>
                    </a:p>
                    <a:p>
                      <a:pPr rtl="0" fontAlgn="base"/>
                      <a:r>
                        <a:rPr lang="fr-FR" sz="1600" b="1" i="0" u="none" strike="noStrike" cap="none">
                          <a:solidFill>
                            <a:schemeClr val="accent4"/>
                          </a:solidFill>
                          <a:effectLst/>
                          <a:latin typeface="+mn-lt"/>
                          <a:ea typeface="+mn-ea"/>
                          <a:cs typeface="+mn-cs"/>
                          <a:sym typeface="Arial"/>
                        </a:rPr>
                        <a:t>CSA – Coordination and Support Actions </a:t>
                      </a:r>
                      <a:r>
                        <a:rPr lang="en-US" sz="1600" b="1" i="0" u="none" strike="noStrike" cap="none">
                          <a:solidFill>
                            <a:schemeClr val="accent4"/>
                          </a:solidFill>
                          <a:effectLst/>
                          <a:latin typeface="+mn-lt"/>
                          <a:ea typeface="+mn-ea"/>
                          <a:cs typeface="+mn-cs"/>
                          <a:sym typeface="Arial"/>
                        </a:rPr>
                        <a:t>​</a:t>
                      </a:r>
                    </a:p>
                    <a:p>
                      <a:pPr rtl="0" fontAlgn="base"/>
                      <a:r>
                        <a:rPr lang="fr-FR" sz="1400" b="0" i="0" u="none" strike="noStrike" cap="none">
                          <a:solidFill>
                            <a:schemeClr val="bg2"/>
                          </a:solidFill>
                          <a:effectLst/>
                          <a:latin typeface="+mn-lt"/>
                          <a:ea typeface="+mn-ea"/>
                          <a:cs typeface="+mn-cs"/>
                          <a:sym typeface="Arial"/>
                        </a:rPr>
                        <a:t>Projets consistant principalement en des </a:t>
                      </a:r>
                      <a:r>
                        <a:rPr lang="fr-FR" sz="1400" b="1" i="0" u="none" strike="noStrike" cap="none">
                          <a:solidFill>
                            <a:schemeClr val="bg2"/>
                          </a:solidFill>
                          <a:effectLst/>
                          <a:latin typeface="+mn-lt"/>
                          <a:ea typeface="+mn-ea"/>
                          <a:cs typeface="+mn-cs"/>
                          <a:sym typeface="Arial"/>
                        </a:rPr>
                        <a:t>mesures d'accompagnement</a:t>
                      </a:r>
                      <a:r>
                        <a:rPr lang="fr-FR" sz="1400" b="0" i="0" u="none" strike="noStrike" cap="none">
                          <a:solidFill>
                            <a:schemeClr val="bg2"/>
                          </a:solidFill>
                          <a:effectLst/>
                          <a:latin typeface="+mn-lt"/>
                          <a:ea typeface="+mn-ea"/>
                          <a:cs typeface="+mn-cs"/>
                          <a:sym typeface="Arial"/>
                        </a:rPr>
                        <a:t> : </a:t>
                      </a:r>
                      <a:r>
                        <a:rPr lang="fr-FR" sz="1400" b="0" i="1" u="none" strike="noStrike" cap="none">
                          <a:solidFill>
                            <a:schemeClr val="bg2"/>
                          </a:solidFill>
                          <a:effectLst/>
                          <a:latin typeface="+mn-lt"/>
                          <a:ea typeface="+mn-ea"/>
                          <a:cs typeface="+mn-cs"/>
                          <a:sym typeface="Arial"/>
                        </a:rPr>
                        <a:t>mise en réseau des acteurs, actions de communication et sensibilisation, dialogue politique, production d'études/rapports, planification stratégique...</a:t>
                      </a:r>
                      <a:r>
                        <a:rPr lang="fr-FR" sz="1400" b="1" i="0" u="none" strike="noStrike" cap="none">
                          <a:solidFill>
                            <a:schemeClr val="bg2"/>
                          </a:solidFill>
                          <a:effectLst/>
                          <a:latin typeface="+mn-lt"/>
                          <a:ea typeface="+mn-ea"/>
                          <a:cs typeface="+mn-cs"/>
                          <a:sym typeface="Arial"/>
                        </a:rPr>
                        <a:t>​</a:t>
                      </a: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3064312639"/>
                  </a:ext>
                </a:extLst>
              </a:tr>
            </a:tbl>
          </a:graphicData>
        </a:graphic>
      </p:graphicFrame>
      <p:sp>
        <p:nvSpPr>
          <p:cNvPr id="2" name="ZoneTexte 1">
            <a:extLst>
              <a:ext uri="{FF2B5EF4-FFF2-40B4-BE49-F238E27FC236}">
                <a16:creationId xmlns:a16="http://schemas.microsoft.com/office/drawing/2014/main" id="{D392443B-F1A6-7028-E153-EF035695E1F7}"/>
              </a:ext>
            </a:extLst>
          </p:cNvPr>
          <p:cNvSpPr txBox="1"/>
          <p:nvPr/>
        </p:nvSpPr>
        <p:spPr>
          <a:xfrm>
            <a:off x="427382" y="1035030"/>
            <a:ext cx="8398729" cy="369332"/>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fr-FR" sz="1800" b="1">
                <a:solidFill>
                  <a:schemeClr val="accent6"/>
                </a:solidFill>
                <a:effectLst>
                  <a:outerShdw blurRad="50800" dist="38100" dir="2700000" algn="tl" rotWithShape="0">
                    <a:prstClr val="black">
                      <a:alpha val="40000"/>
                    </a:prstClr>
                  </a:outerShdw>
                </a:effectLst>
              </a:rPr>
              <a:t>Les 3 types de projets collaboratifs d'Horizon Europe</a:t>
            </a:r>
            <a:r>
              <a:rPr lang="fr-FR" sz="1800">
                <a:solidFill>
                  <a:schemeClr val="accent6"/>
                </a:solidFill>
                <a:effectLst>
                  <a:outerShdw blurRad="50800" dist="38100" dir="2700000" algn="tl" rotWithShape="0">
                    <a:prstClr val="black">
                      <a:alpha val="40000"/>
                    </a:prstClr>
                  </a:outerShdw>
                </a:effectLst>
              </a:rPr>
              <a:t> </a:t>
            </a:r>
            <a:r>
              <a:rPr lang="fr-FR">
                <a:solidFill>
                  <a:schemeClr val="accent6"/>
                </a:solidFill>
                <a:effectLst>
                  <a:outerShdw blurRad="50800" dist="38100" dir="2700000" algn="tl" rotWithShape="0">
                    <a:prstClr val="black">
                      <a:alpha val="40000"/>
                    </a:prstClr>
                  </a:outerShdw>
                </a:effectLst>
              </a:rPr>
              <a:t>(« actions »)</a:t>
            </a:r>
            <a:r>
              <a:rPr lang="fr-FR" b="1">
                <a:solidFill>
                  <a:schemeClr val="accent6"/>
                </a:solidFill>
                <a:effectLst>
                  <a:outerShdw blurRad="50800" dist="38100" dir="2700000" algn="tl" rotWithShape="0">
                    <a:prstClr val="black">
                      <a:alpha val="40000"/>
                    </a:prstClr>
                  </a:outerShdw>
                </a:effectLst>
              </a:rPr>
              <a:t>​ </a:t>
            </a:r>
          </a:p>
        </p:txBody>
      </p:sp>
      <p:sp>
        <p:nvSpPr>
          <p:cNvPr id="6" name="Google Shape;135;p16">
            <a:extLst>
              <a:ext uri="{FF2B5EF4-FFF2-40B4-BE49-F238E27FC236}">
                <a16:creationId xmlns:a16="http://schemas.microsoft.com/office/drawing/2014/main" id="{7615318A-51D9-A692-5D65-A1B3B75F3C68}"/>
              </a:ext>
            </a:extLst>
          </p:cNvPr>
          <p:cNvSpPr txBox="1">
            <a:spLocks/>
          </p:cNvSpPr>
          <p:nvPr/>
        </p:nvSpPr>
        <p:spPr>
          <a:xfrm>
            <a:off x="3605999" y="332887"/>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a:solidFill>
                  <a:schemeClr val="bg2"/>
                </a:solidFill>
              </a:rPr>
              <a:t>LE CLUSTER 2</a:t>
            </a:r>
          </a:p>
          <a:p>
            <a:pPr algn="r">
              <a:buSzPts val="700"/>
            </a:pPr>
            <a:r>
              <a:rPr lang="fr-FR" sz="1200" b="1">
                <a:solidFill>
                  <a:schemeClr val="bg2"/>
                </a:solidFill>
              </a:rPr>
              <a:t>Pour faire quoi ?</a:t>
            </a:r>
            <a:endParaRPr lang="fr-FR" sz="800" b="1">
              <a:solidFill>
                <a:schemeClr val="bg2"/>
              </a:solidFill>
            </a:endParaRPr>
          </a:p>
        </p:txBody>
      </p:sp>
    </p:spTree>
    <p:extLst>
      <p:ext uri="{BB962C8B-B14F-4D97-AF65-F5344CB8AC3E}">
        <p14:creationId xmlns:p14="http://schemas.microsoft.com/office/powerpoint/2010/main" val="32929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6" name="Google Shape;135;p16">
            <a:extLst>
              <a:ext uri="{FF2B5EF4-FFF2-40B4-BE49-F238E27FC236}">
                <a16:creationId xmlns:a16="http://schemas.microsoft.com/office/drawing/2014/main" id="{B3A3F7EA-F523-E57A-76F5-730F22D9F605}"/>
              </a:ext>
            </a:extLst>
          </p:cNvPr>
          <p:cNvSpPr txBox="1">
            <a:spLocks/>
          </p:cNvSpPr>
          <p:nvPr/>
        </p:nvSpPr>
        <p:spPr>
          <a:xfrm>
            <a:off x="3605999" y="332887"/>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a:solidFill>
                  <a:schemeClr val="bg2"/>
                </a:solidFill>
              </a:rPr>
              <a:t>LE CLUSTER 2</a:t>
            </a:r>
          </a:p>
          <a:p>
            <a:pPr algn="r">
              <a:buSzPts val="700"/>
            </a:pPr>
            <a:r>
              <a:rPr lang="fr-FR" sz="1200" b="1">
                <a:solidFill>
                  <a:schemeClr val="bg2"/>
                </a:solidFill>
              </a:rPr>
              <a:t>Pour qui ?</a:t>
            </a:r>
            <a:endParaRPr lang="fr-FR" sz="800" b="1">
              <a:solidFill>
                <a:schemeClr val="bg2"/>
              </a:solidFill>
            </a:endParaRPr>
          </a:p>
        </p:txBody>
      </p:sp>
      <p:sp>
        <p:nvSpPr>
          <p:cNvPr id="7" name="ZoneTexte 6">
            <a:extLst>
              <a:ext uri="{FF2B5EF4-FFF2-40B4-BE49-F238E27FC236}">
                <a16:creationId xmlns:a16="http://schemas.microsoft.com/office/drawing/2014/main" id="{7251CB3E-48DC-5778-B107-6B8DFDA5F421}"/>
              </a:ext>
            </a:extLst>
          </p:cNvPr>
          <p:cNvSpPr txBox="1"/>
          <p:nvPr/>
        </p:nvSpPr>
        <p:spPr>
          <a:xfrm>
            <a:off x="5261720" y="4843445"/>
            <a:ext cx="3202884" cy="276999"/>
          </a:xfrm>
          <a:prstGeom prst="rect">
            <a:avLst/>
          </a:prstGeom>
          <a:noFill/>
        </p:spPr>
        <p:txBody>
          <a:bodyPr wrap="square">
            <a:spAutoFit/>
          </a:bodyPr>
          <a:lstStyle/>
          <a:p>
            <a:pPr algn="ctr"/>
            <a:r>
              <a:rPr lang="fr-FR" sz="1200" b="1" i="0" u="none" strike="noStrike">
                <a:solidFill>
                  <a:schemeClr val="accent6"/>
                </a:solidFill>
                <a:effectLst/>
                <a:latin typeface="+mj-lt"/>
              </a:rPr>
              <a:t> Etat des associations à HE au 10/12/2022</a:t>
            </a:r>
          </a:p>
        </p:txBody>
      </p:sp>
      <p:sp>
        <p:nvSpPr>
          <p:cNvPr id="8" name="ZoneTexte 7">
            <a:extLst>
              <a:ext uri="{FF2B5EF4-FFF2-40B4-BE49-F238E27FC236}">
                <a16:creationId xmlns:a16="http://schemas.microsoft.com/office/drawing/2014/main" id="{DC9AC02C-621C-D96B-0A61-5F85F6AB00E1}"/>
              </a:ext>
            </a:extLst>
          </p:cNvPr>
          <p:cNvSpPr txBox="1"/>
          <p:nvPr/>
        </p:nvSpPr>
        <p:spPr>
          <a:xfrm>
            <a:off x="380072" y="978631"/>
            <a:ext cx="8446039" cy="369332"/>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fr-FR" sz="1800" b="1">
                <a:solidFill>
                  <a:schemeClr val="accent6"/>
                </a:solidFill>
                <a:effectLst>
                  <a:outerShdw blurRad="50800" dist="38100" dir="2700000" algn="tl" rotWithShape="0">
                    <a:prstClr val="black">
                      <a:alpha val="40000"/>
                    </a:prstClr>
                  </a:outerShdw>
                </a:effectLst>
              </a:rPr>
              <a:t>Quel partenariat pour un projet collaboratif Horizon Europe</a:t>
            </a:r>
            <a:r>
              <a:rPr lang="fr-FR" sz="1600" b="1">
                <a:solidFill>
                  <a:schemeClr val="accent6"/>
                </a:solidFill>
                <a:effectLst>
                  <a:outerShdw blurRad="50800" dist="38100" dir="2700000" algn="tl" rotWithShape="0">
                    <a:prstClr val="black">
                      <a:alpha val="40000"/>
                    </a:prstClr>
                  </a:outerShdw>
                </a:effectLst>
              </a:rPr>
              <a:t>​  ?</a:t>
            </a:r>
            <a:endParaRPr lang="fr-FR" sz="1800" b="1">
              <a:solidFill>
                <a:schemeClr val="accent6"/>
              </a:solidFill>
              <a:effectLst>
                <a:outerShdw blurRad="50800" dist="38100" dir="2700000" algn="tl" rotWithShape="0">
                  <a:prstClr val="black">
                    <a:alpha val="40000"/>
                  </a:prstClr>
                </a:outerShdw>
              </a:effectLst>
            </a:endParaRPr>
          </a:p>
        </p:txBody>
      </p:sp>
      <p:sp>
        <p:nvSpPr>
          <p:cNvPr id="4" name="ZoneTexte 3">
            <a:extLst>
              <a:ext uri="{FF2B5EF4-FFF2-40B4-BE49-F238E27FC236}">
                <a16:creationId xmlns:a16="http://schemas.microsoft.com/office/drawing/2014/main" id="{8FA707D6-4E14-FFEE-7E85-FEB69EF34C24}"/>
              </a:ext>
            </a:extLst>
          </p:cNvPr>
          <p:cNvSpPr txBox="1"/>
          <p:nvPr/>
        </p:nvSpPr>
        <p:spPr>
          <a:xfrm>
            <a:off x="380070" y="1424054"/>
            <a:ext cx="3396799" cy="2585323"/>
          </a:xfrm>
          <a:prstGeom prst="rect">
            <a:avLst/>
          </a:prstGeom>
          <a:noFill/>
        </p:spPr>
        <p:txBody>
          <a:bodyPr wrap="square" lIns="91440" tIns="45720" rIns="91440" bIns="45720" rtlCol="0" anchor="t">
            <a:spAutoFit/>
          </a:bodyPr>
          <a:lstStyle/>
          <a:p>
            <a:r>
              <a:rPr lang="fr-FR" sz="1800" b="1">
                <a:solidFill>
                  <a:schemeClr val="accent4"/>
                </a:solidFill>
                <a:sym typeface="Wingdings" pitchFamily="2" charset="2"/>
              </a:rPr>
              <a:t> </a:t>
            </a:r>
            <a:r>
              <a:rPr lang="fr-FR" sz="1800">
                <a:solidFill>
                  <a:schemeClr val="bg2"/>
                </a:solidFill>
              </a:rPr>
              <a:t>Au moins</a:t>
            </a:r>
            <a:r>
              <a:rPr lang="fr-FR" sz="1800" b="1">
                <a:solidFill>
                  <a:schemeClr val="bg2"/>
                </a:solidFill>
              </a:rPr>
              <a:t> trois partenaires </a:t>
            </a:r>
            <a:r>
              <a:rPr lang="fr-FR" sz="1800">
                <a:solidFill>
                  <a:schemeClr val="bg2"/>
                </a:solidFill>
              </a:rPr>
              <a:t>(entités légales) établis dans </a:t>
            </a:r>
            <a:r>
              <a:rPr lang="fr-FR" sz="1800" b="1">
                <a:solidFill>
                  <a:schemeClr val="bg2"/>
                </a:solidFill>
              </a:rPr>
              <a:t>trois Etats membres ou Etats associés</a:t>
            </a:r>
            <a:r>
              <a:rPr lang="fr-FR" sz="1800">
                <a:solidFill>
                  <a:schemeClr val="bg2"/>
                </a:solidFill>
              </a:rPr>
              <a:t>, dont </a:t>
            </a:r>
            <a:r>
              <a:rPr lang="fr-FR" sz="1800" b="1">
                <a:solidFill>
                  <a:schemeClr val="bg2"/>
                </a:solidFill>
              </a:rPr>
              <a:t>au moins un </a:t>
            </a:r>
            <a:r>
              <a:rPr lang="fr-FR" sz="1800">
                <a:solidFill>
                  <a:schemeClr val="bg2"/>
                </a:solidFill>
              </a:rPr>
              <a:t>provenant d’un </a:t>
            </a:r>
            <a:r>
              <a:rPr lang="fr-FR" sz="1800" b="1">
                <a:solidFill>
                  <a:schemeClr val="bg2"/>
                </a:solidFill>
              </a:rPr>
              <a:t>Etat membre</a:t>
            </a:r>
            <a:r>
              <a:rPr lang="fr-FR" sz="1800">
                <a:solidFill>
                  <a:schemeClr val="bg2"/>
                </a:solidFill>
              </a:rPr>
              <a:t>.</a:t>
            </a:r>
          </a:p>
          <a:p>
            <a:endParaRPr lang="fr-FR" sz="1800">
              <a:solidFill>
                <a:schemeClr val="bg2"/>
              </a:solidFill>
            </a:endParaRPr>
          </a:p>
          <a:p>
            <a:r>
              <a:rPr lang="fr-FR" sz="1800" b="1">
                <a:solidFill>
                  <a:schemeClr val="accent4"/>
                </a:solidFill>
              </a:rPr>
              <a:t>+</a:t>
            </a:r>
            <a:r>
              <a:rPr lang="fr-FR" sz="1800" b="1">
                <a:solidFill>
                  <a:schemeClr val="bg2"/>
                </a:solidFill>
              </a:rPr>
              <a:t> Ouverture possible à la coopération internationale </a:t>
            </a:r>
            <a:r>
              <a:rPr lang="fr-FR" sz="1800">
                <a:solidFill>
                  <a:schemeClr val="bg2"/>
                </a:solidFill>
              </a:rPr>
              <a:t>(Etats tiers non associé à HE).</a:t>
            </a:r>
          </a:p>
        </p:txBody>
      </p:sp>
      <p:sp>
        <p:nvSpPr>
          <p:cNvPr id="2" name="ZoneTexte 1">
            <a:extLst>
              <a:ext uri="{FF2B5EF4-FFF2-40B4-BE49-F238E27FC236}">
                <a16:creationId xmlns:a16="http://schemas.microsoft.com/office/drawing/2014/main" id="{6ADC92ED-C855-4DDC-8995-65110929D4E8}"/>
              </a:ext>
            </a:extLst>
          </p:cNvPr>
          <p:cNvSpPr txBox="1"/>
          <p:nvPr/>
        </p:nvSpPr>
        <p:spPr>
          <a:xfrm>
            <a:off x="976213" y="4269878"/>
            <a:ext cx="1904689" cy="276999"/>
          </a:xfrm>
          <a:prstGeom prst="rect">
            <a:avLst/>
          </a:prstGeom>
          <a:noFill/>
          <a:ln w="12700">
            <a:solidFill>
              <a:schemeClr val="bg1">
                <a:lumMod val="50000"/>
              </a:schemeClr>
            </a:solidFill>
          </a:ln>
        </p:spPr>
        <p:txBody>
          <a:bodyPr wrap="none" rtlCol="0">
            <a:spAutoFit/>
          </a:bodyPr>
          <a:lstStyle/>
          <a:p>
            <a:r>
              <a:rPr lang="fr-FR" sz="1200" b="1">
                <a:solidFill>
                  <a:schemeClr val="tx1">
                    <a:lumMod val="85000"/>
                    <a:lumOff val="15000"/>
                  </a:schemeClr>
                </a:solidFill>
                <a:hlinkClick r:id="rId3">
                  <a:extLst>
                    <a:ext uri="{A12FA001-AC4F-418D-AE19-62706E023703}">
                      <ahyp:hlinkClr xmlns:ahyp="http://schemas.microsoft.com/office/drawing/2018/hyperlinkcolor" val="tx"/>
                    </a:ext>
                  </a:extLst>
                </a:hlinkClick>
              </a:rPr>
              <a:t>Liste des pays éligibles</a:t>
            </a:r>
            <a:endParaRPr lang="fr-FR" sz="1200" b="1">
              <a:solidFill>
                <a:schemeClr val="tx1">
                  <a:lumMod val="85000"/>
                  <a:lumOff val="15000"/>
                </a:schemeClr>
              </a:solidFill>
            </a:endParaRPr>
          </a:p>
        </p:txBody>
      </p:sp>
      <p:pic>
        <p:nvPicPr>
          <p:cNvPr id="11" name="Image 10">
            <a:extLst>
              <a:ext uri="{FF2B5EF4-FFF2-40B4-BE49-F238E27FC236}">
                <a16:creationId xmlns:a16="http://schemas.microsoft.com/office/drawing/2014/main" id="{58BEE382-8D0B-43B3-8C60-57C0BF8299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72" t="10328" r="6286" b="853"/>
          <a:stretch/>
        </p:blipFill>
        <p:spPr>
          <a:xfrm>
            <a:off x="3717392" y="1373064"/>
            <a:ext cx="5046536" cy="3434314"/>
          </a:xfrm>
          <a:prstGeom prst="rect">
            <a:avLst/>
          </a:prstGeom>
        </p:spPr>
      </p:pic>
    </p:spTree>
    <p:extLst>
      <p:ext uri="{BB962C8B-B14F-4D97-AF65-F5344CB8AC3E}">
        <p14:creationId xmlns:p14="http://schemas.microsoft.com/office/powerpoint/2010/main" val="295058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ZoneTexte 1">
            <a:extLst>
              <a:ext uri="{FF2B5EF4-FFF2-40B4-BE49-F238E27FC236}">
                <a16:creationId xmlns:a16="http://schemas.microsoft.com/office/drawing/2014/main" id="{C46A23DA-A48D-4536-AF21-A64279DFF85E}"/>
              </a:ext>
            </a:extLst>
          </p:cNvPr>
          <p:cNvSpPr txBox="1"/>
          <p:nvPr/>
        </p:nvSpPr>
        <p:spPr>
          <a:xfrm>
            <a:off x="313911" y="906118"/>
            <a:ext cx="8723242" cy="3844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fr-FR" sz="2000" b="1">
                <a:solidFill>
                  <a:schemeClr val="accent4"/>
                </a:solidFill>
                <a:effectLst>
                  <a:outerShdw blurRad="50800" dist="38100" dir="5400000" algn="t" rotWithShape="0">
                    <a:prstClr val="black">
                      <a:alpha val="40000"/>
                    </a:prstClr>
                  </a:outerShdw>
                </a:effectLst>
              </a:rPr>
              <a:t>QUELS TYPES DE STRUCTURES</a:t>
            </a:r>
            <a:r>
              <a:rPr lang="fr-FR" sz="1800">
                <a:solidFill>
                  <a:schemeClr val="accent4"/>
                </a:solidFill>
                <a:effectLst>
                  <a:outerShdw blurRad="50800" dist="38100" dir="5400000" algn="t" rotWithShape="0">
                    <a:prstClr val="black">
                      <a:alpha val="40000"/>
                    </a:prstClr>
                  </a:outerShdw>
                </a:effectLst>
              </a:rPr>
              <a:t> </a:t>
            </a:r>
            <a:r>
              <a:rPr lang="fr-FR" sz="2000" b="1">
                <a:solidFill>
                  <a:schemeClr val="accent4"/>
                </a:solidFill>
                <a:effectLst>
                  <a:outerShdw blurRad="50800" dist="38100" dir="5400000" algn="t" rotWithShape="0">
                    <a:prstClr val="black">
                      <a:alpha val="40000"/>
                    </a:prstClr>
                  </a:outerShdw>
                </a:effectLst>
              </a:rPr>
              <a:t>ATTENDUS DANS LE CLUSTER 2 ?</a:t>
            </a:r>
            <a:endParaRPr lang="fr-FR" sz="2000">
              <a:solidFill>
                <a:schemeClr val="accent4"/>
              </a:solidFill>
              <a:effectLst>
                <a:outerShdw blurRad="50800" dist="38100" dir="5400000" algn="t" rotWithShape="0">
                  <a:prstClr val="black">
                    <a:alpha val="40000"/>
                  </a:prstClr>
                </a:outerShdw>
              </a:effectLst>
            </a:endParaRPr>
          </a:p>
          <a:p>
            <a:pPr>
              <a:spcAft>
                <a:spcPts val="600"/>
              </a:spcAft>
            </a:pPr>
            <a:r>
              <a:rPr lang="fr-FR" sz="1350" b="1">
                <a:solidFill>
                  <a:srgbClr val="000091"/>
                </a:solidFill>
              </a:rPr>
              <a:t>Acteurs publics et privés de la recherche</a:t>
            </a:r>
          </a:p>
          <a:p>
            <a:pPr>
              <a:spcAft>
                <a:spcPts val="600"/>
              </a:spcAft>
            </a:pPr>
            <a:r>
              <a:rPr lang="fr-FR" sz="1350" b="1">
                <a:solidFill>
                  <a:srgbClr val="000091"/>
                </a:solidFill>
              </a:rPr>
              <a:t>Autorités publiques nationales, régionales, locales et leurs opérateurs</a:t>
            </a:r>
          </a:p>
          <a:p>
            <a:pPr>
              <a:spcAft>
                <a:spcPts val="600"/>
              </a:spcAft>
            </a:pPr>
            <a:r>
              <a:rPr lang="fr-FR" sz="1350" b="1">
                <a:solidFill>
                  <a:srgbClr val="000091"/>
                </a:solidFill>
              </a:rPr>
              <a:t>Institutions culturelles et patrimoniales</a:t>
            </a:r>
            <a:r>
              <a:rPr lang="fr-FR" sz="1350">
                <a:solidFill>
                  <a:srgbClr val="000091"/>
                </a:solidFill>
              </a:rPr>
              <a:t> </a:t>
            </a:r>
            <a:r>
              <a:rPr lang="fr-FR" sz="1350" i="1">
                <a:solidFill>
                  <a:srgbClr val="000091"/>
                </a:solidFill>
              </a:rPr>
              <a:t>(cas d’étude, démonstrateurs, recherche...)</a:t>
            </a:r>
            <a:endParaRPr lang="fr-FR" sz="1350">
              <a:solidFill>
                <a:srgbClr val="000091"/>
              </a:solidFill>
            </a:endParaRPr>
          </a:p>
          <a:p>
            <a:pPr>
              <a:spcAft>
                <a:spcPts val="600"/>
              </a:spcAft>
            </a:pPr>
            <a:r>
              <a:rPr lang="fr-FR" sz="1350" b="1">
                <a:solidFill>
                  <a:srgbClr val="000091"/>
                </a:solidFill>
              </a:rPr>
              <a:t>Médias, groupes de presse, associations/réseaux de journalistes</a:t>
            </a:r>
            <a:endParaRPr lang="fr-FR" sz="1350">
              <a:solidFill>
                <a:srgbClr val="000091"/>
              </a:solidFill>
            </a:endParaRPr>
          </a:p>
          <a:p>
            <a:pPr>
              <a:spcAft>
                <a:spcPts val="600"/>
              </a:spcAft>
            </a:pPr>
            <a:r>
              <a:rPr lang="fr-FR" sz="1350" b="1">
                <a:solidFill>
                  <a:srgbClr val="000091"/>
                </a:solidFill>
              </a:rPr>
              <a:t>Entreprises des nouvelles technologies</a:t>
            </a:r>
            <a:r>
              <a:rPr lang="fr-FR" sz="1350">
                <a:solidFill>
                  <a:srgbClr val="000091"/>
                </a:solidFill>
              </a:rPr>
              <a:t> </a:t>
            </a:r>
            <a:r>
              <a:rPr lang="fr-FR" sz="1350" i="1">
                <a:solidFill>
                  <a:srgbClr val="000091"/>
                </a:solidFill>
              </a:rPr>
              <a:t>(big data, intelligence artificielle : traitement de données massives, modélisation-visualisation, e-services publics, diffusion de l'information…)</a:t>
            </a:r>
          </a:p>
          <a:p>
            <a:pPr>
              <a:spcAft>
                <a:spcPts val="600"/>
              </a:spcAft>
            </a:pPr>
            <a:r>
              <a:rPr lang="fr-FR" sz="1350" b="1">
                <a:solidFill>
                  <a:srgbClr val="000091"/>
                </a:solidFill>
              </a:rPr>
              <a:t>Industries culturelles et créatives</a:t>
            </a:r>
            <a:r>
              <a:rPr lang="fr-FR" sz="1350">
                <a:solidFill>
                  <a:srgbClr val="000091"/>
                </a:solidFill>
              </a:rPr>
              <a:t> </a:t>
            </a:r>
            <a:r>
              <a:rPr lang="fr-FR" sz="1350" i="1">
                <a:solidFill>
                  <a:srgbClr val="000091"/>
                </a:solidFill>
              </a:rPr>
              <a:t>(cas d’étude, démonstrateur/expérimentateur, end-user, production de contenus/supports à visées pédagogique ou informationnelle) </a:t>
            </a:r>
            <a:endParaRPr lang="fr-FR" sz="1350" i="1"/>
          </a:p>
          <a:p>
            <a:pPr>
              <a:spcAft>
                <a:spcPts val="600"/>
              </a:spcAft>
            </a:pPr>
            <a:r>
              <a:rPr lang="fr-FR" sz="1350" b="1">
                <a:solidFill>
                  <a:srgbClr val="000091"/>
                </a:solidFill>
              </a:rPr>
              <a:t>Associations locales/nationales et ONG internationales</a:t>
            </a:r>
            <a:r>
              <a:rPr lang="fr-FR" sz="1350">
                <a:solidFill>
                  <a:srgbClr val="000091"/>
                </a:solidFill>
              </a:rPr>
              <a:t> </a:t>
            </a:r>
            <a:r>
              <a:rPr lang="fr-FR" sz="1350" i="1">
                <a:solidFill>
                  <a:srgbClr val="000091"/>
                </a:solidFill>
              </a:rPr>
              <a:t>(jeunesse, citoyenneté active, inclusion, aide aux migrants, </a:t>
            </a:r>
            <a:r>
              <a:rPr lang="fr-FR" sz="1350" i="1" err="1">
                <a:solidFill>
                  <a:srgbClr val="000091"/>
                </a:solidFill>
              </a:rPr>
              <a:t>community</a:t>
            </a:r>
            <a:r>
              <a:rPr lang="fr-FR" sz="1350" i="1">
                <a:solidFill>
                  <a:srgbClr val="000091"/>
                </a:solidFill>
              </a:rPr>
              <a:t> </a:t>
            </a:r>
            <a:r>
              <a:rPr lang="fr-FR" sz="1350" i="1" err="1">
                <a:solidFill>
                  <a:srgbClr val="000091"/>
                </a:solidFill>
              </a:rPr>
              <a:t>organising</a:t>
            </a:r>
            <a:r>
              <a:rPr lang="fr-FR" sz="1350" i="1">
                <a:solidFill>
                  <a:srgbClr val="000091"/>
                </a:solidFill>
              </a:rPr>
              <a:t>, droits de l'homme, égalité femme-homme)</a:t>
            </a:r>
            <a:endParaRPr lang="fr-FR" sz="1350" i="1"/>
          </a:p>
          <a:p>
            <a:pPr>
              <a:spcAft>
                <a:spcPts val="600"/>
              </a:spcAft>
            </a:pPr>
            <a:r>
              <a:rPr lang="fr-FR" sz="1350" b="1">
                <a:solidFill>
                  <a:srgbClr val="000091"/>
                </a:solidFill>
              </a:rPr>
              <a:t>Cabinets d’avocats - en expertise juridique</a:t>
            </a:r>
          </a:p>
          <a:p>
            <a:pPr>
              <a:spcAft>
                <a:spcPts val="600"/>
              </a:spcAft>
            </a:pPr>
            <a:r>
              <a:rPr lang="fr-FR" sz="1350" b="1">
                <a:solidFill>
                  <a:srgbClr val="000091"/>
                </a:solidFill>
              </a:rPr>
              <a:t>Cabinets/agences de formation</a:t>
            </a:r>
            <a:r>
              <a:rPr lang="fr-FR" sz="1350">
                <a:solidFill>
                  <a:srgbClr val="000091"/>
                </a:solidFill>
              </a:rPr>
              <a:t> et d'accompagnement professionnel</a:t>
            </a:r>
          </a:p>
          <a:p>
            <a:pPr>
              <a:spcAft>
                <a:spcPts val="600"/>
              </a:spcAft>
            </a:pPr>
            <a:r>
              <a:rPr lang="fr-FR" sz="1350" b="1">
                <a:solidFill>
                  <a:srgbClr val="000091"/>
                </a:solidFill>
              </a:rPr>
              <a:t>Réseaux/fédérations d’organisations syndicales et professionnelles</a:t>
            </a:r>
            <a:endParaRPr lang="fr-FR" sz="1350">
              <a:solidFill>
                <a:srgbClr val="000091"/>
              </a:solidFill>
            </a:endParaRPr>
          </a:p>
        </p:txBody>
      </p:sp>
      <p:sp>
        <p:nvSpPr>
          <p:cNvPr id="6" name="Google Shape;135;p16">
            <a:extLst>
              <a:ext uri="{FF2B5EF4-FFF2-40B4-BE49-F238E27FC236}">
                <a16:creationId xmlns:a16="http://schemas.microsoft.com/office/drawing/2014/main" id="{B3A3F7EA-F523-E57A-76F5-730F22D9F605}"/>
              </a:ext>
            </a:extLst>
          </p:cNvPr>
          <p:cNvSpPr txBox="1">
            <a:spLocks/>
          </p:cNvSpPr>
          <p:nvPr/>
        </p:nvSpPr>
        <p:spPr>
          <a:xfrm>
            <a:off x="3605999" y="332887"/>
            <a:ext cx="5220112" cy="4024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700"/>
            </a:pPr>
            <a:r>
              <a:rPr lang="fr-FR" sz="1200" b="1">
                <a:solidFill>
                  <a:schemeClr val="bg2"/>
                </a:solidFill>
              </a:rPr>
              <a:t>LE CLUSTER 2</a:t>
            </a:r>
          </a:p>
          <a:p>
            <a:pPr algn="r">
              <a:buSzPts val="700"/>
            </a:pPr>
            <a:r>
              <a:rPr lang="fr-FR" sz="1200" b="1">
                <a:solidFill>
                  <a:schemeClr val="bg2"/>
                </a:solidFill>
              </a:rPr>
              <a:t>Pour qui ?</a:t>
            </a:r>
            <a:endParaRPr lang="fr-FR" sz="800" b="1">
              <a:solidFill>
                <a:schemeClr val="bg2"/>
              </a:solidFill>
            </a:endParaRPr>
          </a:p>
        </p:txBody>
      </p:sp>
    </p:spTree>
    <p:extLst>
      <p:ext uri="{BB962C8B-B14F-4D97-AF65-F5344CB8AC3E}">
        <p14:creationId xmlns:p14="http://schemas.microsoft.com/office/powerpoint/2010/main" val="368639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21544"/>
            <a:ext cx="8424000" cy="578644"/>
          </a:xfrm>
          <a:prstGeom prst="rect">
            <a:avLst/>
          </a:prstGeom>
          <a:noFill/>
          <a:ln>
            <a:noFill/>
          </a:ln>
        </p:spPr>
        <p:txBody>
          <a:bodyPr spcFirstLastPara="1" wrap="square" lIns="0" tIns="0" rIns="0" bIns="0" anchor="t" anchorCtr="0">
            <a:noAutofit/>
          </a:bodyPr>
          <a:lstStyle/>
          <a:p>
            <a:r>
              <a:rPr lang="fr-FR" sz="2000">
                <a:solidFill>
                  <a:schemeClr val="accent4"/>
                </a:solidFill>
              </a:rPr>
              <a:t>Le JRC – Joint </a:t>
            </a:r>
            <a:r>
              <a:rPr lang="fr-FR" sz="2000" err="1">
                <a:solidFill>
                  <a:schemeClr val="accent4"/>
                </a:solidFill>
              </a:rPr>
              <a:t>Research</a:t>
            </a:r>
            <a:r>
              <a:rPr lang="fr-FR" sz="2000">
                <a:solidFill>
                  <a:schemeClr val="accent4"/>
                </a:solidFill>
              </a:rPr>
              <a:t> Centre</a:t>
            </a:r>
            <a:br>
              <a:rPr lang="fr-FR" sz="1800">
                <a:solidFill>
                  <a:schemeClr val="tx1">
                    <a:lumMod val="65000"/>
                    <a:lumOff val="35000"/>
                  </a:schemeClr>
                </a:solidFill>
              </a:rPr>
            </a:br>
            <a:br>
              <a:rPr lang="fr-FR" sz="1800">
                <a:solidFill>
                  <a:schemeClr val="tx1">
                    <a:lumMod val="65000"/>
                    <a:lumOff val="35000"/>
                  </a:schemeClr>
                </a:solidFill>
              </a:rPr>
            </a:br>
            <a:endParaRPr lang="en-US" sz="1800"/>
          </a:p>
        </p:txBody>
      </p:sp>
      <p:sp>
        <p:nvSpPr>
          <p:cNvPr id="200" name="Google Shape;200;p18"/>
          <p:cNvSpPr txBox="1">
            <a:spLocks noGrp="1"/>
          </p:cNvSpPr>
          <p:nvPr>
            <p:ph type="body" idx="1"/>
          </p:nvPr>
        </p:nvSpPr>
        <p:spPr>
          <a:xfrm>
            <a:off x="359999" y="1355046"/>
            <a:ext cx="8424000" cy="3634203"/>
          </a:xfrm>
          <a:prstGeom prst="rect">
            <a:avLst/>
          </a:prstGeom>
          <a:noFill/>
          <a:ln>
            <a:noFill/>
          </a:ln>
        </p:spPr>
        <p:txBody>
          <a:bodyPr spcFirstLastPara="1" wrap="square" lIns="0" tIns="0" rIns="0" bIns="0" anchor="t" anchorCtr="0">
            <a:noAutofit/>
          </a:bodyPr>
          <a:lstStyle/>
          <a:p>
            <a:pPr marL="133350" indent="0">
              <a:spcBef>
                <a:spcPts val="500"/>
              </a:spcBef>
              <a:spcAft>
                <a:spcPts val="300"/>
              </a:spcAft>
              <a:buSzPts val="1500"/>
            </a:pPr>
            <a:r>
              <a:rPr lang="fr-FR" sz="1600">
                <a:solidFill>
                  <a:schemeClr val="bg2"/>
                </a:solidFill>
                <a:latin typeface="+mj-lt"/>
              </a:rPr>
              <a:t>Dans certains appels, il est noté dans les conditions d’éligibilité “</a:t>
            </a:r>
            <a:r>
              <a:rPr lang="fr-FR" sz="1600" b="1">
                <a:solidFill>
                  <a:schemeClr val="bg2"/>
                </a:solidFill>
                <a:latin typeface="+mj-lt"/>
              </a:rPr>
              <a:t>Participation of the JRC </a:t>
            </a:r>
            <a:r>
              <a:rPr lang="fr-FR" sz="1600" b="1" err="1">
                <a:solidFill>
                  <a:schemeClr val="bg2"/>
                </a:solidFill>
                <a:latin typeface="+mj-lt"/>
              </a:rPr>
              <a:t>recommended</a:t>
            </a:r>
            <a:r>
              <a:rPr lang="fr-FR" sz="1600">
                <a:solidFill>
                  <a:schemeClr val="bg2"/>
                </a:solidFill>
                <a:latin typeface="+mj-lt"/>
              </a:rPr>
              <a:t>”. </a:t>
            </a:r>
            <a:endParaRPr lang="en-US" sz="1600">
              <a:solidFill>
                <a:schemeClr val="bg2"/>
              </a:solidFill>
              <a:latin typeface="+mj-lt"/>
            </a:endParaRPr>
          </a:p>
          <a:p>
            <a:pPr marL="133350" indent="0">
              <a:spcBef>
                <a:spcPts val="500"/>
              </a:spcBef>
              <a:spcAft>
                <a:spcPts val="300"/>
              </a:spcAft>
              <a:buSzPts val="1500"/>
            </a:pPr>
            <a:endParaRPr lang="fr-FR" sz="1600">
              <a:solidFill>
                <a:schemeClr val="bg2"/>
              </a:solidFill>
              <a:latin typeface="+mj-lt"/>
            </a:endParaRPr>
          </a:p>
          <a:p>
            <a:pPr marL="133350" indent="0">
              <a:spcBef>
                <a:spcPts val="500"/>
              </a:spcBef>
              <a:spcAft>
                <a:spcPts val="300"/>
              </a:spcAft>
              <a:buSzPts val="1500"/>
            </a:pPr>
            <a:r>
              <a:rPr lang="fr-FR" sz="1600">
                <a:solidFill>
                  <a:schemeClr val="bg2"/>
                </a:solidFill>
                <a:latin typeface="+mj-lt"/>
              </a:rPr>
              <a:t>Le </a:t>
            </a:r>
            <a:r>
              <a:rPr lang="fr-FR" sz="1600" i="1">
                <a:solidFill>
                  <a:schemeClr val="bg2"/>
                </a:solidFill>
                <a:latin typeface="+mj-lt"/>
              </a:rPr>
              <a:t>Joint </a:t>
            </a:r>
            <a:r>
              <a:rPr lang="fr-FR" sz="1600" i="1" err="1">
                <a:solidFill>
                  <a:schemeClr val="bg2"/>
                </a:solidFill>
                <a:latin typeface="+mj-lt"/>
              </a:rPr>
              <a:t>Research</a:t>
            </a:r>
            <a:r>
              <a:rPr lang="fr-FR" sz="1600" i="1">
                <a:solidFill>
                  <a:schemeClr val="bg2"/>
                </a:solidFill>
                <a:latin typeface="+mj-lt"/>
              </a:rPr>
              <a:t> Centre </a:t>
            </a:r>
            <a:r>
              <a:rPr lang="fr-FR" sz="1600">
                <a:solidFill>
                  <a:schemeClr val="bg2"/>
                </a:solidFill>
                <a:latin typeface="+mj-lt"/>
              </a:rPr>
              <a:t>est le centre de recherche de la Commission (</a:t>
            </a:r>
            <a:r>
              <a:rPr lang="fr-FR" sz="1600" err="1">
                <a:latin typeface="+mj-lt"/>
              </a:rPr>
              <a:t>Commission's</a:t>
            </a:r>
            <a:r>
              <a:rPr lang="fr-FR" sz="1600">
                <a:latin typeface="+mj-lt"/>
              </a:rPr>
              <a:t> science and </a:t>
            </a:r>
            <a:r>
              <a:rPr lang="fr-FR" sz="1600" err="1">
                <a:latin typeface="+mj-lt"/>
              </a:rPr>
              <a:t>knowledge</a:t>
            </a:r>
            <a:r>
              <a:rPr lang="fr-FR" sz="1600">
                <a:latin typeface="+mj-lt"/>
              </a:rPr>
              <a:t> service)</a:t>
            </a:r>
            <a:r>
              <a:rPr lang="fr-FR" sz="1600">
                <a:solidFill>
                  <a:schemeClr val="bg2"/>
                </a:solidFill>
                <a:latin typeface="+mj-lt"/>
              </a:rPr>
              <a:t>. </a:t>
            </a:r>
          </a:p>
          <a:p>
            <a:pPr marL="133350" indent="0">
              <a:spcBef>
                <a:spcPts val="500"/>
              </a:spcBef>
              <a:spcAft>
                <a:spcPts val="300"/>
              </a:spcAft>
              <a:buSzPts val="1500"/>
            </a:pPr>
            <a:r>
              <a:rPr lang="fr-FR" sz="1600">
                <a:solidFill>
                  <a:schemeClr val="bg2"/>
                </a:solidFill>
                <a:latin typeface="+mj-lt"/>
              </a:rPr>
              <a:t>C’est un partenaire </a:t>
            </a:r>
            <a:r>
              <a:rPr lang="fr-FR" sz="1600" b="1">
                <a:solidFill>
                  <a:schemeClr val="bg2"/>
                </a:solidFill>
                <a:latin typeface="+mj-lt"/>
              </a:rPr>
              <a:t>sans financement </a:t>
            </a:r>
            <a:r>
              <a:rPr lang="fr-FR" sz="1600">
                <a:solidFill>
                  <a:schemeClr val="bg2"/>
                </a:solidFill>
                <a:latin typeface="+mj-lt"/>
              </a:rPr>
              <a:t>à intégrer dans le consortium </a:t>
            </a:r>
            <a:r>
              <a:rPr lang="fr-FR" sz="1600" b="1">
                <a:solidFill>
                  <a:schemeClr val="bg2"/>
                </a:solidFill>
                <a:latin typeface="+mj-lt"/>
              </a:rPr>
              <a:t>après</a:t>
            </a:r>
            <a:r>
              <a:rPr lang="fr-FR" sz="1600">
                <a:solidFill>
                  <a:schemeClr val="bg2"/>
                </a:solidFill>
                <a:latin typeface="+mj-lt"/>
              </a:rPr>
              <a:t> le processus de sélection (</a:t>
            </a:r>
            <a:r>
              <a:rPr lang="fr-FR" sz="1600" b="1">
                <a:solidFill>
                  <a:schemeClr val="bg2"/>
                </a:solidFill>
                <a:latin typeface="+mj-lt"/>
              </a:rPr>
              <a:t>si sélectionné</a:t>
            </a:r>
            <a:r>
              <a:rPr lang="fr-FR" sz="1600">
                <a:solidFill>
                  <a:schemeClr val="bg2"/>
                </a:solidFill>
                <a:latin typeface="+mj-lt"/>
              </a:rPr>
              <a:t>). </a:t>
            </a:r>
          </a:p>
          <a:p>
            <a:pPr marL="133350" indent="0">
              <a:spcBef>
                <a:spcPts val="500"/>
              </a:spcBef>
              <a:spcAft>
                <a:spcPts val="300"/>
              </a:spcAft>
              <a:buSzPts val="1500"/>
            </a:pPr>
            <a:r>
              <a:rPr lang="fr-FR" sz="1600">
                <a:solidFill>
                  <a:schemeClr val="bg2"/>
                </a:solidFill>
                <a:latin typeface="+mj-lt"/>
              </a:rPr>
              <a:t>Il faut toutefois mentionner dans la proposition les points sur lesquels une collaboration sera réalisée. Contact avec le JRC doit donc être pris au moment de la préparation de la proposition. Cette mise en relation est effectuée </a:t>
            </a:r>
            <a:r>
              <a:rPr lang="fr-FR" sz="1600" b="1">
                <a:solidFill>
                  <a:schemeClr val="bg2"/>
                </a:solidFill>
                <a:latin typeface="+mj-lt"/>
              </a:rPr>
              <a:t>via les PCN</a:t>
            </a:r>
            <a:r>
              <a:rPr lang="fr-FR" sz="1600">
                <a:solidFill>
                  <a:schemeClr val="bg2"/>
                </a:solidFill>
                <a:latin typeface="+mj-lt"/>
              </a:rPr>
              <a:t> (</a:t>
            </a:r>
            <a:r>
              <a:rPr lang="fr-FR" sz="1600">
                <a:solidFill>
                  <a:schemeClr val="bg2"/>
                </a:solidFill>
                <a:latin typeface="+mj-lt"/>
                <a:hlinkClick r:id="rId3">
                  <a:extLst>
                    <a:ext uri="{A12FA001-AC4F-418D-AE19-62706E023703}">
                      <ahyp:hlinkClr xmlns:ahyp="http://schemas.microsoft.com/office/drawing/2018/hyperlinkcolor" val="tx"/>
                    </a:ext>
                  </a:extLst>
                </a:hlinkClick>
              </a:rPr>
              <a:t>Nous contacter</a:t>
            </a:r>
            <a:r>
              <a:rPr lang="fr-FR" sz="1600">
                <a:solidFill>
                  <a:schemeClr val="bg2"/>
                </a:solidFill>
                <a:latin typeface="+mj-lt"/>
              </a:rPr>
              <a:t>)</a:t>
            </a:r>
          </a:p>
          <a:p>
            <a:pPr marL="133350" indent="0">
              <a:lnSpc>
                <a:spcPct val="110000"/>
              </a:lnSpc>
              <a:spcBef>
                <a:spcPts val="300"/>
              </a:spcBef>
              <a:buSzPts val="1500"/>
            </a:pPr>
            <a:endParaRPr lang="fr-FR" sz="1600">
              <a:solidFill>
                <a:schemeClr val="bg2"/>
              </a:solidFill>
              <a:latin typeface="+mj-lt"/>
            </a:endParaRPr>
          </a:p>
          <a:p>
            <a:pPr marL="133350" indent="0">
              <a:lnSpc>
                <a:spcPct val="110000"/>
              </a:lnSpc>
              <a:spcBef>
                <a:spcPts val="300"/>
              </a:spcBef>
              <a:buSzPts val="1500"/>
            </a:pPr>
            <a:endParaRPr lang="fr-FR" sz="1600">
              <a:solidFill>
                <a:schemeClr val="bg2"/>
              </a:solidFill>
              <a:latin typeface="+mj-lt"/>
            </a:endParaRPr>
          </a:p>
          <a:p>
            <a:pPr marL="133350" indent="0">
              <a:lnSpc>
                <a:spcPct val="110000"/>
              </a:lnSpc>
              <a:spcBef>
                <a:spcPts val="300"/>
              </a:spcBef>
              <a:buSzPts val="1500"/>
            </a:pPr>
            <a:endParaRPr lang="fr-FR" sz="1500"/>
          </a:p>
          <a:p>
            <a:pPr marL="0" indent="0">
              <a:buClr>
                <a:schemeClr val="dk1"/>
              </a:buClr>
              <a:buSzPts val="1100"/>
            </a:pPr>
            <a:endParaRPr lang="fr-FR" sz="1500" b="1">
              <a:solidFill>
                <a:schemeClr val="accent4"/>
              </a:solidFill>
            </a:endParaRPr>
          </a:p>
        </p:txBody>
      </p:sp>
    </p:spTree>
    <p:extLst>
      <p:ext uri="{BB962C8B-B14F-4D97-AF65-F5344CB8AC3E}">
        <p14:creationId xmlns:p14="http://schemas.microsoft.com/office/powerpoint/2010/main" val="1897567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C65785-9460-4690-BC53-80AF0ECA305D}"/>
              </a:ext>
            </a:extLst>
          </p:cNvPr>
          <p:cNvSpPr>
            <a:spLocks noGrp="1"/>
          </p:cNvSpPr>
          <p:nvPr>
            <p:ph type="title"/>
          </p:nvPr>
        </p:nvSpPr>
        <p:spPr>
          <a:xfrm>
            <a:off x="359998" y="1000351"/>
            <a:ext cx="8424000" cy="421855"/>
          </a:xfrm>
        </p:spPr>
        <p:txBody>
          <a:bodyPr/>
          <a:lstStyle/>
          <a:p>
            <a:r>
              <a:rPr lang="fr-FR">
                <a:solidFill>
                  <a:schemeClr val="accent4"/>
                </a:solidFill>
              </a:rPr>
              <a:t>Le dispositif « Hop on Facility »</a:t>
            </a:r>
          </a:p>
        </p:txBody>
      </p:sp>
      <p:sp>
        <p:nvSpPr>
          <p:cNvPr id="3" name="Espace réservé du texte 2">
            <a:extLst>
              <a:ext uri="{FF2B5EF4-FFF2-40B4-BE49-F238E27FC236}">
                <a16:creationId xmlns:a16="http://schemas.microsoft.com/office/drawing/2014/main" id="{0A96D058-9D20-4B4B-B941-EE983F19E66F}"/>
              </a:ext>
            </a:extLst>
          </p:cNvPr>
          <p:cNvSpPr>
            <a:spLocks noGrp="1"/>
          </p:cNvSpPr>
          <p:nvPr>
            <p:ph type="body" idx="1"/>
          </p:nvPr>
        </p:nvSpPr>
        <p:spPr>
          <a:xfrm>
            <a:off x="359998" y="1517072"/>
            <a:ext cx="8424000" cy="3276625"/>
          </a:xfrm>
        </p:spPr>
        <p:txBody>
          <a:bodyPr/>
          <a:lstStyle/>
          <a:p>
            <a:pPr marL="514350" indent="-285750">
              <a:buFont typeface="Wingdings" panose="05000000000000000000" pitchFamily="2" charset="2"/>
              <a:buChar char="q"/>
            </a:pPr>
            <a:r>
              <a:rPr lang="fr-FR" sz="1350">
                <a:solidFill>
                  <a:schemeClr val="bg2"/>
                </a:solidFill>
              </a:rPr>
              <a:t>Pour </a:t>
            </a:r>
            <a:r>
              <a:rPr lang="fr-FR" sz="1350" b="1">
                <a:solidFill>
                  <a:schemeClr val="bg2"/>
                </a:solidFill>
              </a:rPr>
              <a:t>intégrer au sein du consortium d’un projet Horizon Europe déjà lauréat un</a:t>
            </a:r>
            <a:r>
              <a:rPr lang="fr-FR" sz="1350">
                <a:solidFill>
                  <a:schemeClr val="bg2"/>
                </a:solidFill>
              </a:rPr>
              <a:t> </a:t>
            </a:r>
            <a:r>
              <a:rPr lang="fr-FR" sz="1350" b="1">
                <a:solidFill>
                  <a:schemeClr val="bg2"/>
                </a:solidFill>
              </a:rPr>
              <a:t>partenaire situé dans un pays considéré comme moins performant </a:t>
            </a:r>
          </a:p>
          <a:p>
            <a:pPr marL="1073150" indent="-285750">
              <a:buFont typeface="Wingdings" panose="05000000000000000000" pitchFamily="2" charset="2"/>
              <a:buChar char="Ø"/>
            </a:pPr>
            <a:r>
              <a:rPr lang="fr-FR" sz="1350">
                <a:solidFill>
                  <a:schemeClr val="bg2"/>
                </a:solidFill>
              </a:rPr>
              <a:t>ayant eu un </a:t>
            </a:r>
            <a:r>
              <a:rPr lang="fr-FR" sz="1350" b="1">
                <a:solidFill>
                  <a:schemeClr val="bg2"/>
                </a:solidFill>
              </a:rPr>
              <a:t>faible taux de participation </a:t>
            </a:r>
            <a:r>
              <a:rPr lang="fr-FR" sz="1350">
                <a:solidFill>
                  <a:schemeClr val="bg2"/>
                </a:solidFill>
              </a:rPr>
              <a:t>aux projets des deux précédents programmes-cadres de l’UE pour la recherche et l’innovation (7</a:t>
            </a:r>
            <a:r>
              <a:rPr lang="fr-FR" sz="1350" baseline="30000">
                <a:solidFill>
                  <a:schemeClr val="bg2"/>
                </a:solidFill>
              </a:rPr>
              <a:t>e</a:t>
            </a:r>
            <a:r>
              <a:rPr lang="fr-FR" sz="1350">
                <a:solidFill>
                  <a:schemeClr val="bg2"/>
                </a:solidFill>
              </a:rPr>
              <a:t> PCRD et H2020). </a:t>
            </a:r>
          </a:p>
          <a:p>
            <a:pPr marL="514350" indent="-285750">
              <a:buFont typeface="Wingdings" panose="05000000000000000000" pitchFamily="2" charset="2"/>
              <a:buChar char="q"/>
            </a:pPr>
            <a:r>
              <a:rPr lang="fr-FR" sz="1350">
                <a:solidFill>
                  <a:schemeClr val="bg2"/>
                </a:solidFill>
              </a:rPr>
              <a:t>Les </a:t>
            </a:r>
            <a:r>
              <a:rPr lang="fr-FR" sz="1350" b="1">
                <a:solidFill>
                  <a:schemeClr val="bg2"/>
                </a:solidFill>
              </a:rPr>
              <a:t>régions </a:t>
            </a:r>
            <a:r>
              <a:rPr lang="fr-FR" sz="1350" b="1" err="1">
                <a:solidFill>
                  <a:schemeClr val="bg2"/>
                </a:solidFill>
              </a:rPr>
              <a:t>ultra-périphériques</a:t>
            </a:r>
            <a:r>
              <a:rPr lang="fr-FR" sz="1350" b="1">
                <a:solidFill>
                  <a:schemeClr val="bg2"/>
                </a:solidFill>
              </a:rPr>
              <a:t> </a:t>
            </a:r>
            <a:r>
              <a:rPr lang="fr-FR" sz="1350">
                <a:solidFill>
                  <a:schemeClr val="bg2"/>
                </a:solidFill>
              </a:rPr>
              <a:t>sont également concernées, pour la France : Guadeloupe, Guyane française, Martinique, Mayotte, La Réunion et Saint-Martin</a:t>
            </a:r>
          </a:p>
          <a:p>
            <a:pPr marL="514350" indent="-285750">
              <a:buFont typeface="Wingdings" panose="05000000000000000000" pitchFamily="2" charset="2"/>
              <a:buChar char="q"/>
            </a:pPr>
            <a:r>
              <a:rPr lang="fr-FR" sz="1350" i="1">
                <a:solidFill>
                  <a:schemeClr val="bg2"/>
                </a:solidFill>
              </a:rPr>
              <a:t> Voir ici la </a:t>
            </a:r>
            <a:r>
              <a:rPr lang="fr-FR" sz="1350" i="1">
                <a:solidFill>
                  <a:schemeClr val="bg2"/>
                </a:solidFill>
                <a:hlinkClick r:id="rId2">
                  <a:extLst>
                    <a:ext uri="{A12FA001-AC4F-418D-AE19-62706E023703}">
                      <ahyp:hlinkClr xmlns:ahyp="http://schemas.microsoft.com/office/drawing/2018/hyperlinkcolor" val="tx"/>
                    </a:ext>
                  </a:extLst>
                </a:hlinkClick>
              </a:rPr>
              <a:t>liste des pays dits « </a:t>
            </a:r>
            <a:r>
              <a:rPr lang="fr-FR" sz="1350" i="1" err="1">
                <a:solidFill>
                  <a:schemeClr val="bg2"/>
                </a:solidFill>
                <a:hlinkClick r:id="rId2">
                  <a:extLst>
                    <a:ext uri="{A12FA001-AC4F-418D-AE19-62706E023703}">
                      <ahyp:hlinkClr xmlns:ahyp="http://schemas.microsoft.com/office/drawing/2018/hyperlinkcolor" val="tx"/>
                    </a:ext>
                  </a:extLst>
                </a:hlinkClick>
              </a:rPr>
              <a:t>widening</a:t>
            </a:r>
            <a:r>
              <a:rPr lang="fr-FR" sz="1350" i="1">
                <a:solidFill>
                  <a:schemeClr val="bg2"/>
                </a:solidFill>
                <a:hlinkClick r:id="rId2">
                  <a:extLst>
                    <a:ext uri="{A12FA001-AC4F-418D-AE19-62706E023703}">
                      <ahyp:hlinkClr xmlns:ahyp="http://schemas.microsoft.com/office/drawing/2018/hyperlinkcolor" val="tx"/>
                    </a:ext>
                  </a:extLst>
                </a:hlinkClick>
              </a:rPr>
              <a:t> »</a:t>
            </a:r>
            <a:endParaRPr lang="fr-FR" sz="1350" i="1">
              <a:solidFill>
                <a:schemeClr val="bg2"/>
              </a:solidFill>
            </a:endParaRPr>
          </a:p>
          <a:p>
            <a:endParaRPr lang="fr-FR" sz="1350">
              <a:solidFill>
                <a:schemeClr val="bg2"/>
              </a:solidFill>
            </a:endParaRPr>
          </a:p>
          <a:p>
            <a:pPr marL="514350" indent="-285750">
              <a:buFont typeface="Wingdings" panose="05000000000000000000" pitchFamily="2" charset="2"/>
              <a:buChar char="q"/>
            </a:pPr>
            <a:r>
              <a:rPr lang="fr-FR" sz="1350" b="1">
                <a:solidFill>
                  <a:schemeClr val="bg2"/>
                </a:solidFill>
              </a:rPr>
              <a:t>Conditions</a:t>
            </a:r>
            <a:r>
              <a:rPr lang="fr-FR" sz="1350">
                <a:solidFill>
                  <a:schemeClr val="bg2"/>
                </a:solidFill>
              </a:rPr>
              <a:t> : </a:t>
            </a:r>
          </a:p>
          <a:p>
            <a:pPr marL="514350" indent="-285750">
              <a:buFont typeface="Wingdings" panose="05000000000000000000" pitchFamily="2" charset="2"/>
              <a:buChar char="ü"/>
            </a:pPr>
            <a:r>
              <a:rPr lang="fr-FR" sz="1350">
                <a:solidFill>
                  <a:schemeClr val="bg2"/>
                </a:solidFill>
              </a:rPr>
              <a:t>Concerne uniquement certaines parties du programme – dont le cluster 2</a:t>
            </a:r>
          </a:p>
          <a:p>
            <a:pPr marL="514350" indent="-285750">
              <a:buFont typeface="Wingdings" panose="05000000000000000000" pitchFamily="2" charset="2"/>
              <a:buChar char="ü"/>
            </a:pPr>
            <a:r>
              <a:rPr lang="fr-FR" sz="1350" b="1">
                <a:solidFill>
                  <a:schemeClr val="bg2"/>
                </a:solidFill>
              </a:rPr>
              <a:t>Un seul nouveau </a:t>
            </a:r>
            <a:r>
              <a:rPr lang="fr-FR" sz="1350">
                <a:solidFill>
                  <a:schemeClr val="bg2"/>
                </a:solidFill>
              </a:rPr>
              <a:t>partenaire « </a:t>
            </a:r>
            <a:r>
              <a:rPr lang="fr-FR" sz="1350" err="1">
                <a:solidFill>
                  <a:schemeClr val="bg2"/>
                </a:solidFill>
              </a:rPr>
              <a:t>widening</a:t>
            </a:r>
            <a:r>
              <a:rPr lang="fr-FR" sz="1350">
                <a:solidFill>
                  <a:schemeClr val="bg2"/>
                </a:solidFill>
              </a:rPr>
              <a:t> » par consortium</a:t>
            </a:r>
          </a:p>
          <a:p>
            <a:pPr marL="514350" indent="-285750">
              <a:buFont typeface="Wingdings" panose="05000000000000000000" pitchFamily="2" charset="2"/>
              <a:buChar char="ü"/>
            </a:pPr>
            <a:r>
              <a:rPr lang="fr-FR" sz="1350" b="1">
                <a:solidFill>
                  <a:schemeClr val="bg2"/>
                </a:solidFill>
              </a:rPr>
              <a:t>Aucune autre </a:t>
            </a:r>
            <a:r>
              <a:rPr lang="fr-FR" sz="1350">
                <a:solidFill>
                  <a:schemeClr val="bg2"/>
                </a:solidFill>
              </a:rPr>
              <a:t>entité légale du pays « </a:t>
            </a:r>
            <a:r>
              <a:rPr lang="fr-FR" sz="1350" err="1">
                <a:solidFill>
                  <a:schemeClr val="bg2"/>
                </a:solidFill>
              </a:rPr>
              <a:t>widening</a:t>
            </a:r>
            <a:r>
              <a:rPr lang="fr-FR" sz="1350">
                <a:solidFill>
                  <a:schemeClr val="bg2"/>
                </a:solidFill>
              </a:rPr>
              <a:t> » ne doit déjà participer au consortium</a:t>
            </a:r>
          </a:p>
          <a:p>
            <a:pPr marL="514350" indent="-285750">
              <a:buFont typeface="Wingdings" panose="05000000000000000000" pitchFamily="2" charset="2"/>
              <a:buChar char="ü"/>
            </a:pPr>
            <a:r>
              <a:rPr lang="fr-FR" sz="1350">
                <a:solidFill>
                  <a:schemeClr val="bg2"/>
                </a:solidFill>
              </a:rPr>
              <a:t>Projet </a:t>
            </a:r>
            <a:r>
              <a:rPr lang="fr-FR" sz="1350" b="1">
                <a:solidFill>
                  <a:schemeClr val="bg2"/>
                </a:solidFill>
              </a:rPr>
              <a:t>déposé par le consortium</a:t>
            </a:r>
            <a:r>
              <a:rPr lang="fr-FR" sz="1350">
                <a:solidFill>
                  <a:schemeClr val="bg2"/>
                </a:solidFill>
              </a:rPr>
              <a:t>, après accord de tous les membres partenaires.</a:t>
            </a:r>
          </a:p>
          <a:p>
            <a:pPr marL="514350" indent="-285750">
              <a:buFont typeface="Wingdings" panose="05000000000000000000" pitchFamily="2" charset="2"/>
              <a:buChar char="ü"/>
            </a:pPr>
            <a:r>
              <a:rPr lang="fr-FR" sz="1350">
                <a:solidFill>
                  <a:schemeClr val="bg2"/>
                </a:solidFill>
              </a:rPr>
              <a:t>Aide </a:t>
            </a:r>
            <a:r>
              <a:rPr lang="fr-FR" sz="1350" b="1">
                <a:solidFill>
                  <a:schemeClr val="bg2"/>
                </a:solidFill>
              </a:rPr>
              <a:t>de 100 k€ à 1M€ </a:t>
            </a:r>
            <a:r>
              <a:rPr lang="fr-FR" sz="1350">
                <a:solidFill>
                  <a:schemeClr val="bg2"/>
                </a:solidFill>
              </a:rPr>
              <a:t>par projet, pour financer l’intégration du nouveau partenaire dans le consortium existant</a:t>
            </a:r>
          </a:p>
          <a:p>
            <a:pPr marL="514350" indent="-285750">
              <a:buFont typeface="Wingdings" panose="05000000000000000000" pitchFamily="2" charset="2"/>
              <a:buChar char="ü"/>
            </a:pPr>
            <a:r>
              <a:rPr lang="fr-FR" sz="1350">
                <a:solidFill>
                  <a:schemeClr val="bg2"/>
                </a:solidFill>
              </a:rPr>
              <a:t>Contact : </a:t>
            </a:r>
            <a:r>
              <a:rPr lang="fr-FR" sz="1350">
                <a:solidFill>
                  <a:schemeClr val="bg2"/>
                </a:solidFill>
                <a:hlinkClick r:id="rId3"/>
              </a:rPr>
              <a:t>solene.chevalier@recherche.gouv.fr</a:t>
            </a:r>
            <a:r>
              <a:rPr lang="fr-FR" sz="1350">
                <a:solidFill>
                  <a:schemeClr val="bg2"/>
                </a:solidFill>
              </a:rPr>
              <a:t> </a:t>
            </a:r>
          </a:p>
        </p:txBody>
      </p:sp>
      <p:sp>
        <p:nvSpPr>
          <p:cNvPr id="4" name="Espace réservé du texte 3">
            <a:extLst>
              <a:ext uri="{FF2B5EF4-FFF2-40B4-BE49-F238E27FC236}">
                <a16:creationId xmlns:a16="http://schemas.microsoft.com/office/drawing/2014/main" id="{E4A4C3EF-FA04-477D-AF31-D73BAAB810E0}"/>
              </a:ext>
            </a:extLst>
          </p:cNvPr>
          <p:cNvSpPr>
            <a:spLocks noGrp="1"/>
          </p:cNvSpPr>
          <p:nvPr>
            <p:ph type="body" idx="2"/>
          </p:nvPr>
        </p:nvSpPr>
        <p:spPr/>
        <p:txBody>
          <a:bodyPr/>
          <a:lstStyle/>
          <a:p>
            <a:endParaRPr lang="fr-FR"/>
          </a:p>
        </p:txBody>
      </p:sp>
      <p:sp>
        <p:nvSpPr>
          <p:cNvPr id="5" name="Espace réservé du numéro de diapositive 4">
            <a:extLst>
              <a:ext uri="{FF2B5EF4-FFF2-40B4-BE49-F238E27FC236}">
                <a16:creationId xmlns:a16="http://schemas.microsoft.com/office/drawing/2014/main" id="{0BE51D7D-748C-4FDD-9B4D-C7D1C463FC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17</a:t>
            </a:fld>
            <a:endParaRPr lang="fr-FR"/>
          </a:p>
        </p:txBody>
      </p:sp>
    </p:spTree>
    <p:extLst>
      <p:ext uri="{BB962C8B-B14F-4D97-AF65-F5344CB8AC3E}">
        <p14:creationId xmlns:p14="http://schemas.microsoft.com/office/powerpoint/2010/main" val="2241302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18342-320B-4566-AC76-0BCFBF792C4E}"/>
              </a:ext>
            </a:extLst>
          </p:cNvPr>
          <p:cNvSpPr>
            <a:spLocks noGrp="1"/>
          </p:cNvSpPr>
          <p:nvPr>
            <p:ph type="title"/>
          </p:nvPr>
        </p:nvSpPr>
        <p:spPr/>
        <p:txBody>
          <a:bodyPr/>
          <a:lstStyle/>
          <a:p>
            <a:endParaRPr lang="fr-FR"/>
          </a:p>
        </p:txBody>
      </p:sp>
      <p:sp>
        <p:nvSpPr>
          <p:cNvPr id="3" name="Espace réservé du numéro de diapositive 2">
            <a:extLst>
              <a:ext uri="{FF2B5EF4-FFF2-40B4-BE49-F238E27FC236}">
                <a16:creationId xmlns:a16="http://schemas.microsoft.com/office/drawing/2014/main" id="{46E48205-B4FD-4AE5-809D-BAA21D9C1390}"/>
              </a:ext>
            </a:extLst>
          </p:cNvPr>
          <p:cNvSpPr>
            <a:spLocks noGrp="1"/>
          </p:cNvSpPr>
          <p:nvPr>
            <p:ph type="sldNum" sz="quarter" idx="12"/>
          </p:nvPr>
        </p:nvSpPr>
        <p:spPr/>
        <p:txBody>
          <a:bodyPr/>
          <a:lstStyle/>
          <a:p>
            <a:fld id="{733122C9-A0B9-462F-8757-0847AD287B63}" type="slidenum">
              <a:rPr lang="fr-FR" smtClean="0"/>
              <a:pPr/>
              <a:t>18</a:t>
            </a:fld>
            <a:endParaRPr lang="fr-FR"/>
          </a:p>
        </p:txBody>
      </p:sp>
      <p:sp>
        <p:nvSpPr>
          <p:cNvPr id="4" name="Espace réservé du texte 3">
            <a:extLst>
              <a:ext uri="{FF2B5EF4-FFF2-40B4-BE49-F238E27FC236}">
                <a16:creationId xmlns:a16="http://schemas.microsoft.com/office/drawing/2014/main" id="{08B7E46A-E0EE-477E-9840-87E8FB5A5C00}"/>
              </a:ext>
            </a:extLst>
          </p:cNvPr>
          <p:cNvSpPr>
            <a:spLocks noGrp="1"/>
          </p:cNvSpPr>
          <p:nvPr>
            <p:ph type="body" sz="quarter" idx="13"/>
          </p:nvPr>
        </p:nvSpPr>
        <p:spPr/>
        <p:txBody>
          <a:bodyPr/>
          <a:lstStyle/>
          <a:p>
            <a:r>
              <a:rPr lang="fr-FR"/>
              <a:t>LES APPELS 2023 ET 2024 DU CLUSTER 2</a:t>
            </a:r>
          </a:p>
        </p:txBody>
      </p:sp>
    </p:spTree>
    <p:extLst>
      <p:ext uri="{BB962C8B-B14F-4D97-AF65-F5344CB8AC3E}">
        <p14:creationId xmlns:p14="http://schemas.microsoft.com/office/powerpoint/2010/main" val="3272455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xfrm>
            <a:off x="359999" y="934267"/>
            <a:ext cx="8424000" cy="359053"/>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DEMOCRACY 2023</a:t>
            </a:r>
          </a:p>
        </p:txBody>
      </p:sp>
      <p:sp>
        <p:nvSpPr>
          <p:cNvPr id="7" name="Google Shape;201;p18">
            <a:extLst>
              <a:ext uri="{FF2B5EF4-FFF2-40B4-BE49-F238E27FC236}">
                <a16:creationId xmlns:a16="http://schemas.microsoft.com/office/drawing/2014/main" id="{940D4212-F06D-4DEC-86AB-3F525A68C4AE}"/>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76225" algn="r" rtl="0">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sym typeface="Arial"/>
              </a:defRPr>
            </a:lvl1pPr>
            <a:lvl2pPr marL="914400" marR="0" lvl="1" indent="-276225" algn="r" rtl="0">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buSzPts val="700"/>
              <a:buFont typeface="Arial"/>
              <a:buNone/>
            </a:pPr>
            <a:r>
              <a:rPr lang="fr-FR" sz="1100" b="0"/>
              <a:t>Cluster 2 « Culture, créativité et société inclusive »</a:t>
            </a:r>
          </a:p>
          <a:p>
            <a:pPr marL="0" indent="0">
              <a:buSzPts val="700"/>
              <a:buFont typeface="Arial"/>
              <a:buNone/>
            </a:pPr>
            <a:r>
              <a:rPr lang="fr-FR" sz="1100">
                <a:solidFill>
                  <a:schemeClr val="bg2"/>
                </a:solidFill>
              </a:rPr>
              <a:t>Programme de travail </a:t>
            </a:r>
            <a:r>
              <a:rPr lang="fr-FR" sz="1100" u="sng">
                <a:solidFill>
                  <a:schemeClr val="accent4"/>
                </a:solidFill>
              </a:rPr>
              <a:t>2023</a:t>
            </a:r>
            <a:r>
              <a:rPr lang="fr-FR" sz="1100">
                <a:solidFill>
                  <a:schemeClr val="accent4"/>
                </a:solidFill>
              </a:rPr>
              <a:t>-2024</a:t>
            </a:r>
          </a:p>
          <a:p>
            <a:pPr marL="0" indent="0">
              <a:buSzPts val="700"/>
              <a:buFont typeface="Arial"/>
              <a:buNone/>
            </a:pPr>
            <a:r>
              <a:rPr lang="fr-FR" sz="1100" i="1">
                <a:solidFill>
                  <a:schemeClr val="bg2"/>
                </a:solidFill>
              </a:rPr>
              <a:t>Appels </a:t>
            </a:r>
            <a:r>
              <a:rPr lang="fr-FR" sz="1100" i="1">
                <a:solidFill>
                  <a:schemeClr val="accent4"/>
                </a:solidFill>
              </a:rPr>
              <a:t>« Démocratie &amp; Gouvernance »</a:t>
            </a:r>
          </a:p>
          <a:p>
            <a:pPr marL="0" indent="0">
              <a:buSzPts val="700"/>
              <a:buFont typeface="Arial"/>
              <a:buNone/>
            </a:pPr>
            <a:endParaRPr lang="fr-FR" sz="1100"/>
          </a:p>
        </p:txBody>
      </p:sp>
      <p:sp>
        <p:nvSpPr>
          <p:cNvPr id="5" name="ZoneTexte 4">
            <a:extLst>
              <a:ext uri="{FF2B5EF4-FFF2-40B4-BE49-F238E27FC236}">
                <a16:creationId xmlns:a16="http://schemas.microsoft.com/office/drawing/2014/main" id="{E0580719-3CF6-2100-6561-1C5C081CF0F5}"/>
              </a:ext>
            </a:extLst>
          </p:cNvPr>
          <p:cNvSpPr txBox="1"/>
          <p:nvPr/>
        </p:nvSpPr>
        <p:spPr>
          <a:xfrm>
            <a:off x="359997" y="1503134"/>
            <a:ext cx="8424000" cy="2877711"/>
          </a:xfrm>
          <a:prstGeom prst="rect">
            <a:avLst/>
          </a:prstGeom>
          <a:noFill/>
        </p:spPr>
        <p:txBody>
          <a:bodyPr wrap="square" lIns="91440" tIns="45720" rIns="91440" bIns="45720" rtlCol="0" anchor="t">
            <a:spAutoFit/>
          </a:bodyPr>
          <a:lstStyle/>
          <a:p>
            <a:pPr marL="342900" indent="-342900">
              <a:spcAft>
                <a:spcPts val="600"/>
              </a:spcAft>
              <a:buClr>
                <a:schemeClr val="accent4"/>
              </a:buClr>
              <a:buFont typeface="+mj-lt"/>
              <a:buAutoNum type="arabicParenR"/>
            </a:pPr>
            <a:r>
              <a:rPr lang="en-GB">
                <a:solidFill>
                  <a:schemeClr val="bg2"/>
                </a:solidFill>
                <a:latin typeface="+mn-lt"/>
              </a:rPr>
              <a:t>Detecting, analysing and countering </a:t>
            </a:r>
            <a:r>
              <a:rPr lang="en-GB" b="1">
                <a:solidFill>
                  <a:schemeClr val="bg2"/>
                </a:solidFill>
                <a:latin typeface="+mn-lt"/>
              </a:rPr>
              <a:t>foreign information manipulation </a:t>
            </a:r>
            <a:r>
              <a:rPr lang="en-GB">
                <a:solidFill>
                  <a:schemeClr val="bg2"/>
                </a:solidFill>
                <a:latin typeface="+mn-lt"/>
              </a:rPr>
              <a:t>and interference</a:t>
            </a:r>
            <a:endParaRPr lang="en-GB" b="1">
              <a:solidFill>
                <a:schemeClr val="bg2"/>
              </a:solidFill>
              <a:latin typeface="+mn-lt"/>
            </a:endParaRPr>
          </a:p>
          <a:p>
            <a:pPr marL="342900" indent="-342900">
              <a:spcAft>
                <a:spcPts val="600"/>
              </a:spcAft>
              <a:buClr>
                <a:schemeClr val="accent4"/>
              </a:buClr>
              <a:buFont typeface="+mj-lt"/>
              <a:buAutoNum type="arabicParenR"/>
            </a:pPr>
            <a:r>
              <a:rPr lang="en-GB">
                <a:solidFill>
                  <a:schemeClr val="bg2"/>
                </a:solidFill>
                <a:latin typeface="+mn-lt"/>
              </a:rPr>
              <a:t>Developing a better understanding of </a:t>
            </a:r>
            <a:r>
              <a:rPr lang="en-GB" b="1">
                <a:solidFill>
                  <a:schemeClr val="bg2"/>
                </a:solidFill>
                <a:latin typeface="+mn-lt"/>
              </a:rPr>
              <a:t>information suppression by state authorities </a:t>
            </a:r>
            <a:r>
              <a:rPr lang="en-GB">
                <a:solidFill>
                  <a:schemeClr val="bg2"/>
                </a:solidFill>
                <a:latin typeface="+mn-lt"/>
              </a:rPr>
              <a:t>as an example of foreign information manipulation and interference</a:t>
            </a:r>
            <a:endParaRPr lang="en-GB" sz="1200">
              <a:solidFill>
                <a:schemeClr val="bg2"/>
              </a:solidFill>
            </a:endParaRPr>
          </a:p>
          <a:p>
            <a:pPr marL="342900" indent="-342900">
              <a:spcAft>
                <a:spcPts val="600"/>
              </a:spcAft>
              <a:buClr>
                <a:schemeClr val="accent4"/>
              </a:buClr>
              <a:buFont typeface="+mj-lt"/>
              <a:buAutoNum type="arabicParenR"/>
            </a:pPr>
            <a:r>
              <a:rPr lang="en-GB">
                <a:solidFill>
                  <a:schemeClr val="bg2"/>
                </a:solidFill>
                <a:latin typeface="+mn-lt"/>
              </a:rPr>
              <a:t>New approaches for combatting </a:t>
            </a:r>
            <a:r>
              <a:rPr lang="en-GB" b="1">
                <a:solidFill>
                  <a:schemeClr val="bg2"/>
                </a:solidFill>
                <a:latin typeface="+mn-lt"/>
              </a:rPr>
              <a:t>corruption and other undue influences </a:t>
            </a:r>
            <a:r>
              <a:rPr lang="en-GB">
                <a:solidFill>
                  <a:schemeClr val="bg2"/>
                </a:solidFill>
                <a:latin typeface="+mn-lt"/>
              </a:rPr>
              <a:t>on political decision-making</a:t>
            </a:r>
            <a:endParaRPr lang="en-GB" sz="1200">
              <a:solidFill>
                <a:schemeClr val="bg2"/>
              </a:solidFill>
            </a:endParaRPr>
          </a:p>
          <a:p>
            <a:pPr marL="342900" indent="-342900">
              <a:spcAft>
                <a:spcPts val="600"/>
              </a:spcAft>
              <a:buClr>
                <a:schemeClr val="accent4"/>
              </a:buClr>
              <a:buFont typeface="+mj-lt"/>
              <a:buAutoNum type="arabicParenR"/>
            </a:pPr>
            <a:r>
              <a:rPr lang="en-GB">
                <a:solidFill>
                  <a:schemeClr val="bg2"/>
                </a:solidFill>
                <a:latin typeface="+mn-lt"/>
              </a:rPr>
              <a:t>The </a:t>
            </a:r>
            <a:r>
              <a:rPr lang="en-GB" b="1">
                <a:solidFill>
                  <a:schemeClr val="bg2"/>
                </a:solidFill>
                <a:latin typeface="+mn-lt"/>
              </a:rPr>
              <a:t>emotional politics </a:t>
            </a:r>
            <a:r>
              <a:rPr lang="en-GB">
                <a:solidFill>
                  <a:schemeClr val="bg2"/>
                </a:solidFill>
                <a:latin typeface="+mn-lt"/>
              </a:rPr>
              <a:t>of democracies</a:t>
            </a:r>
            <a:endParaRPr lang="en-GB" sz="1200">
              <a:solidFill>
                <a:schemeClr val="bg2"/>
              </a:solidFill>
            </a:endParaRPr>
          </a:p>
          <a:p>
            <a:pPr marL="342900" indent="-342900">
              <a:spcAft>
                <a:spcPts val="600"/>
              </a:spcAft>
              <a:buClr>
                <a:schemeClr val="accent4"/>
              </a:buClr>
              <a:buFont typeface="+mj-lt"/>
              <a:buAutoNum type="arabicParenR"/>
            </a:pPr>
            <a:r>
              <a:rPr lang="en-GB">
                <a:solidFill>
                  <a:schemeClr val="bg2"/>
                </a:solidFill>
                <a:latin typeface="+mn-lt"/>
              </a:rPr>
              <a:t>The </a:t>
            </a:r>
            <a:r>
              <a:rPr lang="en-GB" b="1">
                <a:solidFill>
                  <a:schemeClr val="bg2"/>
                </a:solidFill>
                <a:latin typeface="+mn-lt"/>
              </a:rPr>
              <a:t>climate imperative </a:t>
            </a:r>
            <a:r>
              <a:rPr lang="en-GB">
                <a:solidFill>
                  <a:schemeClr val="bg2"/>
                </a:solidFill>
                <a:latin typeface="+mn-lt"/>
              </a:rPr>
              <a:t>and its impact on democratic governance</a:t>
            </a:r>
            <a:endParaRPr lang="en-GB" sz="1200">
              <a:solidFill>
                <a:schemeClr val="bg2"/>
              </a:solidFill>
            </a:endParaRPr>
          </a:p>
          <a:p>
            <a:pPr marL="342900" indent="-342900">
              <a:spcAft>
                <a:spcPts val="600"/>
              </a:spcAft>
              <a:buClr>
                <a:schemeClr val="accent4"/>
              </a:buClr>
              <a:buFont typeface="+mj-lt"/>
              <a:buAutoNum type="arabicParenR"/>
            </a:pPr>
            <a:r>
              <a:rPr lang="en-GB">
                <a:solidFill>
                  <a:schemeClr val="bg2"/>
                </a:solidFill>
                <a:latin typeface="+mn-lt"/>
              </a:rPr>
              <a:t>Democratic governance for times of disruptive changes to the </a:t>
            </a:r>
            <a:r>
              <a:rPr lang="en-GB" b="1">
                <a:solidFill>
                  <a:schemeClr val="bg2"/>
                </a:solidFill>
                <a:latin typeface="+mn-lt"/>
              </a:rPr>
              <a:t>social contract</a:t>
            </a:r>
            <a:endParaRPr lang="en-GB" sz="1200">
              <a:solidFill>
                <a:schemeClr val="bg2"/>
              </a:solidFill>
            </a:endParaRPr>
          </a:p>
          <a:p>
            <a:pPr marL="342900" indent="-342900">
              <a:spcAft>
                <a:spcPts val="600"/>
              </a:spcAft>
              <a:buClr>
                <a:schemeClr val="accent4"/>
              </a:buClr>
              <a:buFont typeface="+mj-lt"/>
              <a:buAutoNum type="arabicParenR"/>
            </a:pPr>
            <a:r>
              <a:rPr lang="en-GB" b="1">
                <a:solidFill>
                  <a:schemeClr val="bg2"/>
                </a:solidFill>
                <a:latin typeface="+mn-lt"/>
              </a:rPr>
              <a:t>Intersectionality and equality </a:t>
            </a:r>
            <a:r>
              <a:rPr lang="en-GB">
                <a:solidFill>
                  <a:schemeClr val="bg2"/>
                </a:solidFill>
                <a:latin typeface="+mn-lt"/>
              </a:rPr>
              <a:t>in deliberative and participatory democratic spaces</a:t>
            </a:r>
            <a:endParaRPr lang="en-GB" sz="1200">
              <a:solidFill>
                <a:schemeClr val="bg2"/>
              </a:solidFill>
            </a:endParaRPr>
          </a:p>
          <a:p>
            <a:pPr marL="342900" indent="-342900">
              <a:spcAft>
                <a:spcPts val="600"/>
              </a:spcAft>
              <a:buClr>
                <a:schemeClr val="accent4"/>
              </a:buClr>
              <a:buFont typeface="+mj-lt"/>
              <a:buAutoNum type="arabicParenR"/>
            </a:pPr>
            <a:r>
              <a:rPr lang="en-GB">
                <a:solidFill>
                  <a:schemeClr val="bg2"/>
                </a:solidFill>
                <a:latin typeface="+mn-lt"/>
              </a:rPr>
              <a:t>Political perspectives for the </a:t>
            </a:r>
            <a:r>
              <a:rPr lang="en-GB" b="1">
                <a:solidFill>
                  <a:schemeClr val="bg2"/>
                </a:solidFill>
                <a:latin typeface="+mn-lt"/>
              </a:rPr>
              <a:t>Eastern Neighbourhood </a:t>
            </a:r>
            <a:r>
              <a:rPr lang="en-GB">
                <a:solidFill>
                  <a:schemeClr val="bg2"/>
                </a:solidFill>
                <a:latin typeface="+mn-lt"/>
              </a:rPr>
              <a:t>and the Western Balkans</a:t>
            </a:r>
            <a:endParaRPr lang="en-GB" sz="1200">
              <a:solidFill>
                <a:schemeClr val="bg2"/>
              </a:solidFill>
            </a:endParaRPr>
          </a:p>
        </p:txBody>
      </p:sp>
      <p:sp>
        <p:nvSpPr>
          <p:cNvPr id="6" name="Rectangle : coins arrondis 5">
            <a:extLst>
              <a:ext uri="{FF2B5EF4-FFF2-40B4-BE49-F238E27FC236}">
                <a16:creationId xmlns:a16="http://schemas.microsoft.com/office/drawing/2014/main" id="{0A7CA0B6-3A12-4535-89EB-C18FFEEDD841}"/>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12 décembre 2022</a:t>
            </a:r>
          </a:p>
        </p:txBody>
      </p:sp>
      <p:sp>
        <p:nvSpPr>
          <p:cNvPr id="8" name="Rectangle : coins arrondis 7">
            <a:extLst>
              <a:ext uri="{FF2B5EF4-FFF2-40B4-BE49-F238E27FC236}">
                <a16:creationId xmlns:a16="http://schemas.microsoft.com/office/drawing/2014/main" id="{ABC89364-84FC-42D8-B066-B934A87B3E1B}"/>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14 mars 2023</a:t>
            </a:r>
          </a:p>
        </p:txBody>
      </p:sp>
    </p:spTree>
    <p:extLst>
      <p:ext uri="{BB962C8B-B14F-4D97-AF65-F5344CB8AC3E}">
        <p14:creationId xmlns:p14="http://schemas.microsoft.com/office/powerpoint/2010/main" val="3743356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idx="1"/>
          </p:nvPr>
        </p:nvSpPr>
        <p:spPr>
          <a:xfrm>
            <a:off x="6846803" y="492710"/>
            <a:ext cx="1950706" cy="371518"/>
          </a:xfrm>
        </p:spPr>
        <p:txBody>
          <a:bodyPr/>
          <a:lstStyle/>
          <a:p>
            <a:pPr algn="r"/>
            <a:r>
              <a:rPr lang="fr-FR" sz="1600">
                <a:solidFill>
                  <a:schemeClr val="bg2"/>
                </a:solidFill>
              </a:rPr>
              <a:t>SOMMAIRE</a:t>
            </a:r>
            <a:endParaRPr lang="fr-FR" sz="1600"/>
          </a:p>
        </p:txBody>
      </p:sp>
      <p:sp>
        <p:nvSpPr>
          <p:cNvPr id="3" name="Espace réservé du numéro de diapositive 2"/>
          <p:cNvSpPr>
            <a:spLocks noGrp="1"/>
          </p:cNvSpPr>
          <p:nvPr>
            <p:ph type="sldNum" idx="12"/>
          </p:nvPr>
        </p:nvSpPr>
        <p:spPr/>
        <p:txBody>
          <a:bodyPr/>
          <a:lstStyle/>
          <a:p>
            <a:fld id="{733122C9-A0B9-462F-8757-0847AD287B63}" type="slidenum">
              <a:rPr lang="fr-FR" smtClean="0"/>
              <a:pPr/>
              <a:t>2</a:t>
            </a:fld>
            <a:endParaRPr lang="fr-FR"/>
          </a:p>
        </p:txBody>
      </p:sp>
      <p:sp>
        <p:nvSpPr>
          <p:cNvPr id="4" name="Titre 3">
            <a:extLst>
              <a:ext uri="{FF2B5EF4-FFF2-40B4-BE49-F238E27FC236}">
                <a16:creationId xmlns:a16="http://schemas.microsoft.com/office/drawing/2014/main" id="{25747747-55A0-07AE-BC20-34F964C8FC1D}"/>
              </a:ext>
            </a:extLst>
          </p:cNvPr>
          <p:cNvSpPr>
            <a:spLocks noGrp="1"/>
          </p:cNvSpPr>
          <p:nvPr>
            <p:ph type="title"/>
          </p:nvPr>
        </p:nvSpPr>
        <p:spPr>
          <a:xfrm>
            <a:off x="415096" y="1084720"/>
            <a:ext cx="8389469" cy="3598185"/>
          </a:xfrm>
        </p:spPr>
        <p:txBody>
          <a:bodyPr/>
          <a:lstStyle/>
          <a:p>
            <a:pPr marL="71755">
              <a:spcBef>
                <a:spcPts val="600"/>
              </a:spcBef>
              <a:spcAft>
                <a:spcPts val="600"/>
              </a:spcAft>
            </a:pPr>
            <a:r>
              <a:rPr lang="fr-FR" sz="1500">
                <a:solidFill>
                  <a:schemeClr val="bg2"/>
                </a:solidFill>
              </a:rPr>
              <a:t>Avant-propos </a:t>
            </a:r>
            <a:r>
              <a:rPr lang="fr-FR" sz="1500" b="0">
                <a:solidFill>
                  <a:schemeClr val="bg2"/>
                </a:solidFill>
              </a:rPr>
              <a:t>– </a:t>
            </a:r>
            <a:r>
              <a:rPr lang="fr-FR" sz="1500" b="0">
                <a:solidFill>
                  <a:schemeClr val="bg2"/>
                </a:solidFill>
                <a:hlinkClick r:id="rId2" action="ppaction://hlinksldjump">
                  <a:extLst>
                    <a:ext uri="{A12FA001-AC4F-418D-AE19-62706E023703}">
                      <ahyp:hlinkClr xmlns:ahyp="http://schemas.microsoft.com/office/drawing/2018/hyperlinkcolor" val="tx"/>
                    </a:ext>
                  </a:extLst>
                </a:hlinkClick>
              </a:rPr>
              <a:t>p. 3</a:t>
            </a:r>
            <a:br>
              <a:rPr lang="fr-FR" sz="1500" b="0">
                <a:solidFill>
                  <a:schemeClr val="bg2"/>
                </a:solidFill>
                <a:hlinkClick r:id="rId2" action="ppaction://hlinksldjump">
                  <a:extLst>
                    <a:ext uri="{A12FA001-AC4F-418D-AE19-62706E023703}">
                      <ahyp:hlinkClr xmlns:ahyp="http://schemas.microsoft.com/office/drawing/2018/hyperlinkcolor" val="tx"/>
                    </a:ext>
                  </a:extLst>
                </a:hlinkClick>
              </a:rPr>
            </a:br>
            <a:br>
              <a:rPr lang="fr-FR" sz="1500">
                <a:solidFill>
                  <a:schemeClr val="bg2"/>
                </a:solidFill>
              </a:rPr>
            </a:br>
            <a:r>
              <a:rPr lang="fr-FR" sz="1500">
                <a:solidFill>
                  <a:schemeClr val="bg2"/>
                </a:solidFill>
              </a:rPr>
              <a:t>Comment lire ce guide </a:t>
            </a:r>
            <a:r>
              <a:rPr lang="fr-FR" sz="1500" b="0">
                <a:solidFill>
                  <a:schemeClr val="bg2"/>
                </a:solidFill>
              </a:rPr>
              <a:t>– </a:t>
            </a:r>
            <a:r>
              <a:rPr lang="fr-FR" sz="1500" b="0">
                <a:solidFill>
                  <a:schemeClr val="bg2"/>
                </a:solidFill>
                <a:hlinkClick r:id="rId3" action="ppaction://hlinksldjump">
                  <a:extLst>
                    <a:ext uri="{A12FA001-AC4F-418D-AE19-62706E023703}">
                      <ahyp:hlinkClr xmlns:ahyp="http://schemas.microsoft.com/office/drawing/2018/hyperlinkcolor" val="tx"/>
                    </a:ext>
                  </a:extLst>
                </a:hlinkClick>
              </a:rPr>
              <a:t>p. 4-7</a:t>
            </a:r>
            <a:br>
              <a:rPr lang="fr-FR" sz="1500" b="0">
                <a:solidFill>
                  <a:schemeClr val="bg2"/>
                </a:solidFill>
              </a:rPr>
            </a:br>
            <a:br>
              <a:rPr lang="fr-FR" sz="1500">
                <a:solidFill>
                  <a:schemeClr val="bg2"/>
                </a:solidFill>
              </a:rPr>
            </a:br>
            <a:r>
              <a:rPr lang="fr-FR" sz="1500">
                <a:solidFill>
                  <a:schemeClr val="bg2"/>
                </a:solidFill>
              </a:rPr>
              <a:t>Introduction : Horizon Europe et le Cluster 2 </a:t>
            </a:r>
            <a:r>
              <a:rPr lang="fr-FR" sz="1500" b="0">
                <a:solidFill>
                  <a:schemeClr val="bg2"/>
                </a:solidFill>
              </a:rPr>
              <a:t>– </a:t>
            </a:r>
            <a:r>
              <a:rPr lang="fr-FR" sz="1500" b="0">
                <a:solidFill>
                  <a:schemeClr val="bg2"/>
                </a:solidFill>
                <a:hlinkClick r:id="rId4" action="ppaction://hlinksldjump">
                  <a:extLst>
                    <a:ext uri="{A12FA001-AC4F-418D-AE19-62706E023703}">
                      <ahyp:hlinkClr xmlns:ahyp="http://schemas.microsoft.com/office/drawing/2018/hyperlinkcolor" val="tx"/>
                    </a:ext>
                  </a:extLst>
                </a:hlinkClick>
              </a:rPr>
              <a:t>p. 8-17</a:t>
            </a:r>
            <a:br>
              <a:rPr lang="fr-FR" sz="1500" b="0">
                <a:solidFill>
                  <a:schemeClr val="bg2"/>
                </a:solidFill>
              </a:rPr>
            </a:br>
            <a:br>
              <a:rPr lang="fr-FR" sz="1500" b="0">
                <a:solidFill>
                  <a:schemeClr val="bg2"/>
                </a:solidFill>
              </a:rPr>
            </a:br>
            <a:r>
              <a:rPr lang="fr-FR" sz="1500">
                <a:solidFill>
                  <a:schemeClr val="bg2"/>
                </a:solidFill>
              </a:rPr>
              <a:t>Les appels 2023 et 2024 du Cluster 2 </a:t>
            </a:r>
            <a:r>
              <a:rPr lang="fr-FR" sz="1500" b="0">
                <a:solidFill>
                  <a:schemeClr val="bg2"/>
                </a:solidFill>
              </a:rPr>
              <a:t>– </a:t>
            </a:r>
            <a:r>
              <a:rPr lang="fr-FR" sz="1500" b="0">
                <a:solidFill>
                  <a:schemeClr val="bg2"/>
                </a:solidFill>
                <a:hlinkClick r:id="rId5" action="ppaction://hlinksldjump">
                  <a:extLst>
                    <a:ext uri="{A12FA001-AC4F-418D-AE19-62706E023703}">
                      <ahyp:hlinkClr xmlns:ahyp="http://schemas.microsoft.com/office/drawing/2018/hyperlinkcolor" val="tx"/>
                    </a:ext>
                  </a:extLst>
                </a:hlinkClick>
              </a:rPr>
              <a:t>p. 18-110</a:t>
            </a:r>
            <a:br>
              <a:rPr lang="fr-FR" sz="1500" b="0">
                <a:solidFill>
                  <a:schemeClr val="bg2"/>
                </a:solidFill>
              </a:rPr>
            </a:br>
            <a:br>
              <a:rPr lang="fr-FR" sz="1500" b="0">
                <a:solidFill>
                  <a:schemeClr val="bg2"/>
                </a:solidFill>
              </a:rPr>
            </a:br>
            <a:r>
              <a:rPr lang="fr-FR" sz="1500" b="0">
                <a:solidFill>
                  <a:schemeClr val="bg2"/>
                </a:solidFill>
              </a:rPr>
              <a:t>- Liste des appels – </a:t>
            </a:r>
            <a:r>
              <a:rPr lang="fr-FR" sz="1500" b="0">
                <a:solidFill>
                  <a:schemeClr val="bg2"/>
                </a:solidFill>
                <a:hlinkClick r:id="rId6" action="ppaction://hlinksldjump">
                  <a:extLst>
                    <a:ext uri="{A12FA001-AC4F-418D-AE19-62706E023703}">
                      <ahyp:hlinkClr xmlns:ahyp="http://schemas.microsoft.com/office/drawing/2018/hyperlinkcolor" val="tx"/>
                    </a:ext>
                  </a:extLst>
                </a:hlinkClick>
              </a:rPr>
              <a:t>p. 19-24</a:t>
            </a:r>
            <a:br>
              <a:rPr lang="fr-FR" sz="1500" b="0">
                <a:solidFill>
                  <a:schemeClr val="bg2"/>
                </a:solidFill>
              </a:rPr>
            </a:br>
            <a:r>
              <a:rPr lang="fr-FR" sz="1500" b="0">
                <a:solidFill>
                  <a:schemeClr val="bg2"/>
                </a:solidFill>
              </a:rPr>
              <a:t>- Démocratie et gouvernance – </a:t>
            </a:r>
            <a:r>
              <a:rPr lang="fr-FR" sz="1500" b="0">
                <a:solidFill>
                  <a:schemeClr val="bg2"/>
                </a:solidFill>
                <a:hlinkClick r:id="rId7" action="ppaction://hlinksldjump">
                  <a:extLst>
                    <a:ext uri="{A12FA001-AC4F-418D-AE19-62706E023703}">
                      <ahyp:hlinkClr xmlns:ahyp="http://schemas.microsoft.com/office/drawing/2018/hyperlinkcolor" val="tx"/>
                    </a:ext>
                  </a:extLst>
                </a:hlinkClick>
              </a:rPr>
              <a:t>p. 25-49</a:t>
            </a:r>
            <a:br>
              <a:rPr lang="fr-FR" sz="1500" b="0">
                <a:solidFill>
                  <a:schemeClr val="bg2"/>
                </a:solidFill>
              </a:rPr>
            </a:br>
            <a:r>
              <a:rPr lang="fr-FR" sz="1500" b="0">
                <a:solidFill>
                  <a:schemeClr val="bg2"/>
                </a:solidFill>
              </a:rPr>
              <a:t>- Patrimoine culturel et industries culturelles et créatives – </a:t>
            </a:r>
            <a:r>
              <a:rPr lang="fr-FR" sz="1500" b="0">
                <a:solidFill>
                  <a:schemeClr val="bg2"/>
                </a:solidFill>
                <a:hlinkClick r:id="rId8" action="ppaction://hlinksldjump">
                  <a:extLst>
                    <a:ext uri="{A12FA001-AC4F-418D-AE19-62706E023703}">
                      <ahyp:hlinkClr xmlns:ahyp="http://schemas.microsoft.com/office/drawing/2018/hyperlinkcolor" val="tx"/>
                    </a:ext>
                  </a:extLst>
                </a:hlinkClick>
              </a:rPr>
              <a:t>p. 50-78</a:t>
            </a:r>
            <a:br>
              <a:rPr lang="fr-FR" sz="1500" b="0">
                <a:solidFill>
                  <a:schemeClr val="bg2"/>
                </a:solidFill>
              </a:rPr>
            </a:br>
            <a:r>
              <a:rPr lang="fr-FR" sz="1500" b="0">
                <a:solidFill>
                  <a:schemeClr val="bg2"/>
                </a:solidFill>
              </a:rPr>
              <a:t>- Transformation sociales et économiques – </a:t>
            </a:r>
            <a:r>
              <a:rPr lang="fr-FR" sz="1500" b="0">
                <a:solidFill>
                  <a:schemeClr val="bg2"/>
                </a:solidFill>
                <a:hlinkClick r:id="rId9" action="ppaction://hlinksldjump">
                  <a:extLst>
                    <a:ext uri="{A12FA001-AC4F-418D-AE19-62706E023703}">
                      <ahyp:hlinkClr xmlns:ahyp="http://schemas.microsoft.com/office/drawing/2018/hyperlinkcolor" val="tx"/>
                    </a:ext>
                  </a:extLst>
                </a:hlinkClick>
              </a:rPr>
              <a:t>p. 79-110</a:t>
            </a:r>
            <a:br>
              <a:rPr lang="fr-FR" sz="1500" b="0">
                <a:solidFill>
                  <a:schemeClr val="bg2"/>
                </a:solidFill>
              </a:rPr>
            </a:br>
            <a:br>
              <a:rPr lang="fr-FR" sz="1500" b="0">
                <a:solidFill>
                  <a:schemeClr val="bg2"/>
                </a:solidFill>
              </a:rPr>
            </a:br>
            <a:r>
              <a:rPr lang="fr-FR" sz="1500">
                <a:solidFill>
                  <a:schemeClr val="bg2"/>
                </a:solidFill>
              </a:rPr>
              <a:t>Pour aller plus loin : contacts, activités et ressources du PCN </a:t>
            </a:r>
            <a:r>
              <a:rPr lang="fr-FR" sz="1500" b="0">
                <a:solidFill>
                  <a:schemeClr val="bg2"/>
                </a:solidFill>
              </a:rPr>
              <a:t>– </a:t>
            </a:r>
            <a:r>
              <a:rPr lang="fr-FR" sz="1500" b="0">
                <a:solidFill>
                  <a:schemeClr val="bg2"/>
                </a:solidFill>
                <a:hlinkClick r:id="rId10" action="ppaction://hlinksldjump">
                  <a:extLst>
                    <a:ext uri="{A12FA001-AC4F-418D-AE19-62706E023703}">
                      <ahyp:hlinkClr xmlns:ahyp="http://schemas.microsoft.com/office/drawing/2018/hyperlinkcolor" val="tx"/>
                    </a:ext>
                  </a:extLst>
                </a:hlinkClick>
              </a:rPr>
              <a:t>p. 111-115</a:t>
            </a:r>
            <a:br>
              <a:rPr lang="fr-FR" sz="1500"/>
            </a:br>
            <a:endParaRPr lang="fr-FR" sz="1500" b="0">
              <a:solidFill>
                <a:schemeClr val="bg2">
                  <a:lumMod val="40000"/>
                  <a:lumOff val="60000"/>
                </a:schemeClr>
              </a:solidFill>
            </a:endParaRPr>
          </a:p>
        </p:txBody>
      </p:sp>
    </p:spTree>
    <p:extLst>
      <p:ext uri="{BB962C8B-B14F-4D97-AF65-F5344CB8AC3E}">
        <p14:creationId xmlns:p14="http://schemas.microsoft.com/office/powerpoint/2010/main" val="270850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xfrm>
            <a:off x="359999" y="924539"/>
            <a:ext cx="8424000" cy="359053"/>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DEMOCRACY 2024</a:t>
            </a:r>
          </a:p>
        </p:txBody>
      </p:sp>
      <p:sp>
        <p:nvSpPr>
          <p:cNvPr id="7" name="Google Shape;201;p18">
            <a:extLst>
              <a:ext uri="{FF2B5EF4-FFF2-40B4-BE49-F238E27FC236}">
                <a16:creationId xmlns:a16="http://schemas.microsoft.com/office/drawing/2014/main" id="{940D4212-F06D-4DEC-86AB-3F525A68C4AE}"/>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76225" algn="r" rtl="0">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sym typeface="Arial"/>
              </a:defRPr>
            </a:lvl1pPr>
            <a:lvl2pPr marL="914400" marR="0" lvl="1" indent="-276225" algn="r" rtl="0">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buSzPts val="700"/>
              <a:buFont typeface="Arial"/>
              <a:buNone/>
            </a:pPr>
            <a:r>
              <a:rPr lang="fr-FR" sz="1100" b="0"/>
              <a:t>Cluster 2 « Culture, créativité et société inclusive »</a:t>
            </a:r>
          </a:p>
          <a:p>
            <a:pPr marL="0" indent="0">
              <a:buSzPts val="700"/>
              <a:buFont typeface="Arial"/>
              <a:buNone/>
            </a:pPr>
            <a:r>
              <a:rPr lang="fr-FR" sz="1100">
                <a:solidFill>
                  <a:schemeClr val="bg2"/>
                </a:solidFill>
              </a:rPr>
              <a:t>Programme de travail </a:t>
            </a:r>
            <a:r>
              <a:rPr lang="fr-FR" sz="1100">
                <a:solidFill>
                  <a:schemeClr val="accent4"/>
                </a:solidFill>
              </a:rPr>
              <a:t>2023-</a:t>
            </a:r>
            <a:r>
              <a:rPr lang="fr-FR" sz="1100" u="sng">
                <a:solidFill>
                  <a:schemeClr val="accent4"/>
                </a:solidFill>
              </a:rPr>
              <a:t>2024</a:t>
            </a:r>
          </a:p>
          <a:p>
            <a:pPr marL="0" indent="0">
              <a:buSzPts val="700"/>
              <a:buFont typeface="Arial"/>
              <a:buNone/>
            </a:pPr>
            <a:r>
              <a:rPr lang="fr-FR" sz="1100" i="1">
                <a:solidFill>
                  <a:schemeClr val="bg2"/>
                </a:solidFill>
              </a:rPr>
              <a:t>Appels </a:t>
            </a:r>
            <a:r>
              <a:rPr lang="fr-FR" sz="1100" i="1">
                <a:solidFill>
                  <a:schemeClr val="accent4"/>
                </a:solidFill>
              </a:rPr>
              <a:t>« Démocratie &amp; Gouvernance »</a:t>
            </a:r>
          </a:p>
          <a:p>
            <a:pPr marL="0" indent="0">
              <a:buSzPts val="700"/>
              <a:buFont typeface="Arial"/>
              <a:buNone/>
            </a:pPr>
            <a:endParaRPr lang="fr-FR" sz="1100"/>
          </a:p>
        </p:txBody>
      </p:sp>
      <p:sp>
        <p:nvSpPr>
          <p:cNvPr id="5" name="ZoneTexte 4">
            <a:extLst>
              <a:ext uri="{FF2B5EF4-FFF2-40B4-BE49-F238E27FC236}">
                <a16:creationId xmlns:a16="http://schemas.microsoft.com/office/drawing/2014/main" id="{2270F61D-9444-64D6-173B-423756033852}"/>
              </a:ext>
            </a:extLst>
          </p:cNvPr>
          <p:cNvSpPr txBox="1"/>
          <p:nvPr/>
        </p:nvSpPr>
        <p:spPr>
          <a:xfrm>
            <a:off x="359996" y="1366951"/>
            <a:ext cx="8423999" cy="3316292"/>
          </a:xfrm>
          <a:prstGeom prst="rect">
            <a:avLst/>
          </a:prstGeom>
          <a:noFill/>
        </p:spPr>
        <p:txBody>
          <a:bodyPr wrap="square" lIns="91440" tIns="45720" rIns="91440" bIns="45720" rtlCol="0" anchor="t">
            <a:spAutoFit/>
          </a:bodyPr>
          <a:lstStyle/>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i="0" u="none" strike="noStrike" cap="none" normalizeH="0" baseline="0">
                <a:ln>
                  <a:noFill/>
                </a:ln>
                <a:solidFill>
                  <a:schemeClr val="bg2"/>
                </a:solidFill>
                <a:effectLst/>
                <a:ea typeface="Times New Roman" panose="02020603050405020304" pitchFamily="18" charset="0"/>
                <a:cs typeface="Times New Roman"/>
              </a:rPr>
              <a:t>Protest politics and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cultures of opposition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in democracy</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1" i="0" u="none" strike="noStrike" cap="none" normalizeH="0" baseline="0">
                <a:ln>
                  <a:noFill/>
                </a:ln>
                <a:solidFill>
                  <a:schemeClr val="bg2"/>
                </a:solidFill>
                <a:effectLst/>
                <a:ea typeface="Times New Roman" panose="02020603050405020304" pitchFamily="18" charset="0"/>
                <a:cs typeface="Times New Roman"/>
              </a:rPr>
              <a:t>Multilevel governance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in times of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digital and climate transitions</a:t>
            </a:r>
            <a:endParaRPr lang="en-GB" altLang="fr-FR" b="1" i="0" u="none" strike="noStrike" cap="none" normalizeH="0" baseline="0">
              <a:ln>
                <a:noFill/>
              </a:ln>
              <a:solidFill>
                <a:schemeClr val="bg2"/>
              </a:solidFill>
              <a:effectLst/>
              <a:cs typeface="Times New Roman"/>
            </a:endParaRPr>
          </a:p>
          <a:p>
            <a:pPr marL="342900" indent="-342900" eaLnBrk="0" fontAlgn="base" hangingPunct="0">
              <a:spcBef>
                <a:spcPct val="0"/>
              </a:spcBef>
              <a:spcAft>
                <a:spcPts val="300"/>
              </a:spcAft>
              <a:buClr>
                <a:schemeClr val="tx2"/>
              </a:buClr>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What is the long-term impact of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rule of law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and other </a:t>
            </a:r>
            <a:r>
              <a:rPr lang="en-GB" altLang="fr-FR">
                <a:solidFill>
                  <a:schemeClr val="bg2"/>
                </a:solidFill>
                <a:ea typeface="Times New Roman" panose="02020603050405020304" pitchFamily="18" charset="0"/>
                <a:cs typeface="Times New Roman"/>
              </a:rPr>
              <a:t>European values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on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socio-economic outcomes</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a:t>
            </a:r>
            <a:endParaRPr lang="en-GB" altLang="fr-FR" b="0" i="0" u="none" strike="noStrike" cap="none" normalizeH="0" baseline="0">
              <a:ln>
                <a:noFill/>
              </a:ln>
              <a:solidFill>
                <a:schemeClr val="bg2"/>
              </a:solidFill>
              <a:effectLst/>
              <a:cs typeface="Times New Roman"/>
            </a:endParaRPr>
          </a:p>
          <a:p>
            <a:pPr marL="342900" indent="-342900" eaLnBrk="0" fontAlgn="base" hangingPunct="0">
              <a:spcBef>
                <a:spcPct val="0"/>
              </a:spcBef>
              <a:spcAft>
                <a:spcPts val="300"/>
              </a:spcAft>
              <a:buClr>
                <a:schemeClr val="tx2"/>
              </a:buClr>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The interrelation between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social, cultural and political</a:t>
            </a:r>
            <a:r>
              <a:rPr kumimoji="0" lang="en-GB" altLang="fr-FR"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identities</a:t>
            </a:r>
            <a:r>
              <a:rPr lang="en-GB" altLang="fr-FR" b="1">
                <a:solidFill>
                  <a:schemeClr val="bg2"/>
                </a:solidFill>
                <a:ea typeface="Times New Roman" panose="02020603050405020304" pitchFamily="18" charset="0"/>
                <a:cs typeface="Times New Roman"/>
              </a:rPr>
              <a:t> </a:t>
            </a:r>
            <a:r>
              <a:rPr lang="en-GB" altLang="fr-FR">
                <a:solidFill>
                  <a:schemeClr val="bg2"/>
                </a:solidFill>
                <a:ea typeface="Times New Roman" panose="02020603050405020304" pitchFamily="18" charset="0"/>
                <a:cs typeface="Times New Roman"/>
              </a:rPr>
              <a:t>and</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sense of </a:t>
            </a:r>
            <a:r>
              <a:rPr lang="en-GB" altLang="fr-FR">
                <a:solidFill>
                  <a:schemeClr val="bg2"/>
                </a:solidFill>
                <a:ea typeface="Times New Roman" panose="02020603050405020304" pitchFamily="18" charset="0"/>
                <a:cs typeface="Times New Roman"/>
              </a:rPr>
              <a:t>belonging (…)</a:t>
            </a:r>
          </a:p>
          <a:p>
            <a:pPr marL="342900" indent="-342900">
              <a:spcBef>
                <a:spcPct val="0"/>
              </a:spcBef>
              <a:spcAft>
                <a:spcPts val="300"/>
              </a:spcAft>
              <a:buClr>
                <a:schemeClr val="tx2"/>
              </a:buClr>
              <a:buAutoNum type="arabicPeriod"/>
              <a:tabLst>
                <a:tab pos="5754688" algn="r"/>
              </a:tabLst>
            </a:pPr>
            <a:r>
              <a:rPr lang="en-GB" altLang="fr-FR" b="1">
                <a:solidFill>
                  <a:schemeClr val="bg2"/>
                </a:solidFill>
                <a:ea typeface="Times New Roman" panose="02020603050405020304" pitchFamily="18" charset="0"/>
                <a:cs typeface="Times New Roman"/>
              </a:rPr>
              <a:t>Gender-roles</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 in extremist movements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and their impact on democracy</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1" i="0" u="none" strike="noStrike" cap="none" normalizeH="0" baseline="0">
                <a:ln>
                  <a:noFill/>
                </a:ln>
                <a:solidFill>
                  <a:schemeClr val="bg2"/>
                </a:solidFill>
                <a:effectLst/>
                <a:ea typeface="Times New Roman" panose="02020603050405020304" pitchFamily="18" charset="0"/>
                <a:cs typeface="Times New Roman"/>
              </a:rPr>
              <a:t>Computational Social Science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approaches in research on democracy</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1" i="0" u="none" strike="noStrike" cap="none" normalizeH="0" baseline="0">
                <a:ln>
                  <a:noFill/>
                </a:ln>
                <a:solidFill>
                  <a:schemeClr val="bg2"/>
                </a:solidFill>
                <a:effectLst/>
                <a:ea typeface="Times New Roman" panose="02020603050405020304" pitchFamily="18" charset="0"/>
                <a:cs typeface="Times New Roman"/>
              </a:rPr>
              <a:t>Digital democracy</a:t>
            </a:r>
            <a:endParaRPr lang="en-GB" altLang="fr-FR" b="1" i="0" u="none" strike="noStrike" cap="none" normalizeH="0" baseline="0">
              <a:ln>
                <a:noFill/>
              </a:ln>
              <a:solidFill>
                <a:schemeClr val="bg2"/>
              </a:solidFill>
              <a:effectLst/>
              <a:cs typeface="Times New Roman"/>
            </a:endParaRPr>
          </a:p>
          <a:p>
            <a:pPr marL="342900" indent="-342900" eaLnBrk="0" fontAlgn="base" hangingPunct="0">
              <a:spcBef>
                <a:spcPct val="0"/>
              </a:spcBef>
              <a:spcAft>
                <a:spcPts val="300"/>
              </a:spcAft>
              <a:buClr>
                <a:schemeClr val="tx2"/>
              </a:buClr>
              <a:buAutoNum type="arabicPeriod"/>
              <a:tabLst>
                <a:tab pos="5754688" algn="r"/>
              </a:tabLst>
            </a:pPr>
            <a:r>
              <a:rPr kumimoji="0" lang="en-GB" altLang="fr-FR" i="0" u="none" strike="noStrike" cap="none" normalizeH="0" baseline="0">
                <a:ln>
                  <a:noFill/>
                </a:ln>
                <a:solidFill>
                  <a:schemeClr val="bg2"/>
                </a:solidFill>
                <a:effectLst/>
                <a:ea typeface="Times New Roman" panose="02020603050405020304" pitchFamily="18" charset="0"/>
                <a:cs typeface="Times New Roman"/>
              </a:rPr>
              <a:t>Culture, the arts and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cultural spaces</a:t>
            </a:r>
            <a:r>
              <a:rPr kumimoji="0" lang="en-GB" altLang="fr-FR"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for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democratic participation</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 and political expression,</a:t>
            </a:r>
            <a:endParaRPr lang="en-GB" altLang="fr-FR">
              <a:solidFill>
                <a:schemeClr val="bg2"/>
              </a:solidFill>
              <a:ea typeface="Times New Roman" panose="02020603050405020304" pitchFamily="18" charset="0"/>
              <a:cs typeface="Times New Roman"/>
            </a:endParaRPr>
          </a:p>
          <a:p>
            <a:pPr marL="342900" marR="0" lvl="0" indent="-342900" algn="l" defTabSz="91440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The role and functioning of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public administrations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in democratic systems</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Political participation in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multilingual spaces</a:t>
            </a:r>
            <a:endParaRPr lang="en-GB" altLang="fr-FR" b="1"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Future scenarios and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young</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visions for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European democracy 2040</a:t>
            </a:r>
            <a:endParaRPr lang="en-GB" altLang="fr-FR" b="1"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Testing and implementation of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research results fostering democracy and governance</a:t>
            </a:r>
            <a:endParaRPr lang="en-GB" altLang="fr-FR" i="0" u="none" strike="noStrike" cap="none" normalizeH="0" baseline="0">
              <a:ln>
                <a:noFill/>
              </a:ln>
              <a:solidFill>
                <a:schemeClr val="bg2"/>
              </a:solidFill>
              <a:effectLst/>
              <a:cs typeface="Times New Roman"/>
            </a:endParaRPr>
          </a:p>
        </p:txBody>
      </p:sp>
      <p:sp>
        <p:nvSpPr>
          <p:cNvPr id="6" name="Rectangle : coins arrondis 5">
            <a:extLst>
              <a:ext uri="{FF2B5EF4-FFF2-40B4-BE49-F238E27FC236}">
                <a16:creationId xmlns:a16="http://schemas.microsoft.com/office/drawing/2014/main" id="{18668D7A-7676-4057-9590-93CED9CCFA63}"/>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04 octobre 2023</a:t>
            </a:r>
          </a:p>
        </p:txBody>
      </p:sp>
      <p:sp>
        <p:nvSpPr>
          <p:cNvPr id="8" name="Rectangle : coins arrondis 7">
            <a:extLst>
              <a:ext uri="{FF2B5EF4-FFF2-40B4-BE49-F238E27FC236}">
                <a16:creationId xmlns:a16="http://schemas.microsoft.com/office/drawing/2014/main" id="{CA379AFA-AA97-4EB9-9651-304DF7854071}"/>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07 février 2024</a:t>
            </a:r>
          </a:p>
        </p:txBody>
      </p:sp>
    </p:spTree>
    <p:extLst>
      <p:ext uri="{BB962C8B-B14F-4D97-AF65-F5344CB8AC3E}">
        <p14:creationId xmlns:p14="http://schemas.microsoft.com/office/powerpoint/2010/main" val="2894759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396C-5471-3E45-51BB-B7DD5CD6DB64}"/>
              </a:ext>
            </a:extLst>
          </p:cNvPr>
          <p:cNvSpPr>
            <a:spLocks noGrp="1"/>
          </p:cNvSpPr>
          <p:nvPr>
            <p:ph type="title"/>
          </p:nvPr>
        </p:nvSpPr>
        <p:spPr>
          <a:xfrm>
            <a:off x="367724" y="946410"/>
            <a:ext cx="8246369" cy="401948"/>
          </a:xfrm>
        </p:spPr>
        <p:txBody>
          <a:bodyPr/>
          <a:lstStyle/>
          <a:p>
            <a:r>
              <a:rPr lang="en-US" sz="2400" err="1">
                <a:solidFill>
                  <a:schemeClr val="accent4"/>
                </a:solidFill>
                <a:effectLst>
                  <a:outerShdw blurRad="50800" dist="38100" dir="5400000" algn="t" rotWithShape="0">
                    <a:prstClr val="black">
                      <a:alpha val="40000"/>
                    </a:prstClr>
                  </a:outerShdw>
                </a:effectLst>
              </a:rPr>
              <a:t>Liste</a:t>
            </a:r>
            <a:r>
              <a:rPr lang="en-US" sz="2400">
                <a:solidFill>
                  <a:schemeClr val="accent4"/>
                </a:solidFill>
                <a:effectLst>
                  <a:outerShdw blurRad="50800" dist="38100" dir="5400000" algn="t" rotWithShape="0">
                    <a:prstClr val="black">
                      <a:alpha val="40000"/>
                    </a:prstClr>
                  </a:outerShdw>
                </a:effectLst>
              </a:rPr>
              <a:t> des topics HERITAGE 2023</a:t>
            </a:r>
          </a:p>
        </p:txBody>
      </p:sp>
      <p:sp>
        <p:nvSpPr>
          <p:cNvPr id="4" name="Text Placeholder 3">
            <a:extLst>
              <a:ext uri="{FF2B5EF4-FFF2-40B4-BE49-F238E27FC236}">
                <a16:creationId xmlns:a16="http://schemas.microsoft.com/office/drawing/2014/main" id="{1E07E4EC-9998-46B2-0C8D-C56DCC9C6BEA}"/>
              </a:ext>
            </a:extLst>
          </p:cNvPr>
          <p:cNvSpPr>
            <a:spLocks noGrp="1"/>
          </p:cNvSpPr>
          <p:nvPr>
            <p:ph type="body" idx="2"/>
          </p:nvPr>
        </p:nvSpPr>
        <p:spPr/>
        <p:txBody>
          <a:bodyPr/>
          <a:lstStyle/>
          <a:p>
            <a:pPr marL="180975" indent="0">
              <a:buNone/>
            </a:pPr>
            <a:r>
              <a:rPr lang="fr-FR" sz="1100" b="0"/>
              <a:t>Cluster 2 « Culture, créativité et société inclusive »</a:t>
            </a:r>
            <a:endParaRPr lang="en-US" sz="1100" b="0"/>
          </a:p>
          <a:p>
            <a:pPr marL="180975" indent="0">
              <a:buNone/>
            </a:pPr>
            <a:r>
              <a:rPr lang="fr-FR" sz="1100">
                <a:solidFill>
                  <a:schemeClr val="bg2"/>
                </a:solidFill>
              </a:rPr>
              <a:t>Programme de travail </a:t>
            </a:r>
            <a:r>
              <a:rPr lang="fr-FR" sz="1100" u="sng">
                <a:solidFill>
                  <a:schemeClr val="accent4"/>
                </a:solidFill>
              </a:rPr>
              <a:t>2023</a:t>
            </a:r>
            <a:r>
              <a:rPr lang="fr-FR" sz="1100">
                <a:solidFill>
                  <a:schemeClr val="accent4"/>
                </a:solidFill>
              </a:rPr>
              <a:t>-2024</a:t>
            </a:r>
            <a:endParaRPr lang="en-US" sz="1100" b="0">
              <a:solidFill>
                <a:schemeClr val="accent4"/>
              </a:solidFill>
            </a:endParaRPr>
          </a:p>
          <a:p>
            <a:pPr marL="180975" indent="0">
              <a:buNone/>
            </a:pPr>
            <a:r>
              <a:rPr lang="fr-FR" sz="1100" i="1">
                <a:solidFill>
                  <a:schemeClr val="bg2"/>
                </a:solidFill>
              </a:rPr>
              <a:t>Appels </a:t>
            </a:r>
            <a:r>
              <a:rPr lang="fr-FR" sz="1100" i="1">
                <a:solidFill>
                  <a:schemeClr val="accent4"/>
                </a:solidFill>
              </a:rPr>
              <a:t>« Patrimoine culturel &amp; ICC </a:t>
            </a:r>
            <a:r>
              <a:rPr lang="fr-FR" sz="1200" i="1">
                <a:solidFill>
                  <a:schemeClr val="accent4"/>
                </a:solidFill>
              </a:rPr>
              <a:t>»</a:t>
            </a:r>
            <a:endParaRPr lang="en-US" sz="1200">
              <a:solidFill>
                <a:schemeClr val="accent4"/>
              </a:solidFill>
            </a:endParaRPr>
          </a:p>
        </p:txBody>
      </p:sp>
      <p:sp>
        <p:nvSpPr>
          <p:cNvPr id="5" name="ZoneTexte 4">
            <a:extLst>
              <a:ext uri="{FF2B5EF4-FFF2-40B4-BE49-F238E27FC236}">
                <a16:creationId xmlns:a16="http://schemas.microsoft.com/office/drawing/2014/main" id="{7D41CF1F-E93B-50D1-E976-6238CE6FCFA7}"/>
              </a:ext>
            </a:extLst>
          </p:cNvPr>
          <p:cNvSpPr txBox="1"/>
          <p:nvPr/>
        </p:nvSpPr>
        <p:spPr>
          <a:xfrm>
            <a:off x="367718" y="1408409"/>
            <a:ext cx="7501953" cy="2970044"/>
          </a:xfrm>
          <a:prstGeom prst="rect">
            <a:avLst/>
          </a:prstGeom>
          <a:noFill/>
        </p:spPr>
        <p:txBody>
          <a:bodyPr wrap="square" lIns="91440" tIns="45720" rIns="91440" bIns="45720" anchor="t">
            <a:spAutoFit/>
          </a:bodyPr>
          <a:lstStyle/>
          <a:p>
            <a:pPr marL="342900" indent="-342900">
              <a:spcBef>
                <a:spcPts val="600"/>
              </a:spcBef>
              <a:spcAft>
                <a:spcPts val="600"/>
              </a:spcAft>
              <a:buClr>
                <a:schemeClr val="accent4"/>
              </a:buClr>
              <a:buAutoNum type="arabicPeriod"/>
            </a:pPr>
            <a:r>
              <a:rPr lang="fr-FR" sz="1300" i="0" u="none" strike="noStrike">
                <a:solidFill>
                  <a:schemeClr val="bg2"/>
                </a:solidFill>
                <a:effectLst/>
                <a:latin typeface="+mj-lt"/>
              </a:rPr>
              <a:t>Advanced technologies for </a:t>
            </a:r>
            <a:r>
              <a:rPr lang="fr-FR" sz="1300" b="1" i="0" u="none" strike="noStrike" err="1">
                <a:solidFill>
                  <a:schemeClr val="bg2"/>
                </a:solidFill>
                <a:effectLst/>
                <a:latin typeface="+mj-lt"/>
              </a:rPr>
              <a:t>remote</a:t>
            </a:r>
            <a:r>
              <a:rPr lang="fr-FR" sz="1300" b="1" i="0" u="none" strike="noStrike">
                <a:solidFill>
                  <a:schemeClr val="bg2"/>
                </a:solidFill>
                <a:effectLst/>
                <a:latin typeface="+mj-lt"/>
              </a:rPr>
              <a:t> monitoring of </a:t>
            </a:r>
            <a:r>
              <a:rPr lang="fr-FR" sz="1300" b="1" i="0" u="none" strike="noStrike" err="1">
                <a:solidFill>
                  <a:schemeClr val="bg2"/>
                </a:solidFill>
                <a:effectLst/>
                <a:latin typeface="+mj-lt"/>
              </a:rPr>
              <a:t>heritage</a:t>
            </a:r>
            <a:r>
              <a:rPr lang="fr-FR" sz="1300" b="1" i="0" u="none" strike="noStrike">
                <a:solidFill>
                  <a:schemeClr val="bg2"/>
                </a:solidFill>
                <a:effectLst/>
                <a:latin typeface="+mj-lt"/>
              </a:rPr>
              <a:t> monuments and artefacts</a:t>
            </a:r>
            <a:endParaRPr lang="fr-FR" sz="1300">
              <a:solidFill>
                <a:schemeClr val="bg2"/>
              </a:solidFill>
              <a:latin typeface="+mj-lt"/>
            </a:endParaRPr>
          </a:p>
          <a:p>
            <a:pPr marL="342900" indent="-342900">
              <a:spcBef>
                <a:spcPts val="600"/>
              </a:spcBef>
              <a:spcAft>
                <a:spcPts val="600"/>
              </a:spcAft>
              <a:buClr>
                <a:schemeClr val="accent4"/>
              </a:buClr>
              <a:buAutoNum type="arabicPeriod"/>
            </a:pPr>
            <a:r>
              <a:rPr lang="en-GB" sz="1300" i="0" u="none" strike="noStrike">
                <a:solidFill>
                  <a:schemeClr val="bg2"/>
                </a:solidFill>
                <a:effectLst/>
                <a:latin typeface="+mj-lt"/>
              </a:rPr>
              <a:t>Cultural and creative industries for a </a:t>
            </a:r>
            <a:r>
              <a:rPr lang="en-GB" sz="1300" b="1" i="0" u="none" strike="noStrike">
                <a:solidFill>
                  <a:schemeClr val="bg2"/>
                </a:solidFill>
                <a:effectLst/>
                <a:latin typeface="+mj-lt"/>
              </a:rPr>
              <a:t>sustainable climate transition </a:t>
            </a:r>
            <a:endParaRPr lang="fr-FR" sz="1300" b="1">
              <a:solidFill>
                <a:schemeClr val="bg2"/>
              </a:solidFill>
              <a:latin typeface="+mj-lt"/>
            </a:endParaRPr>
          </a:p>
          <a:p>
            <a:pPr marL="342900" indent="-342900">
              <a:spcBef>
                <a:spcPts val="600"/>
              </a:spcBef>
              <a:spcAft>
                <a:spcPts val="600"/>
              </a:spcAft>
              <a:buClr>
                <a:schemeClr val="accent4"/>
              </a:buClr>
              <a:buAutoNum type="arabicPeriod"/>
            </a:pPr>
            <a:r>
              <a:rPr lang="en-GB" sz="1300" i="0" u="none" strike="noStrike">
                <a:solidFill>
                  <a:schemeClr val="bg2"/>
                </a:solidFill>
                <a:effectLst/>
                <a:latin typeface="+mj-lt"/>
              </a:rPr>
              <a:t>Re-visiting the </a:t>
            </a:r>
            <a:r>
              <a:rPr lang="en-GB" sz="1300" b="1" i="0" u="none" strike="noStrike">
                <a:solidFill>
                  <a:schemeClr val="bg2"/>
                </a:solidFill>
                <a:effectLst/>
                <a:latin typeface="+mj-lt"/>
              </a:rPr>
              <a:t>digitisation of cultural heritage</a:t>
            </a:r>
            <a:r>
              <a:rPr lang="en-GB" sz="1300" i="0" u="none" strike="noStrike">
                <a:solidFill>
                  <a:schemeClr val="bg2"/>
                </a:solidFill>
                <a:effectLst/>
                <a:latin typeface="+mj-lt"/>
              </a:rPr>
              <a:t>: What, how and why? </a:t>
            </a:r>
            <a:endParaRPr lang="fr-FR" sz="1300" i="0" u="none" strike="noStrike">
              <a:solidFill>
                <a:schemeClr val="bg2"/>
              </a:solidFill>
              <a:effectLst/>
              <a:latin typeface="+mj-lt"/>
            </a:endParaRPr>
          </a:p>
          <a:p>
            <a:pPr marL="342900" indent="-342900">
              <a:spcBef>
                <a:spcPts val="600"/>
              </a:spcBef>
              <a:spcAft>
                <a:spcPts val="600"/>
              </a:spcAft>
              <a:buClr>
                <a:schemeClr val="accent4"/>
              </a:buClr>
              <a:buAutoNum type="arabicPeriod"/>
            </a:pPr>
            <a:r>
              <a:rPr lang="en-GB" sz="1300" b="1" i="0" u="none" strike="noStrike">
                <a:solidFill>
                  <a:schemeClr val="bg2"/>
                </a:solidFill>
                <a:effectLst/>
                <a:latin typeface="+mj-lt"/>
              </a:rPr>
              <a:t>Cultural heritage in evolution </a:t>
            </a:r>
            <a:r>
              <a:rPr lang="en-GB" sz="1300" i="0" u="none" strike="noStrike">
                <a:solidFill>
                  <a:schemeClr val="bg2"/>
                </a:solidFill>
                <a:effectLst/>
                <a:latin typeface="+mj-lt"/>
              </a:rPr>
              <a:t>– facing change with confidence </a:t>
            </a:r>
            <a:endParaRPr lang="fr-FR" sz="1300" i="0" u="none" strike="noStrike">
              <a:solidFill>
                <a:schemeClr val="bg2"/>
              </a:solidFill>
              <a:effectLst/>
              <a:latin typeface="+mj-lt"/>
            </a:endParaRPr>
          </a:p>
          <a:p>
            <a:pPr marL="342900" indent="-342900">
              <a:spcBef>
                <a:spcPts val="600"/>
              </a:spcBef>
              <a:spcAft>
                <a:spcPts val="600"/>
              </a:spcAft>
              <a:buClr>
                <a:schemeClr val="accent4"/>
              </a:buClr>
              <a:buAutoNum type="arabicPeriod"/>
            </a:pPr>
            <a:r>
              <a:rPr lang="fr-FR" sz="1300" i="0" u="none" strike="noStrike" err="1">
                <a:solidFill>
                  <a:schemeClr val="bg2"/>
                </a:solidFill>
                <a:effectLst/>
                <a:latin typeface="+mj-lt"/>
              </a:rPr>
              <a:t>Fostering</a:t>
            </a:r>
            <a:r>
              <a:rPr lang="fr-FR" sz="1300" i="0" u="none" strike="noStrike">
                <a:solidFill>
                  <a:schemeClr val="bg2"/>
                </a:solidFill>
                <a:effectLst/>
                <a:latin typeface="+mj-lt"/>
              </a:rPr>
              <a:t> </a:t>
            </a:r>
            <a:r>
              <a:rPr lang="fr-FR" sz="1300" i="0" u="none" strike="noStrike" err="1">
                <a:solidFill>
                  <a:schemeClr val="bg2"/>
                </a:solidFill>
                <a:effectLst/>
                <a:latin typeface="+mj-lt"/>
              </a:rPr>
              <a:t>socioeconomic</a:t>
            </a:r>
            <a:r>
              <a:rPr lang="fr-FR" sz="1300" i="0" u="none" strike="noStrike">
                <a:solidFill>
                  <a:schemeClr val="bg2"/>
                </a:solidFill>
                <a:effectLst/>
                <a:latin typeface="+mj-lt"/>
              </a:rPr>
              <a:t> </a:t>
            </a:r>
            <a:r>
              <a:rPr lang="fr-FR" sz="1300" i="0" u="none" strike="noStrike" err="1">
                <a:solidFill>
                  <a:schemeClr val="bg2"/>
                </a:solidFill>
                <a:effectLst/>
                <a:latin typeface="+mj-lt"/>
              </a:rPr>
              <a:t>development</a:t>
            </a:r>
            <a:r>
              <a:rPr lang="fr-FR" sz="1300" i="0" u="none" strike="noStrike">
                <a:solidFill>
                  <a:schemeClr val="bg2"/>
                </a:solidFill>
                <a:effectLst/>
                <a:latin typeface="+mj-lt"/>
              </a:rPr>
              <a:t> and job </a:t>
            </a:r>
            <a:r>
              <a:rPr lang="fr-FR" sz="1300" i="0" u="none" strike="noStrike" err="1">
                <a:solidFill>
                  <a:schemeClr val="bg2"/>
                </a:solidFill>
                <a:effectLst/>
                <a:latin typeface="+mj-lt"/>
              </a:rPr>
              <a:t>creation</a:t>
            </a:r>
            <a:r>
              <a:rPr lang="fr-FR" sz="1300" i="0" u="none" strike="noStrike">
                <a:solidFill>
                  <a:schemeClr val="bg2"/>
                </a:solidFill>
                <a:effectLst/>
                <a:latin typeface="+mj-lt"/>
              </a:rPr>
              <a:t> in </a:t>
            </a:r>
            <a:r>
              <a:rPr lang="fr-FR" sz="1300" b="1" i="0" u="none" strike="noStrike">
                <a:solidFill>
                  <a:schemeClr val="bg2"/>
                </a:solidFill>
                <a:effectLst/>
                <a:latin typeface="+mj-lt"/>
              </a:rPr>
              <a:t>rural and </a:t>
            </a:r>
            <a:r>
              <a:rPr lang="fr-FR" sz="1300" b="1" i="0" u="none" strike="noStrike" err="1">
                <a:solidFill>
                  <a:schemeClr val="bg2"/>
                </a:solidFill>
                <a:effectLst/>
                <a:latin typeface="+mj-lt"/>
              </a:rPr>
              <a:t>remote</a:t>
            </a:r>
            <a:r>
              <a:rPr lang="fr-FR" sz="1300" b="1" i="0" u="none" strike="noStrike">
                <a:solidFill>
                  <a:schemeClr val="bg2"/>
                </a:solidFill>
                <a:effectLst/>
                <a:latin typeface="+mj-lt"/>
              </a:rPr>
              <a:t> areas </a:t>
            </a:r>
            <a:r>
              <a:rPr lang="fr-FR" sz="1300" i="0" u="none" strike="noStrike" err="1">
                <a:solidFill>
                  <a:schemeClr val="bg2"/>
                </a:solidFill>
                <a:effectLst/>
                <a:latin typeface="+mj-lt"/>
              </a:rPr>
              <a:t>through</a:t>
            </a:r>
            <a:r>
              <a:rPr lang="fr-FR" sz="1300" i="0" u="none" strike="noStrike">
                <a:solidFill>
                  <a:schemeClr val="bg2"/>
                </a:solidFill>
                <a:effectLst/>
                <a:latin typeface="+mj-lt"/>
              </a:rPr>
              <a:t> </a:t>
            </a:r>
            <a:r>
              <a:rPr lang="fr-FR" sz="1300" b="1" i="0" u="none" strike="noStrike">
                <a:solidFill>
                  <a:schemeClr val="bg2"/>
                </a:solidFill>
                <a:effectLst/>
                <a:latin typeface="+mj-lt"/>
              </a:rPr>
              <a:t>cultural </a:t>
            </a:r>
            <a:r>
              <a:rPr lang="fr-FR" sz="1300" b="1" i="0" u="none" strike="noStrike" err="1">
                <a:solidFill>
                  <a:schemeClr val="bg2"/>
                </a:solidFill>
                <a:effectLst/>
                <a:latin typeface="+mj-lt"/>
              </a:rPr>
              <a:t>tourism</a:t>
            </a:r>
            <a:endParaRPr lang="fr-FR" sz="1300" b="1">
              <a:solidFill>
                <a:schemeClr val="bg2"/>
              </a:solidFill>
              <a:latin typeface="+mj-lt"/>
            </a:endParaRPr>
          </a:p>
          <a:p>
            <a:pPr marL="342900" indent="-342900">
              <a:spcBef>
                <a:spcPts val="600"/>
              </a:spcBef>
              <a:spcAft>
                <a:spcPts val="600"/>
              </a:spcAft>
              <a:buClr>
                <a:schemeClr val="accent4"/>
              </a:buClr>
              <a:buAutoNum type="arabicPeriod"/>
            </a:pPr>
            <a:r>
              <a:rPr lang="en-GB" sz="1300" i="0" u="none" strike="noStrike">
                <a:solidFill>
                  <a:schemeClr val="bg2"/>
                </a:solidFill>
                <a:effectLst/>
                <a:latin typeface="+mj-lt"/>
              </a:rPr>
              <a:t>A world leading </a:t>
            </a:r>
            <a:r>
              <a:rPr lang="en-GB" sz="1300" b="1" i="0" u="none" strike="noStrike">
                <a:solidFill>
                  <a:schemeClr val="bg2"/>
                </a:solidFill>
                <a:effectLst/>
                <a:latin typeface="+mj-lt"/>
              </a:rPr>
              <a:t>European video game</a:t>
            </a:r>
            <a:r>
              <a:rPr lang="en-GB" sz="1300" i="0" u="none" strike="noStrike">
                <a:solidFill>
                  <a:schemeClr val="bg2"/>
                </a:solidFill>
                <a:effectLst/>
                <a:latin typeface="+mj-lt"/>
              </a:rPr>
              <a:t> innovation system </a:t>
            </a:r>
            <a:endParaRPr lang="fr-FR" sz="1300" i="0" u="none" strike="noStrike">
              <a:solidFill>
                <a:schemeClr val="bg2"/>
              </a:solidFill>
              <a:effectLst/>
              <a:latin typeface="+mj-lt"/>
            </a:endParaRPr>
          </a:p>
          <a:p>
            <a:pPr marL="342900" indent="-342900">
              <a:spcBef>
                <a:spcPts val="600"/>
              </a:spcBef>
              <a:spcAft>
                <a:spcPts val="600"/>
              </a:spcAft>
              <a:buClr>
                <a:schemeClr val="accent4"/>
              </a:buClr>
              <a:buAutoNum type="arabicPeriod"/>
            </a:pPr>
            <a:r>
              <a:rPr lang="en-GB" sz="1300">
                <a:solidFill>
                  <a:schemeClr val="bg2"/>
                </a:solidFill>
                <a:latin typeface="+mj-lt"/>
              </a:rPr>
              <a:t>Promoting </a:t>
            </a:r>
            <a:r>
              <a:rPr lang="en-GB" sz="1300" b="1">
                <a:solidFill>
                  <a:schemeClr val="bg2"/>
                </a:solidFill>
                <a:latin typeface="+mj-lt"/>
              </a:rPr>
              <a:t>cultural literacy through arts education </a:t>
            </a:r>
            <a:r>
              <a:rPr lang="en-GB" sz="1300">
                <a:solidFill>
                  <a:schemeClr val="bg2"/>
                </a:solidFill>
                <a:latin typeface="+mj-lt"/>
              </a:rPr>
              <a:t>to foster social inclusion </a:t>
            </a:r>
          </a:p>
          <a:p>
            <a:pPr marL="342900" indent="-342900">
              <a:spcBef>
                <a:spcPts val="600"/>
              </a:spcBef>
              <a:spcAft>
                <a:spcPts val="600"/>
              </a:spcAft>
              <a:buClr>
                <a:schemeClr val="accent4"/>
              </a:buClr>
              <a:buAutoNum type="arabicPeriod"/>
            </a:pPr>
            <a:r>
              <a:rPr lang="en-GB" sz="1300">
                <a:solidFill>
                  <a:schemeClr val="bg2"/>
                </a:solidFill>
                <a:latin typeface="+mj-lt"/>
              </a:rPr>
              <a:t>Cultural and creative approaches for </a:t>
            </a:r>
            <a:r>
              <a:rPr lang="en-GB" sz="1300" b="1">
                <a:solidFill>
                  <a:schemeClr val="bg2"/>
                </a:solidFill>
                <a:latin typeface="+mj-lt"/>
              </a:rPr>
              <a:t>gender-responsive STEAM education</a:t>
            </a:r>
          </a:p>
        </p:txBody>
      </p:sp>
      <p:sp>
        <p:nvSpPr>
          <p:cNvPr id="6" name="ZoneTexte 5">
            <a:extLst>
              <a:ext uri="{FF2B5EF4-FFF2-40B4-BE49-F238E27FC236}">
                <a16:creationId xmlns:a16="http://schemas.microsoft.com/office/drawing/2014/main" id="{586E20DD-CCB2-F15C-BD87-9D713043709E}"/>
              </a:ext>
            </a:extLst>
          </p:cNvPr>
          <p:cNvSpPr txBox="1"/>
          <p:nvPr/>
        </p:nvSpPr>
        <p:spPr>
          <a:xfrm>
            <a:off x="8000999" y="1590454"/>
            <a:ext cx="731290" cy="276999"/>
          </a:xfrm>
          <a:prstGeom prst="rect">
            <a:avLst/>
          </a:prstGeom>
          <a:noFill/>
        </p:spPr>
        <p:txBody>
          <a:bodyPr wrap="none" rtlCol="0">
            <a:spAutoFit/>
          </a:bodyPr>
          <a:lstStyle/>
          <a:p>
            <a:r>
              <a:rPr lang="fr-FR" sz="1200" i="1">
                <a:solidFill>
                  <a:schemeClr val="accent4"/>
                </a:solidFill>
              </a:rPr>
              <a:t>GREEN</a:t>
            </a:r>
          </a:p>
        </p:txBody>
      </p:sp>
      <p:sp>
        <p:nvSpPr>
          <p:cNvPr id="7" name="Accolade fermante 6">
            <a:extLst>
              <a:ext uri="{FF2B5EF4-FFF2-40B4-BE49-F238E27FC236}">
                <a16:creationId xmlns:a16="http://schemas.microsoft.com/office/drawing/2014/main" id="{BF184342-FB70-C15E-A215-5AD1A01BFBC5}"/>
              </a:ext>
            </a:extLst>
          </p:cNvPr>
          <p:cNvSpPr/>
          <p:nvPr/>
        </p:nvSpPr>
        <p:spPr>
          <a:xfrm>
            <a:off x="7717536" y="1411643"/>
            <a:ext cx="283464" cy="601354"/>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8" name="Accolade fermante 7">
            <a:extLst>
              <a:ext uri="{FF2B5EF4-FFF2-40B4-BE49-F238E27FC236}">
                <a16:creationId xmlns:a16="http://schemas.microsoft.com/office/drawing/2014/main" id="{9E865A1F-1B41-1900-9F00-AF753D2DC329}"/>
              </a:ext>
            </a:extLst>
          </p:cNvPr>
          <p:cNvSpPr/>
          <p:nvPr/>
        </p:nvSpPr>
        <p:spPr>
          <a:xfrm>
            <a:off x="7708390" y="2074234"/>
            <a:ext cx="283464" cy="295240"/>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9" name="ZoneTexte 8">
            <a:extLst>
              <a:ext uri="{FF2B5EF4-FFF2-40B4-BE49-F238E27FC236}">
                <a16:creationId xmlns:a16="http://schemas.microsoft.com/office/drawing/2014/main" id="{F1B17481-7608-72C4-4261-15CEB408BC07}"/>
              </a:ext>
            </a:extLst>
          </p:cNvPr>
          <p:cNvSpPr txBox="1"/>
          <p:nvPr/>
        </p:nvSpPr>
        <p:spPr>
          <a:xfrm>
            <a:off x="7974549" y="2092474"/>
            <a:ext cx="784189" cy="276999"/>
          </a:xfrm>
          <a:prstGeom prst="rect">
            <a:avLst/>
          </a:prstGeom>
          <a:noFill/>
        </p:spPr>
        <p:txBody>
          <a:bodyPr wrap="none" rtlCol="0">
            <a:spAutoFit/>
          </a:bodyPr>
          <a:lstStyle/>
          <a:p>
            <a:r>
              <a:rPr lang="fr-FR" sz="1200" i="1">
                <a:solidFill>
                  <a:schemeClr val="accent4"/>
                </a:solidFill>
              </a:rPr>
              <a:t>DIGITAL</a:t>
            </a:r>
          </a:p>
        </p:txBody>
      </p:sp>
      <p:sp>
        <p:nvSpPr>
          <p:cNvPr id="10" name="Accolade fermante 9">
            <a:extLst>
              <a:ext uri="{FF2B5EF4-FFF2-40B4-BE49-F238E27FC236}">
                <a16:creationId xmlns:a16="http://schemas.microsoft.com/office/drawing/2014/main" id="{CE7972F1-59D3-64F5-D4E9-CD88CF80EDE5}"/>
              </a:ext>
            </a:extLst>
          </p:cNvPr>
          <p:cNvSpPr/>
          <p:nvPr/>
        </p:nvSpPr>
        <p:spPr>
          <a:xfrm>
            <a:off x="7708390" y="2430711"/>
            <a:ext cx="283464" cy="1850344"/>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11" name="ZoneTexte 10">
            <a:extLst>
              <a:ext uri="{FF2B5EF4-FFF2-40B4-BE49-F238E27FC236}">
                <a16:creationId xmlns:a16="http://schemas.microsoft.com/office/drawing/2014/main" id="{A9798FB2-51D0-E65D-E4A0-0D887DF81066}"/>
              </a:ext>
            </a:extLst>
          </p:cNvPr>
          <p:cNvSpPr txBox="1"/>
          <p:nvPr/>
        </p:nvSpPr>
        <p:spPr>
          <a:xfrm>
            <a:off x="7974549" y="3205814"/>
            <a:ext cx="1117614" cy="276999"/>
          </a:xfrm>
          <a:prstGeom prst="rect">
            <a:avLst/>
          </a:prstGeom>
          <a:noFill/>
        </p:spPr>
        <p:txBody>
          <a:bodyPr wrap="none" rtlCol="0">
            <a:spAutoFit/>
          </a:bodyPr>
          <a:lstStyle/>
          <a:p>
            <a:r>
              <a:rPr lang="fr-FR" sz="1200" i="1">
                <a:solidFill>
                  <a:schemeClr val="accent4"/>
                </a:solidFill>
              </a:rPr>
              <a:t>INNOVATIVE</a:t>
            </a:r>
          </a:p>
        </p:txBody>
      </p:sp>
      <p:sp>
        <p:nvSpPr>
          <p:cNvPr id="3" name="ZoneTexte 2">
            <a:extLst>
              <a:ext uri="{FF2B5EF4-FFF2-40B4-BE49-F238E27FC236}">
                <a16:creationId xmlns:a16="http://schemas.microsoft.com/office/drawing/2014/main" id="{52D1EBD1-51D6-B90B-20D3-9D784D3B3720}"/>
              </a:ext>
            </a:extLst>
          </p:cNvPr>
          <p:cNvSpPr txBox="1"/>
          <p:nvPr/>
        </p:nvSpPr>
        <p:spPr>
          <a:xfrm>
            <a:off x="367718" y="4835723"/>
            <a:ext cx="8364571" cy="307777"/>
          </a:xfrm>
          <a:prstGeom prst="rect">
            <a:avLst/>
          </a:prstGeom>
          <a:noFill/>
        </p:spPr>
        <p:txBody>
          <a:bodyPr wrap="square" rtlCol="0">
            <a:spAutoFit/>
          </a:bodyPr>
          <a:lstStyle/>
          <a:p>
            <a:r>
              <a:rPr lang="fr-FR" b="1">
                <a:solidFill>
                  <a:schemeClr val="accent4"/>
                </a:solidFill>
              </a:rPr>
              <a:t>+</a:t>
            </a:r>
            <a:r>
              <a:rPr lang="fr-FR">
                <a:solidFill>
                  <a:schemeClr val="bg2"/>
                </a:solidFill>
              </a:rPr>
              <a:t>     2 appels </a:t>
            </a:r>
            <a:r>
              <a:rPr lang="fr-FR" b="1">
                <a:solidFill>
                  <a:schemeClr val="bg2"/>
                </a:solidFill>
              </a:rPr>
              <a:t>« </a:t>
            </a:r>
            <a:r>
              <a:rPr lang="fr-FR" b="1" err="1">
                <a:solidFill>
                  <a:schemeClr val="bg2"/>
                </a:solidFill>
              </a:rPr>
              <a:t>European</a:t>
            </a:r>
            <a:r>
              <a:rPr lang="fr-FR" b="1">
                <a:solidFill>
                  <a:schemeClr val="bg2"/>
                </a:solidFill>
              </a:rPr>
              <a:t> Collaborative Cloud for Cultural </a:t>
            </a:r>
            <a:r>
              <a:rPr lang="fr-FR" b="1" err="1">
                <a:solidFill>
                  <a:schemeClr val="bg2"/>
                </a:solidFill>
              </a:rPr>
              <a:t>Heritage</a:t>
            </a:r>
            <a:r>
              <a:rPr lang="fr-FR" b="1">
                <a:solidFill>
                  <a:schemeClr val="bg2"/>
                </a:solidFill>
              </a:rPr>
              <a:t> »</a:t>
            </a:r>
            <a:endParaRPr lang="fr-FR">
              <a:solidFill>
                <a:schemeClr val="accent4"/>
              </a:solidFill>
            </a:endParaRPr>
          </a:p>
        </p:txBody>
      </p:sp>
      <p:sp>
        <p:nvSpPr>
          <p:cNvPr id="12" name="Rectangle : coins arrondis 11">
            <a:extLst>
              <a:ext uri="{FF2B5EF4-FFF2-40B4-BE49-F238E27FC236}">
                <a16:creationId xmlns:a16="http://schemas.microsoft.com/office/drawing/2014/main" id="{F5C27EF7-E2BC-46D8-8705-5A540AF991A0}"/>
              </a:ext>
            </a:extLst>
          </p:cNvPr>
          <p:cNvSpPr/>
          <p:nvPr/>
        </p:nvSpPr>
        <p:spPr>
          <a:xfrm>
            <a:off x="5113133" y="4345494"/>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12 décembre 2022</a:t>
            </a:r>
          </a:p>
        </p:txBody>
      </p:sp>
      <p:sp>
        <p:nvSpPr>
          <p:cNvPr id="13" name="Rectangle : coins arrondis 12">
            <a:extLst>
              <a:ext uri="{FF2B5EF4-FFF2-40B4-BE49-F238E27FC236}">
                <a16:creationId xmlns:a16="http://schemas.microsoft.com/office/drawing/2014/main" id="{FD193EBD-1DF8-4F81-B52C-23F1A2E624ED}"/>
              </a:ext>
            </a:extLst>
          </p:cNvPr>
          <p:cNvSpPr/>
          <p:nvPr/>
        </p:nvSpPr>
        <p:spPr>
          <a:xfrm>
            <a:off x="6978718" y="4323264"/>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14 mars 2023</a:t>
            </a:r>
          </a:p>
        </p:txBody>
      </p:sp>
      <p:sp>
        <p:nvSpPr>
          <p:cNvPr id="14" name="Rectangle : coins arrondis 13">
            <a:extLst>
              <a:ext uri="{FF2B5EF4-FFF2-40B4-BE49-F238E27FC236}">
                <a16:creationId xmlns:a16="http://schemas.microsoft.com/office/drawing/2014/main" id="{F1DC6B2A-D456-4F34-BBE3-CB920B4528AB}"/>
              </a:ext>
            </a:extLst>
          </p:cNvPr>
          <p:cNvSpPr/>
          <p:nvPr/>
        </p:nvSpPr>
        <p:spPr>
          <a:xfrm>
            <a:off x="6212711" y="4844166"/>
            <a:ext cx="1204316" cy="307777"/>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100"/>
              <a:t>Ouverture</a:t>
            </a:r>
          </a:p>
          <a:p>
            <a:pPr algn="ctr"/>
            <a:r>
              <a:rPr lang="fr-FR" sz="1100"/>
              <a:t>10 janvier 2023</a:t>
            </a:r>
          </a:p>
        </p:txBody>
      </p:sp>
      <p:sp>
        <p:nvSpPr>
          <p:cNvPr id="15" name="Rectangle : coins arrondis 14">
            <a:extLst>
              <a:ext uri="{FF2B5EF4-FFF2-40B4-BE49-F238E27FC236}">
                <a16:creationId xmlns:a16="http://schemas.microsoft.com/office/drawing/2014/main" id="{3F3A2EEF-3F4E-402D-860D-4FE89D6E71DE}"/>
              </a:ext>
            </a:extLst>
          </p:cNvPr>
          <p:cNvSpPr/>
          <p:nvPr/>
        </p:nvSpPr>
        <p:spPr>
          <a:xfrm>
            <a:off x="7473364" y="4845929"/>
            <a:ext cx="1570862" cy="297571"/>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100"/>
              <a:t>Clôture</a:t>
            </a:r>
          </a:p>
          <a:p>
            <a:pPr algn="ctr"/>
            <a:r>
              <a:rPr lang="fr-FR" sz="1100" b="1"/>
              <a:t>21 septembre 2023</a:t>
            </a:r>
          </a:p>
        </p:txBody>
      </p:sp>
    </p:spTree>
    <p:extLst>
      <p:ext uri="{BB962C8B-B14F-4D97-AF65-F5344CB8AC3E}">
        <p14:creationId xmlns:p14="http://schemas.microsoft.com/office/powerpoint/2010/main" val="375001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396C-5471-3E45-51BB-B7DD5CD6DB64}"/>
              </a:ext>
            </a:extLst>
          </p:cNvPr>
          <p:cNvSpPr>
            <a:spLocks noGrp="1"/>
          </p:cNvSpPr>
          <p:nvPr>
            <p:ph type="title"/>
          </p:nvPr>
        </p:nvSpPr>
        <p:spPr>
          <a:xfrm>
            <a:off x="367725" y="922926"/>
            <a:ext cx="8246369" cy="401948"/>
          </a:xfrm>
        </p:spPr>
        <p:txBody>
          <a:bodyPr/>
          <a:lstStyle/>
          <a:p>
            <a:r>
              <a:rPr lang="en-US" sz="2400" err="1">
                <a:solidFill>
                  <a:schemeClr val="accent4"/>
                </a:solidFill>
                <a:effectLst>
                  <a:outerShdw blurRad="50800" dist="38100" dir="5400000" algn="t" rotWithShape="0">
                    <a:prstClr val="black">
                      <a:alpha val="40000"/>
                    </a:prstClr>
                  </a:outerShdw>
                </a:effectLst>
                <a:latin typeface="+mn-lt"/>
              </a:rPr>
              <a:t>Liste</a:t>
            </a:r>
            <a:r>
              <a:rPr lang="en-US" sz="2400">
                <a:solidFill>
                  <a:schemeClr val="accent4"/>
                </a:solidFill>
                <a:effectLst>
                  <a:outerShdw blurRad="50800" dist="38100" dir="5400000" algn="t" rotWithShape="0">
                    <a:prstClr val="black">
                      <a:alpha val="40000"/>
                    </a:prstClr>
                  </a:outerShdw>
                </a:effectLst>
                <a:latin typeface="+mn-lt"/>
              </a:rPr>
              <a:t> des topics </a:t>
            </a:r>
            <a:r>
              <a:rPr lang="en-US" sz="2400">
                <a:solidFill>
                  <a:schemeClr val="accent4"/>
                </a:solidFill>
                <a:effectLst>
                  <a:outerShdw blurRad="50800" dist="38100" dir="5400000" algn="t" rotWithShape="0">
                    <a:prstClr val="black">
                      <a:alpha val="40000"/>
                    </a:prstClr>
                  </a:outerShdw>
                </a:effectLst>
              </a:rPr>
              <a:t>HERITAGE </a:t>
            </a:r>
            <a:r>
              <a:rPr lang="en-US" sz="2400">
                <a:solidFill>
                  <a:schemeClr val="accent4"/>
                </a:solidFill>
                <a:effectLst>
                  <a:outerShdw blurRad="50800" dist="38100" dir="5400000" algn="t" rotWithShape="0">
                    <a:prstClr val="black">
                      <a:alpha val="40000"/>
                    </a:prstClr>
                  </a:outerShdw>
                </a:effectLst>
                <a:latin typeface="+mn-lt"/>
              </a:rPr>
              <a:t>2024</a:t>
            </a:r>
          </a:p>
        </p:txBody>
      </p:sp>
      <p:sp>
        <p:nvSpPr>
          <p:cNvPr id="4" name="Text Placeholder 3">
            <a:extLst>
              <a:ext uri="{FF2B5EF4-FFF2-40B4-BE49-F238E27FC236}">
                <a16:creationId xmlns:a16="http://schemas.microsoft.com/office/drawing/2014/main" id="{1E07E4EC-9998-46B2-0C8D-C56DCC9C6BEA}"/>
              </a:ext>
            </a:extLst>
          </p:cNvPr>
          <p:cNvSpPr>
            <a:spLocks noGrp="1"/>
          </p:cNvSpPr>
          <p:nvPr>
            <p:ph type="body" idx="2"/>
          </p:nvPr>
        </p:nvSpPr>
        <p:spPr/>
        <p:txBody>
          <a:bodyPr/>
          <a:lstStyle/>
          <a:p>
            <a:pPr marL="180975" indent="0">
              <a:buNone/>
            </a:pPr>
            <a:r>
              <a:rPr lang="fr-FR" sz="1100" b="0"/>
              <a:t>Cluster 2 « Culture, créativité et société inclusive »</a:t>
            </a:r>
            <a:endParaRPr lang="en-US" sz="1100" b="0"/>
          </a:p>
          <a:p>
            <a:pPr marL="180975" indent="0">
              <a:buNone/>
            </a:pPr>
            <a:r>
              <a:rPr lang="fr-FR" sz="1100">
                <a:solidFill>
                  <a:schemeClr val="bg2"/>
                </a:solidFill>
              </a:rPr>
              <a:t>Programme de travail </a:t>
            </a:r>
            <a:r>
              <a:rPr lang="fr-FR" sz="1100">
                <a:solidFill>
                  <a:schemeClr val="accent4"/>
                </a:solidFill>
              </a:rPr>
              <a:t>2023-</a:t>
            </a:r>
            <a:r>
              <a:rPr lang="fr-FR" sz="1100" u="sng">
                <a:solidFill>
                  <a:schemeClr val="accent4"/>
                </a:solidFill>
              </a:rPr>
              <a:t>2024</a:t>
            </a:r>
            <a:endParaRPr lang="en-US" sz="1100" b="0" u="sng">
              <a:solidFill>
                <a:schemeClr val="accent4"/>
              </a:solidFill>
            </a:endParaRPr>
          </a:p>
          <a:p>
            <a:pPr marL="180975" indent="0">
              <a:buNone/>
            </a:pPr>
            <a:r>
              <a:rPr lang="fr-FR" sz="1100" i="1">
                <a:solidFill>
                  <a:schemeClr val="bg2"/>
                </a:solidFill>
              </a:rPr>
              <a:t>Appels </a:t>
            </a:r>
            <a:r>
              <a:rPr lang="fr-FR" sz="1100" i="1">
                <a:solidFill>
                  <a:schemeClr val="accent4"/>
                </a:solidFill>
              </a:rPr>
              <a:t>« Patrimoine culturel &amp; ICC </a:t>
            </a:r>
            <a:r>
              <a:rPr lang="fr-FR" sz="1200" i="1">
                <a:solidFill>
                  <a:schemeClr val="accent4"/>
                </a:solidFill>
              </a:rPr>
              <a:t>»</a:t>
            </a:r>
            <a:endParaRPr lang="en-US" sz="1200">
              <a:solidFill>
                <a:schemeClr val="accent4"/>
              </a:solidFill>
            </a:endParaRPr>
          </a:p>
        </p:txBody>
      </p:sp>
      <p:sp>
        <p:nvSpPr>
          <p:cNvPr id="3" name="ZoneTexte 2">
            <a:extLst>
              <a:ext uri="{FF2B5EF4-FFF2-40B4-BE49-F238E27FC236}">
                <a16:creationId xmlns:a16="http://schemas.microsoft.com/office/drawing/2014/main" id="{B75469CB-C078-E8C8-BCBC-87926D1C6AA7}"/>
              </a:ext>
            </a:extLst>
          </p:cNvPr>
          <p:cNvSpPr txBox="1"/>
          <p:nvPr/>
        </p:nvSpPr>
        <p:spPr>
          <a:xfrm>
            <a:off x="367725" y="1643776"/>
            <a:ext cx="7486971" cy="2000548"/>
          </a:xfrm>
          <a:prstGeom prst="rect">
            <a:avLst/>
          </a:prstGeom>
          <a:noFill/>
        </p:spPr>
        <p:txBody>
          <a:bodyPr wrap="square" lIns="91440" tIns="45720" rIns="91440" bIns="45720" rtlCol="0" anchor="t">
            <a:spAutoFit/>
          </a:bodyPr>
          <a:lstStyle/>
          <a:p>
            <a:pPr marL="342900" indent="-342900">
              <a:spcBef>
                <a:spcPts val="600"/>
              </a:spcBef>
              <a:spcAft>
                <a:spcPts val="600"/>
              </a:spcAft>
              <a:buClr>
                <a:schemeClr val="accent4"/>
              </a:buClr>
              <a:buAutoNum type="arabicPeriod"/>
            </a:pPr>
            <a:r>
              <a:rPr lang="en-GB" b="1" i="0" u="none" strike="noStrike">
                <a:solidFill>
                  <a:schemeClr val="bg2"/>
                </a:solidFill>
                <a:effectLst/>
                <a:latin typeface="+mn-lt"/>
              </a:rPr>
              <a:t>New European Bauhaus </a:t>
            </a:r>
            <a:r>
              <a:rPr lang="en-GB" i="0" u="none" strike="noStrike">
                <a:solidFill>
                  <a:schemeClr val="bg2"/>
                </a:solidFill>
                <a:effectLst/>
                <a:latin typeface="+mn-lt"/>
              </a:rPr>
              <a:t>– Innovative solutions for greener and fairer ways of life through arts and culture, architecture and design for all </a:t>
            </a:r>
            <a:endParaRPr lang="fr-FR">
              <a:solidFill>
                <a:schemeClr val="bg2"/>
              </a:solidFill>
            </a:endParaRPr>
          </a:p>
          <a:p>
            <a:pPr marL="342900" indent="-342900">
              <a:spcBef>
                <a:spcPts val="600"/>
              </a:spcBef>
              <a:spcAft>
                <a:spcPts val="600"/>
              </a:spcAft>
              <a:buClr>
                <a:schemeClr val="accent4"/>
              </a:buClr>
              <a:buAutoNum type="arabicPeriod"/>
            </a:pPr>
            <a:r>
              <a:rPr lang="en-GB" i="0" u="none" strike="noStrike">
                <a:solidFill>
                  <a:schemeClr val="bg2"/>
                </a:solidFill>
                <a:effectLst/>
                <a:latin typeface="+mn-lt"/>
              </a:rPr>
              <a:t>Cultural and creative industries for a </a:t>
            </a:r>
            <a:r>
              <a:rPr lang="en-GB" b="1" i="0" u="none" strike="noStrike">
                <a:solidFill>
                  <a:schemeClr val="bg2"/>
                </a:solidFill>
                <a:effectLst/>
                <a:latin typeface="+mn-lt"/>
              </a:rPr>
              <a:t>sustainable climate transition </a:t>
            </a:r>
          </a:p>
          <a:p>
            <a:pPr marL="342900" indent="-342900">
              <a:spcBef>
                <a:spcPts val="600"/>
              </a:spcBef>
              <a:spcAft>
                <a:spcPts val="600"/>
              </a:spcAft>
              <a:buClr>
                <a:schemeClr val="accent4"/>
              </a:buClr>
              <a:buAutoNum type="arabicPeriod"/>
            </a:pPr>
            <a:r>
              <a:rPr lang="fr-FR" i="0" u="none" strike="noStrike" err="1">
                <a:solidFill>
                  <a:schemeClr val="bg2"/>
                </a:solidFill>
                <a:effectLst/>
                <a:latin typeface="+mn-lt"/>
              </a:rPr>
              <a:t>Leverage</a:t>
            </a:r>
            <a:r>
              <a:rPr lang="fr-FR" i="0" u="none" strike="noStrike">
                <a:solidFill>
                  <a:schemeClr val="bg2"/>
                </a:solidFill>
                <a:effectLst/>
                <a:latin typeface="+mn-lt"/>
              </a:rPr>
              <a:t> the </a:t>
            </a:r>
            <a:r>
              <a:rPr lang="fr-FR" b="1" i="0" u="none" strike="noStrike">
                <a:solidFill>
                  <a:schemeClr val="bg2"/>
                </a:solidFill>
                <a:effectLst/>
                <a:latin typeface="+mn-lt"/>
              </a:rPr>
              <a:t>digital transition </a:t>
            </a:r>
            <a:r>
              <a:rPr lang="fr-FR" i="0" u="none" strike="noStrike">
                <a:solidFill>
                  <a:schemeClr val="bg2"/>
                </a:solidFill>
                <a:effectLst/>
                <a:latin typeface="+mn-lt"/>
              </a:rPr>
              <a:t>for </a:t>
            </a:r>
            <a:r>
              <a:rPr lang="fr-FR" i="0" u="none" strike="noStrike" err="1">
                <a:solidFill>
                  <a:schemeClr val="bg2"/>
                </a:solidFill>
                <a:effectLst/>
                <a:latin typeface="+mn-lt"/>
              </a:rPr>
              <a:t>competitive</a:t>
            </a:r>
            <a:r>
              <a:rPr lang="fr-FR" i="0" u="none" strike="noStrike">
                <a:solidFill>
                  <a:schemeClr val="bg2"/>
                </a:solidFill>
                <a:effectLst/>
                <a:latin typeface="+mn-lt"/>
              </a:rPr>
              <a:t> </a:t>
            </a:r>
            <a:r>
              <a:rPr lang="fr-FR" i="0" u="none" strike="noStrike" err="1">
                <a:solidFill>
                  <a:schemeClr val="bg2"/>
                </a:solidFill>
                <a:effectLst/>
                <a:latin typeface="+mn-lt"/>
              </a:rPr>
              <a:t>European</a:t>
            </a:r>
            <a:r>
              <a:rPr lang="fr-FR" i="0" u="none" strike="noStrike">
                <a:solidFill>
                  <a:schemeClr val="bg2"/>
                </a:solidFill>
                <a:effectLst/>
                <a:latin typeface="+mn-lt"/>
              </a:rPr>
              <a:t> cultural and </a:t>
            </a:r>
            <a:r>
              <a:rPr lang="fr-FR" i="0" u="none" strike="noStrike" err="1">
                <a:solidFill>
                  <a:schemeClr val="bg2"/>
                </a:solidFill>
                <a:effectLst/>
                <a:latin typeface="+mn-lt"/>
              </a:rPr>
              <a:t>creative</a:t>
            </a:r>
            <a:r>
              <a:rPr lang="fr-FR" i="0" u="none" strike="noStrike">
                <a:solidFill>
                  <a:schemeClr val="bg2"/>
                </a:solidFill>
                <a:effectLst/>
                <a:latin typeface="+mn-lt"/>
              </a:rPr>
              <a:t> industries</a:t>
            </a:r>
            <a:endParaRPr lang="en-GB">
              <a:solidFill>
                <a:schemeClr val="bg2"/>
              </a:solidFill>
              <a:latin typeface="+mn-lt"/>
            </a:endParaRPr>
          </a:p>
          <a:p>
            <a:pPr marL="342900" indent="-342900">
              <a:spcBef>
                <a:spcPts val="600"/>
              </a:spcBef>
              <a:spcAft>
                <a:spcPts val="600"/>
              </a:spcAft>
              <a:buClr>
                <a:schemeClr val="accent4"/>
              </a:buClr>
              <a:buAutoNum type="arabicPeriod"/>
            </a:pPr>
            <a:r>
              <a:rPr lang="en-GB" i="0" u="none" strike="noStrike">
                <a:solidFill>
                  <a:schemeClr val="bg2"/>
                </a:solidFill>
                <a:effectLst/>
                <a:latin typeface="+mn-lt"/>
              </a:rPr>
              <a:t>Europe’s cultural heritage and arts – </a:t>
            </a:r>
            <a:r>
              <a:rPr lang="en-GB" b="1" i="0" u="none" strike="noStrike">
                <a:solidFill>
                  <a:schemeClr val="bg2"/>
                </a:solidFill>
                <a:effectLst/>
                <a:latin typeface="+mn-lt"/>
              </a:rPr>
              <a:t>promoting our values at home and abroad </a:t>
            </a:r>
          </a:p>
          <a:p>
            <a:pPr marL="342900" indent="-342900">
              <a:spcBef>
                <a:spcPts val="600"/>
              </a:spcBef>
              <a:spcAft>
                <a:spcPts val="600"/>
              </a:spcAft>
              <a:buClr>
                <a:schemeClr val="accent4"/>
              </a:buClr>
              <a:buAutoNum type="arabicPeriod"/>
            </a:pPr>
            <a:r>
              <a:rPr lang="fr-FR" i="0" u="none" strike="noStrike" err="1">
                <a:solidFill>
                  <a:schemeClr val="bg2"/>
                </a:solidFill>
                <a:effectLst/>
                <a:latin typeface="+mn-lt"/>
              </a:rPr>
              <a:t>Strategies</a:t>
            </a:r>
            <a:r>
              <a:rPr lang="fr-FR" i="0" u="none" strike="noStrike">
                <a:solidFill>
                  <a:schemeClr val="bg2"/>
                </a:solidFill>
                <a:effectLst/>
                <a:latin typeface="+mn-lt"/>
              </a:rPr>
              <a:t> to </a:t>
            </a:r>
            <a:r>
              <a:rPr lang="fr-FR" i="0" u="none" strike="noStrike" err="1">
                <a:solidFill>
                  <a:schemeClr val="bg2"/>
                </a:solidFill>
                <a:effectLst/>
                <a:latin typeface="+mn-lt"/>
              </a:rPr>
              <a:t>strengthen</a:t>
            </a:r>
            <a:r>
              <a:rPr lang="fr-FR" i="0" u="none" strike="noStrike">
                <a:solidFill>
                  <a:schemeClr val="bg2"/>
                </a:solidFill>
                <a:effectLst/>
                <a:latin typeface="+mn-lt"/>
              </a:rPr>
              <a:t> the </a:t>
            </a:r>
            <a:r>
              <a:rPr lang="fr-FR" b="1" i="0" u="none" strike="noStrike" err="1">
                <a:solidFill>
                  <a:schemeClr val="bg2"/>
                </a:solidFill>
                <a:effectLst/>
                <a:latin typeface="+mn-lt"/>
              </a:rPr>
              <a:t>European</a:t>
            </a:r>
            <a:r>
              <a:rPr lang="fr-FR" b="1" i="0" u="none" strike="noStrike">
                <a:solidFill>
                  <a:schemeClr val="bg2"/>
                </a:solidFill>
                <a:effectLst/>
                <a:latin typeface="+mn-lt"/>
              </a:rPr>
              <a:t> </a:t>
            </a:r>
            <a:r>
              <a:rPr lang="fr-FR" b="1" i="0" u="none" strike="noStrike" err="1">
                <a:solidFill>
                  <a:schemeClr val="bg2"/>
                </a:solidFill>
                <a:effectLst/>
                <a:latin typeface="+mn-lt"/>
              </a:rPr>
              <a:t>linguistic</a:t>
            </a:r>
            <a:r>
              <a:rPr lang="fr-FR" b="1" i="0" u="none" strike="noStrike">
                <a:solidFill>
                  <a:schemeClr val="bg2"/>
                </a:solidFill>
                <a:effectLst/>
                <a:latin typeface="+mn-lt"/>
              </a:rPr>
              <a:t> capital </a:t>
            </a:r>
            <a:r>
              <a:rPr lang="fr-FR" i="0" u="none" strike="noStrike">
                <a:solidFill>
                  <a:schemeClr val="bg2"/>
                </a:solidFill>
                <a:effectLst/>
                <a:latin typeface="+mn-lt"/>
              </a:rPr>
              <a:t>in a </a:t>
            </a:r>
            <a:r>
              <a:rPr lang="fr-FR" i="0" u="none" strike="noStrike" err="1">
                <a:solidFill>
                  <a:schemeClr val="bg2"/>
                </a:solidFill>
                <a:effectLst/>
                <a:latin typeface="+mn-lt"/>
              </a:rPr>
              <a:t>globalised</a:t>
            </a:r>
            <a:r>
              <a:rPr lang="fr-FR" i="0" u="none" strike="noStrike">
                <a:solidFill>
                  <a:schemeClr val="bg2"/>
                </a:solidFill>
                <a:effectLst/>
                <a:latin typeface="+mn-lt"/>
              </a:rPr>
              <a:t> world</a:t>
            </a:r>
            <a:endParaRPr lang="fr-FR">
              <a:solidFill>
                <a:schemeClr val="bg2"/>
              </a:solidFill>
              <a:latin typeface="+mn-lt"/>
            </a:endParaRPr>
          </a:p>
        </p:txBody>
      </p:sp>
      <p:sp>
        <p:nvSpPr>
          <p:cNvPr id="6" name="ZoneTexte 5">
            <a:extLst>
              <a:ext uri="{FF2B5EF4-FFF2-40B4-BE49-F238E27FC236}">
                <a16:creationId xmlns:a16="http://schemas.microsoft.com/office/drawing/2014/main" id="{3219BA52-1538-D51F-9F99-3FC0FF133520}"/>
              </a:ext>
            </a:extLst>
          </p:cNvPr>
          <p:cNvSpPr txBox="1"/>
          <p:nvPr/>
        </p:nvSpPr>
        <p:spPr>
          <a:xfrm>
            <a:off x="8001000" y="1825284"/>
            <a:ext cx="731290" cy="276999"/>
          </a:xfrm>
          <a:prstGeom prst="rect">
            <a:avLst/>
          </a:prstGeom>
          <a:noFill/>
        </p:spPr>
        <p:txBody>
          <a:bodyPr wrap="none" rtlCol="0">
            <a:spAutoFit/>
          </a:bodyPr>
          <a:lstStyle/>
          <a:p>
            <a:r>
              <a:rPr lang="fr-FR" sz="1200" i="1">
                <a:solidFill>
                  <a:schemeClr val="accent4"/>
                </a:solidFill>
              </a:rPr>
              <a:t>GREEN</a:t>
            </a:r>
          </a:p>
        </p:txBody>
      </p:sp>
      <p:sp>
        <p:nvSpPr>
          <p:cNvPr id="7" name="Accolade fermante 6">
            <a:extLst>
              <a:ext uri="{FF2B5EF4-FFF2-40B4-BE49-F238E27FC236}">
                <a16:creationId xmlns:a16="http://schemas.microsoft.com/office/drawing/2014/main" id="{FBBC92AF-D425-2C8A-2C75-577B58CD8935}"/>
              </a:ext>
            </a:extLst>
          </p:cNvPr>
          <p:cNvSpPr/>
          <p:nvPr/>
        </p:nvSpPr>
        <p:spPr>
          <a:xfrm>
            <a:off x="7717536" y="1632186"/>
            <a:ext cx="283464" cy="836693"/>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8" name="Accolade fermante 7">
            <a:extLst>
              <a:ext uri="{FF2B5EF4-FFF2-40B4-BE49-F238E27FC236}">
                <a16:creationId xmlns:a16="http://schemas.microsoft.com/office/drawing/2014/main" id="{9007FB38-BD72-1A01-8E31-2914E53E7E0D}"/>
              </a:ext>
            </a:extLst>
          </p:cNvPr>
          <p:cNvSpPr/>
          <p:nvPr/>
        </p:nvSpPr>
        <p:spPr>
          <a:xfrm>
            <a:off x="7717536" y="2534545"/>
            <a:ext cx="283464" cy="428605"/>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9" name="ZoneTexte 8">
            <a:extLst>
              <a:ext uri="{FF2B5EF4-FFF2-40B4-BE49-F238E27FC236}">
                <a16:creationId xmlns:a16="http://schemas.microsoft.com/office/drawing/2014/main" id="{C7B214F4-EFD8-F1CD-8EAC-730446B0B453}"/>
              </a:ext>
            </a:extLst>
          </p:cNvPr>
          <p:cNvSpPr txBox="1"/>
          <p:nvPr/>
        </p:nvSpPr>
        <p:spPr>
          <a:xfrm>
            <a:off x="8000999" y="2618055"/>
            <a:ext cx="784189" cy="276999"/>
          </a:xfrm>
          <a:prstGeom prst="rect">
            <a:avLst/>
          </a:prstGeom>
          <a:noFill/>
        </p:spPr>
        <p:txBody>
          <a:bodyPr wrap="none" rtlCol="0">
            <a:spAutoFit/>
          </a:bodyPr>
          <a:lstStyle/>
          <a:p>
            <a:r>
              <a:rPr lang="fr-FR" sz="1200" i="1">
                <a:solidFill>
                  <a:schemeClr val="accent4"/>
                </a:solidFill>
              </a:rPr>
              <a:t>DIGITAL</a:t>
            </a:r>
          </a:p>
        </p:txBody>
      </p:sp>
      <p:sp>
        <p:nvSpPr>
          <p:cNvPr id="10" name="Accolade fermante 9">
            <a:extLst>
              <a:ext uri="{FF2B5EF4-FFF2-40B4-BE49-F238E27FC236}">
                <a16:creationId xmlns:a16="http://schemas.microsoft.com/office/drawing/2014/main" id="{1163D1D3-1914-12F3-D316-B5DC91321D49}"/>
              </a:ext>
            </a:extLst>
          </p:cNvPr>
          <p:cNvSpPr/>
          <p:nvPr/>
        </p:nvSpPr>
        <p:spPr>
          <a:xfrm>
            <a:off x="7712282" y="3028816"/>
            <a:ext cx="283464" cy="615508"/>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11" name="ZoneTexte 10">
            <a:extLst>
              <a:ext uri="{FF2B5EF4-FFF2-40B4-BE49-F238E27FC236}">
                <a16:creationId xmlns:a16="http://schemas.microsoft.com/office/drawing/2014/main" id="{77AACC2C-D906-F1B8-EEFA-4CAF50F423AF}"/>
              </a:ext>
            </a:extLst>
          </p:cNvPr>
          <p:cNvSpPr txBox="1"/>
          <p:nvPr/>
        </p:nvSpPr>
        <p:spPr>
          <a:xfrm>
            <a:off x="7995746" y="3198070"/>
            <a:ext cx="1117614" cy="276999"/>
          </a:xfrm>
          <a:prstGeom prst="rect">
            <a:avLst/>
          </a:prstGeom>
          <a:noFill/>
        </p:spPr>
        <p:txBody>
          <a:bodyPr wrap="none" rtlCol="0">
            <a:spAutoFit/>
          </a:bodyPr>
          <a:lstStyle/>
          <a:p>
            <a:r>
              <a:rPr lang="fr-FR" sz="1200" i="1">
                <a:solidFill>
                  <a:schemeClr val="accent4"/>
                </a:solidFill>
              </a:rPr>
              <a:t>INNOVATIVE</a:t>
            </a:r>
          </a:p>
        </p:txBody>
      </p:sp>
      <p:sp>
        <p:nvSpPr>
          <p:cNvPr id="12" name="Rectangle : coins arrondis 11">
            <a:extLst>
              <a:ext uri="{FF2B5EF4-FFF2-40B4-BE49-F238E27FC236}">
                <a16:creationId xmlns:a16="http://schemas.microsoft.com/office/drawing/2014/main" id="{8C7D1262-95FE-4280-81A3-BE83D672EE41}"/>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04 octobre 2023</a:t>
            </a:r>
          </a:p>
        </p:txBody>
      </p:sp>
      <p:sp>
        <p:nvSpPr>
          <p:cNvPr id="13" name="Rectangle : coins arrondis 12">
            <a:extLst>
              <a:ext uri="{FF2B5EF4-FFF2-40B4-BE49-F238E27FC236}">
                <a16:creationId xmlns:a16="http://schemas.microsoft.com/office/drawing/2014/main" id="{88B05A2A-750D-4537-BD08-B52B7DED5341}"/>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07 février 2024</a:t>
            </a:r>
          </a:p>
        </p:txBody>
      </p:sp>
    </p:spTree>
    <p:extLst>
      <p:ext uri="{BB962C8B-B14F-4D97-AF65-F5344CB8AC3E}">
        <p14:creationId xmlns:p14="http://schemas.microsoft.com/office/powerpoint/2010/main" val="2873236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359997" y="931654"/>
            <a:ext cx="8424000" cy="399731"/>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TRANSFORMATIONS 2023</a:t>
            </a:r>
          </a:p>
        </p:txBody>
      </p:sp>
      <p:sp>
        <p:nvSpPr>
          <p:cNvPr id="5" name="Google Shape;201;p18">
            <a:extLst>
              <a:ext uri="{FF2B5EF4-FFF2-40B4-BE49-F238E27FC236}">
                <a16:creationId xmlns:a16="http://schemas.microsoft.com/office/drawing/2014/main" id="{A12FB542-749B-43B4-A941-2E0D85C89157}"/>
              </a:ext>
            </a:extLst>
          </p:cNvPr>
          <p:cNvSpPr txBox="1">
            <a:spLocks noGrp="1"/>
          </p:cNvSpPr>
          <p:nvPr>
            <p:ph type="body" idx="2"/>
          </p:nvPr>
        </p:nvSpPr>
        <p:spPr>
          <a:xfrm>
            <a:off x="3563888" y="323999"/>
            <a:ext cx="5220112" cy="55280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r>
              <a:rPr lang="fr-FR" sz="1100" b="0"/>
              <a:t>Cluster 2 « Culture, créativité et société inclusive »</a:t>
            </a:r>
          </a:p>
          <a:p>
            <a:pPr marL="0" lvl="0" indent="0" algn="r" rtl="0">
              <a:lnSpc>
                <a:spcPct val="100000"/>
              </a:lnSpc>
              <a:spcBef>
                <a:spcPts val="0"/>
              </a:spcBef>
              <a:spcAft>
                <a:spcPts val="0"/>
              </a:spcAft>
              <a:buSzPts val="700"/>
              <a:buNone/>
            </a:pPr>
            <a:r>
              <a:rPr lang="fr-FR" sz="1100">
                <a:solidFill>
                  <a:schemeClr val="bg2"/>
                </a:solidFill>
              </a:rPr>
              <a:t>Programme de travail </a:t>
            </a:r>
            <a:r>
              <a:rPr lang="fr-FR" sz="1100" u="sng">
                <a:solidFill>
                  <a:schemeClr val="accent4"/>
                </a:solidFill>
              </a:rPr>
              <a:t>2023</a:t>
            </a:r>
            <a:r>
              <a:rPr lang="fr-FR" sz="1100">
                <a:solidFill>
                  <a:schemeClr val="accent4"/>
                </a:solidFill>
              </a:rPr>
              <a:t>-2024</a:t>
            </a:r>
          </a:p>
          <a:p>
            <a:pPr marL="0" lvl="0" indent="0" algn="r" rtl="0">
              <a:lnSpc>
                <a:spcPct val="100000"/>
              </a:lnSpc>
              <a:spcBef>
                <a:spcPts val="0"/>
              </a:spcBef>
              <a:spcAft>
                <a:spcPts val="0"/>
              </a:spcAft>
              <a:buSzPts val="700"/>
              <a:buNone/>
            </a:pPr>
            <a:r>
              <a:rPr lang="fr-FR" sz="1100" i="1">
                <a:solidFill>
                  <a:schemeClr val="bg2"/>
                </a:solidFill>
              </a:rPr>
              <a:t>Appels </a:t>
            </a:r>
            <a:r>
              <a:rPr lang="fr-FR" sz="1100" i="1">
                <a:solidFill>
                  <a:schemeClr val="accent4"/>
                </a:solidFill>
              </a:rPr>
              <a:t>« Transformations sociales &amp; économiques »</a:t>
            </a:r>
            <a:endParaRPr sz="1100" i="1">
              <a:solidFill>
                <a:schemeClr val="accent4"/>
              </a:solidFill>
            </a:endParaRPr>
          </a:p>
          <a:p>
            <a:pPr marL="0" indent="0">
              <a:buSzPts val="700"/>
              <a:buNone/>
            </a:pPr>
            <a:endParaRPr sz="1100"/>
          </a:p>
        </p:txBody>
      </p:sp>
      <p:sp>
        <p:nvSpPr>
          <p:cNvPr id="2" name="ZoneTexte 1">
            <a:extLst>
              <a:ext uri="{FF2B5EF4-FFF2-40B4-BE49-F238E27FC236}">
                <a16:creationId xmlns:a16="http://schemas.microsoft.com/office/drawing/2014/main" id="{D3104369-FCA3-8237-3870-8DFE8D15D14E}"/>
              </a:ext>
            </a:extLst>
          </p:cNvPr>
          <p:cNvSpPr txBox="1"/>
          <p:nvPr/>
        </p:nvSpPr>
        <p:spPr>
          <a:xfrm>
            <a:off x="359996" y="1357217"/>
            <a:ext cx="8423999" cy="3370153"/>
          </a:xfrm>
          <a:prstGeom prst="rect">
            <a:avLst/>
          </a:prstGeom>
          <a:noFill/>
        </p:spPr>
        <p:txBody>
          <a:bodyPr wrap="square" lIns="91440" tIns="45720" rIns="91440" bIns="45720" rtlCol="0" anchor="t">
            <a:spAutoFit/>
          </a:bodyPr>
          <a:lstStyle/>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(02)</a:t>
            </a:r>
            <a:r>
              <a:rPr lang="en-GB" altLang="fr-FR">
                <a:solidFill>
                  <a:schemeClr val="bg2"/>
                </a:solidFill>
                <a:ea typeface="Times New Roman" panose="02020603050405020304" pitchFamily="18" charset="0"/>
                <a:cs typeface="Arial" panose="020B0604020202020204" pitchFamily="34" charset="0"/>
              </a:rPr>
              <a:t> Towards </a:t>
            </a:r>
            <a:r>
              <a:rPr lang="en-GB" altLang="fr-FR" b="1">
                <a:solidFill>
                  <a:schemeClr val="bg2"/>
                </a:solidFill>
                <a:ea typeface="Times New Roman" panose="02020603050405020304" pitchFamily="18" charset="0"/>
                <a:cs typeface="Arial" panose="020B0604020202020204" pitchFamily="34" charset="0"/>
              </a:rPr>
              <a:t>sustainable economic policy paradigms</a:t>
            </a:r>
            <a:endParaRPr lang="en-GB" altLang="fr-FR" b="1">
              <a:solidFill>
                <a:schemeClr val="bg2"/>
              </a:solidFill>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(09) </a:t>
            </a:r>
            <a:r>
              <a:rPr lang="en-GB" altLang="fr-FR">
                <a:solidFill>
                  <a:schemeClr val="bg2"/>
                </a:solidFill>
                <a:ea typeface="Times New Roman" panose="02020603050405020304" pitchFamily="18" charset="0"/>
                <a:cs typeface="Arial" panose="020B0604020202020204" pitchFamily="34" charset="0"/>
              </a:rPr>
              <a:t>Addressing </a:t>
            </a:r>
            <a:r>
              <a:rPr lang="en-GB" altLang="fr-FR" b="1">
                <a:solidFill>
                  <a:schemeClr val="bg2"/>
                </a:solidFill>
                <a:ea typeface="Times New Roman" panose="02020603050405020304" pitchFamily="18" charset="0"/>
                <a:cs typeface="Arial" panose="020B0604020202020204" pitchFamily="34" charset="0"/>
              </a:rPr>
              <a:t>housing inequalities </a:t>
            </a:r>
            <a:r>
              <a:rPr lang="en-GB" altLang="fr-FR">
                <a:solidFill>
                  <a:schemeClr val="bg2"/>
                </a:solidFill>
                <a:ea typeface="Times New Roman" panose="02020603050405020304" pitchFamily="18" charset="0"/>
                <a:cs typeface="Arial" panose="020B0604020202020204" pitchFamily="34" charset="0"/>
              </a:rPr>
              <a:t>in a sustainable, inclusive and affordable way</a:t>
            </a:r>
            <a:endParaRPr lang="en-GB" altLang="fr-FR">
              <a:solidFill>
                <a:schemeClr val="bg2"/>
              </a:solidFill>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(10) </a:t>
            </a:r>
            <a:r>
              <a:rPr lang="en-GB" altLang="fr-FR">
                <a:solidFill>
                  <a:schemeClr val="bg2"/>
                </a:solidFill>
                <a:ea typeface="Times New Roman" panose="02020603050405020304" pitchFamily="18" charset="0"/>
                <a:cs typeface="Arial" panose="020B0604020202020204" pitchFamily="34" charset="0"/>
              </a:rPr>
              <a:t>Tackling </a:t>
            </a:r>
            <a:r>
              <a:rPr lang="en-GB" altLang="fr-FR" b="1">
                <a:solidFill>
                  <a:schemeClr val="bg2"/>
                </a:solidFill>
                <a:ea typeface="Times New Roman" panose="02020603050405020304" pitchFamily="18" charset="0"/>
                <a:cs typeface="Arial" panose="020B0604020202020204" pitchFamily="34" charset="0"/>
              </a:rPr>
              <a:t>inequalities in the green and digital transitions</a:t>
            </a:r>
            <a:endParaRPr lang="en-GB" altLang="fr-FR" b="1">
              <a:solidFill>
                <a:schemeClr val="bg2"/>
              </a:solidFill>
              <a:cs typeface="Arial" panose="020B0604020202020204" pitchFamily="34" charset="0"/>
            </a:endParaRPr>
          </a:p>
          <a:p>
            <a:pPr marR="0" lvl="0" algn="l" defTabSz="914400" rtl="0" eaLnBrk="0" fontAlgn="base" latinLnBrk="0" hangingPunct="0">
              <a:lnSpc>
                <a:spcPct val="100000"/>
              </a:lnSpc>
              <a:spcBef>
                <a:spcPct val="0"/>
              </a:spcBef>
              <a:spcAft>
                <a:spcPts val="600"/>
              </a:spcAft>
              <a:buClr>
                <a:schemeClr val="tx2"/>
              </a:buClr>
              <a:buSzTx/>
              <a:tabLst>
                <a:tab pos="5754688" algn="r"/>
              </a:tabLst>
            </a:pPr>
            <a:r>
              <a:rPr kumimoji="0" lang="en-GB" altLang="fr-FR" i="0" u="none" strike="noStrike" cap="none" normalizeH="0" baseline="0">
                <a:ln>
                  <a:noFill/>
                </a:ln>
                <a:solidFill>
                  <a:schemeClr val="accent4"/>
                </a:solidFill>
                <a:effectLst/>
                <a:ea typeface="Times New Roman" panose="02020603050405020304" pitchFamily="18" charset="0"/>
                <a:cs typeface="Arial" panose="020B0604020202020204" pitchFamily="34" charset="0"/>
              </a:rPr>
              <a:t>(01) </a:t>
            </a:r>
            <a:r>
              <a:rPr kumimoji="0" lang="en-GB" altLang="fr-FR" b="1" i="0" u="none" strike="noStrike" cap="none" normalizeH="0" baseline="0">
                <a:ln>
                  <a:noFill/>
                </a:ln>
                <a:solidFill>
                  <a:schemeClr val="bg2"/>
                </a:solidFill>
                <a:effectLst/>
                <a:ea typeface="Times New Roman" panose="02020603050405020304" pitchFamily="18" charset="0"/>
                <a:cs typeface="Arial" panose="020B0604020202020204" pitchFamily="34" charset="0"/>
              </a:rPr>
              <a:t>Remote working arrangements </a:t>
            </a:r>
            <a:r>
              <a:rPr kumimoji="0" lang="en-GB" altLang="fr-FR" i="0" u="none" strike="noStrike" cap="none" normalizeH="0" baseline="0">
                <a:ln>
                  <a:noFill/>
                </a:ln>
                <a:solidFill>
                  <a:schemeClr val="bg2"/>
                </a:solidFill>
                <a:effectLst/>
                <a:ea typeface="Times New Roman" panose="02020603050405020304" pitchFamily="18" charset="0"/>
                <a:cs typeface="Arial" panose="020B0604020202020204" pitchFamily="34" charset="0"/>
              </a:rPr>
              <a:t>and their economic, social and spatial effects</a:t>
            </a:r>
            <a:endParaRPr lang="en-GB" altLang="fr-FR" i="0" u="none" strike="noStrike" cap="none" normalizeH="0" baseline="0">
              <a:ln>
                <a:noFill/>
              </a:ln>
              <a:solidFill>
                <a:schemeClr val="bg2"/>
              </a:solidFill>
              <a:effectLst/>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(08) </a:t>
            </a:r>
            <a:r>
              <a:rPr lang="en-GB" altLang="fr-FR" b="1">
                <a:solidFill>
                  <a:schemeClr val="bg2"/>
                </a:solidFill>
                <a:ea typeface="Times New Roman" panose="02020603050405020304" pitchFamily="18" charset="0"/>
                <a:cs typeface="Arial" panose="020B0604020202020204" pitchFamily="34" charset="0"/>
              </a:rPr>
              <a:t>Integrated care solutions </a:t>
            </a:r>
            <a:r>
              <a:rPr lang="en-GB" altLang="fr-FR">
                <a:solidFill>
                  <a:schemeClr val="bg2"/>
                </a:solidFill>
                <a:ea typeface="Times New Roman" panose="02020603050405020304" pitchFamily="18" charset="0"/>
                <a:cs typeface="Arial" panose="020B0604020202020204" pitchFamily="34" charset="0"/>
              </a:rPr>
              <a:t>leading to better quality, person-centred long-term care and overcoming territorial inequalities in their provision</a:t>
            </a: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rPr>
              <a:t>(06) </a:t>
            </a:r>
            <a:r>
              <a:rPr lang="en-GB" altLang="fr-FR">
                <a:solidFill>
                  <a:schemeClr val="bg2"/>
                </a:solidFill>
                <a:ea typeface="Times New Roman" panose="02020603050405020304" pitchFamily="18" charset="0"/>
              </a:rPr>
              <a:t>Mapping of </a:t>
            </a:r>
            <a:r>
              <a:rPr lang="en-GB" altLang="fr-FR" b="1">
                <a:solidFill>
                  <a:schemeClr val="bg2"/>
                </a:solidFill>
                <a:ea typeface="Times New Roman" panose="02020603050405020304" pitchFamily="18" charset="0"/>
              </a:rPr>
              <a:t>longitudinal data and assessment of inequalities in education</a:t>
            </a:r>
            <a:r>
              <a:rPr lang="en-GB" altLang="fr-FR">
                <a:solidFill>
                  <a:schemeClr val="bg2"/>
                </a:solidFill>
                <a:ea typeface="Times New Roman" panose="02020603050405020304" pitchFamily="18" charset="0"/>
              </a:rPr>
              <a:t>, training and learning achievements</a:t>
            </a:r>
            <a:endParaRPr lang="en-GB" altLang="fr-FR">
              <a:solidFill>
                <a:schemeClr val="bg2"/>
              </a:solidFill>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(05) </a:t>
            </a:r>
            <a:r>
              <a:rPr lang="en-GB" altLang="fr-FR" b="1">
                <a:solidFill>
                  <a:schemeClr val="bg2"/>
                </a:solidFill>
                <a:ea typeface="Times New Roman" panose="02020603050405020304" pitchFamily="18" charset="0"/>
                <a:cs typeface="Arial" panose="020B0604020202020204" pitchFamily="34" charset="0"/>
              </a:rPr>
              <a:t>Efficiency and effectiveness of investment in high-quality education </a:t>
            </a:r>
            <a:r>
              <a:rPr lang="en-GB" altLang="fr-FR">
                <a:solidFill>
                  <a:schemeClr val="bg2"/>
                </a:solidFill>
                <a:ea typeface="Times New Roman" panose="02020603050405020304" pitchFamily="18" charset="0"/>
                <a:cs typeface="Arial" panose="020B0604020202020204" pitchFamily="34" charset="0"/>
              </a:rPr>
              <a:t>and training</a:t>
            </a:r>
            <a:endParaRPr lang="en-GB" altLang="fr-FR">
              <a:solidFill>
                <a:schemeClr val="bg2"/>
              </a:solidFill>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(07) </a:t>
            </a:r>
            <a:r>
              <a:rPr lang="en-GB" altLang="fr-FR">
                <a:solidFill>
                  <a:schemeClr val="bg2"/>
                </a:solidFill>
                <a:ea typeface="Times New Roman" panose="02020603050405020304" pitchFamily="18" charset="0"/>
                <a:cs typeface="Arial" panose="020B0604020202020204" pitchFamily="34" charset="0"/>
              </a:rPr>
              <a:t>Tackling European </a:t>
            </a:r>
            <a:r>
              <a:rPr lang="en-GB" altLang="fr-FR" b="1">
                <a:solidFill>
                  <a:schemeClr val="bg2"/>
                </a:solidFill>
                <a:ea typeface="Times New Roman" panose="02020603050405020304" pitchFamily="18" charset="0"/>
                <a:cs typeface="Arial" panose="020B0604020202020204" pitchFamily="34" charset="0"/>
              </a:rPr>
              <a:t>skills and labour shortages</a:t>
            </a:r>
            <a:endParaRPr lang="en-GB" altLang="fr-FR" b="1">
              <a:solidFill>
                <a:schemeClr val="bg2"/>
              </a:solidFill>
              <a:cs typeface="Arial" panose="020B0604020202020204" pitchFamily="34" charset="0"/>
            </a:endParaRPr>
          </a:p>
          <a:p>
            <a:pPr marR="0" lvl="0" algn="l" defTabSz="914400" rtl="0" eaLnBrk="0" fontAlgn="base" latinLnBrk="0" hangingPunct="0">
              <a:lnSpc>
                <a:spcPct val="100000"/>
              </a:lnSpc>
              <a:spcBef>
                <a:spcPct val="0"/>
              </a:spcBef>
              <a:spcAft>
                <a:spcPts val="600"/>
              </a:spcAft>
              <a:buClr>
                <a:schemeClr val="tx2"/>
              </a:buClr>
              <a:buSzTx/>
              <a:tabLst>
                <a:tab pos="5754688" algn="r"/>
              </a:tabLst>
            </a:pPr>
            <a:r>
              <a:rPr kumimoji="0" lang="en-GB" altLang="fr-FR" i="0" u="none" strike="noStrike" cap="none" normalizeH="0" baseline="0">
                <a:ln>
                  <a:noFill/>
                </a:ln>
                <a:solidFill>
                  <a:schemeClr val="accent4"/>
                </a:solidFill>
                <a:effectLst/>
                <a:ea typeface="Times New Roman" panose="02020603050405020304" pitchFamily="18" charset="0"/>
                <a:cs typeface="Arial" panose="020B0604020202020204" pitchFamily="34" charset="0"/>
              </a:rPr>
              <a:t>(03) </a:t>
            </a:r>
            <a:r>
              <a:rPr kumimoji="0" lang="en-GB" altLang="fr-FR" i="0" u="none" strike="noStrike" cap="none" normalizeH="0" baseline="0">
                <a:ln>
                  <a:noFill/>
                </a:ln>
                <a:solidFill>
                  <a:schemeClr val="bg2"/>
                </a:solidFill>
                <a:effectLst/>
                <a:ea typeface="Times New Roman" panose="02020603050405020304" pitchFamily="18" charset="0"/>
                <a:cs typeface="Arial" panose="020B0604020202020204" pitchFamily="34" charset="0"/>
              </a:rPr>
              <a:t>Global Shortages and </a:t>
            </a:r>
            <a:r>
              <a:rPr kumimoji="0" lang="en-GB" altLang="fr-FR" b="1" i="0" u="none" strike="noStrike" cap="none" normalizeH="0" baseline="0">
                <a:ln>
                  <a:noFill/>
                </a:ln>
                <a:solidFill>
                  <a:schemeClr val="bg2"/>
                </a:solidFill>
                <a:effectLst/>
                <a:ea typeface="Times New Roman" panose="02020603050405020304" pitchFamily="18" charset="0"/>
                <a:cs typeface="Arial" panose="020B0604020202020204" pitchFamily="34" charset="0"/>
              </a:rPr>
              <a:t>Skill Partnerships</a:t>
            </a:r>
            <a:endParaRPr lang="en-GB" altLang="fr-FR" b="1" i="0" u="none" strike="noStrike" cap="none" normalizeH="0" baseline="0">
              <a:ln>
                <a:noFill/>
              </a:ln>
              <a:solidFill>
                <a:schemeClr val="bg2"/>
              </a:solidFill>
              <a:effectLst/>
              <a:cs typeface="Arial" panose="020B0604020202020204" pitchFamily="34" charset="0"/>
            </a:endParaRPr>
          </a:p>
          <a:p>
            <a:pPr marR="0" lvl="0" algn="l" defTabSz="914400" rtl="0" eaLnBrk="0" fontAlgn="base" latinLnBrk="0" hangingPunct="0">
              <a:lnSpc>
                <a:spcPct val="100000"/>
              </a:lnSpc>
              <a:spcBef>
                <a:spcPct val="0"/>
              </a:spcBef>
              <a:spcAft>
                <a:spcPts val="600"/>
              </a:spcAft>
              <a:buClr>
                <a:schemeClr val="tx2"/>
              </a:buClr>
              <a:buSzTx/>
              <a:tabLst>
                <a:tab pos="5754688" algn="r"/>
              </a:tabLst>
            </a:pPr>
            <a:r>
              <a:rPr kumimoji="0" lang="en-GB" altLang="fr-FR" i="0" u="none" strike="noStrike" cap="none" normalizeH="0" baseline="0">
                <a:ln>
                  <a:noFill/>
                </a:ln>
                <a:solidFill>
                  <a:schemeClr val="accent4"/>
                </a:solidFill>
                <a:effectLst/>
                <a:ea typeface="Times New Roman" panose="02020603050405020304" pitchFamily="18" charset="0"/>
                <a:cs typeface="Arial" panose="020B0604020202020204" pitchFamily="34" charset="0"/>
              </a:rPr>
              <a:t>(04) </a:t>
            </a:r>
            <a:r>
              <a:rPr kumimoji="0" lang="en-GB" altLang="fr-FR" i="0" u="none" strike="noStrike" cap="none" normalizeH="0" baseline="0">
                <a:ln>
                  <a:noFill/>
                </a:ln>
                <a:solidFill>
                  <a:schemeClr val="bg2"/>
                </a:solidFill>
                <a:effectLst/>
                <a:ea typeface="Times New Roman" panose="02020603050405020304" pitchFamily="18" charset="0"/>
                <a:cs typeface="Arial" panose="020B0604020202020204" pitchFamily="34" charset="0"/>
              </a:rPr>
              <a:t>Bridging the </a:t>
            </a:r>
            <a:r>
              <a:rPr kumimoji="0" lang="en-GB" altLang="fr-FR" b="1" i="0" u="none" strike="noStrike" cap="none" normalizeH="0" baseline="0">
                <a:ln>
                  <a:noFill/>
                </a:ln>
                <a:solidFill>
                  <a:schemeClr val="bg2"/>
                </a:solidFill>
                <a:effectLst/>
                <a:ea typeface="Times New Roman" panose="02020603050405020304" pitchFamily="18" charset="0"/>
                <a:cs typeface="Arial" panose="020B0604020202020204" pitchFamily="34" charset="0"/>
              </a:rPr>
              <a:t>migration research to policy gap</a:t>
            </a:r>
            <a:endParaRPr lang="en-GB" altLang="fr-FR" b="1" i="0" u="none" strike="noStrike" cap="none" normalizeH="0" baseline="0">
              <a:ln>
                <a:noFill/>
              </a:ln>
              <a:solidFill>
                <a:schemeClr val="bg2"/>
              </a:solidFill>
              <a:effectLst/>
              <a:cs typeface="Arial" panose="020B0604020202020204" pitchFamily="34" charset="0"/>
            </a:endParaRPr>
          </a:p>
        </p:txBody>
      </p:sp>
      <p:sp>
        <p:nvSpPr>
          <p:cNvPr id="6" name="Rectangle : coins arrondis 5">
            <a:extLst>
              <a:ext uri="{FF2B5EF4-FFF2-40B4-BE49-F238E27FC236}">
                <a16:creationId xmlns:a16="http://schemas.microsoft.com/office/drawing/2014/main" id="{CCA08DB7-E676-4A2F-90A6-6DBD96891304}"/>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12 décembre 2022</a:t>
            </a:r>
          </a:p>
        </p:txBody>
      </p:sp>
      <p:sp>
        <p:nvSpPr>
          <p:cNvPr id="7" name="Rectangle : coins arrondis 6">
            <a:extLst>
              <a:ext uri="{FF2B5EF4-FFF2-40B4-BE49-F238E27FC236}">
                <a16:creationId xmlns:a16="http://schemas.microsoft.com/office/drawing/2014/main" id="{B74417E5-11E7-4052-B875-067767A737BD}"/>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14 mars 2023</a:t>
            </a:r>
          </a:p>
        </p:txBody>
      </p:sp>
    </p:spTree>
    <p:extLst>
      <p:ext uri="{BB962C8B-B14F-4D97-AF65-F5344CB8AC3E}">
        <p14:creationId xmlns:p14="http://schemas.microsoft.com/office/powerpoint/2010/main" val="4180789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359997" y="947762"/>
            <a:ext cx="8424000" cy="399731"/>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TRANSFORMATIONS 2024</a:t>
            </a:r>
          </a:p>
        </p:txBody>
      </p:sp>
      <p:sp>
        <p:nvSpPr>
          <p:cNvPr id="5" name="Google Shape;201;p18">
            <a:extLst>
              <a:ext uri="{FF2B5EF4-FFF2-40B4-BE49-F238E27FC236}">
                <a16:creationId xmlns:a16="http://schemas.microsoft.com/office/drawing/2014/main" id="{A12FB542-749B-43B4-A941-2E0D85C89157}"/>
              </a:ext>
            </a:extLst>
          </p:cNvPr>
          <p:cNvSpPr txBox="1">
            <a:spLocks noGrp="1"/>
          </p:cNvSpPr>
          <p:nvPr>
            <p:ph type="body" idx="2"/>
          </p:nvPr>
        </p:nvSpPr>
        <p:spPr>
          <a:xfrm>
            <a:off x="3563888" y="323999"/>
            <a:ext cx="5220112" cy="55280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r>
              <a:rPr lang="fr-FR" sz="1100" b="0"/>
              <a:t>Cluster 2 « Culture, créativité et société inclusive »</a:t>
            </a:r>
          </a:p>
          <a:p>
            <a:pPr marL="0" lvl="0" indent="0" algn="r" rtl="0">
              <a:lnSpc>
                <a:spcPct val="100000"/>
              </a:lnSpc>
              <a:spcBef>
                <a:spcPts val="0"/>
              </a:spcBef>
              <a:spcAft>
                <a:spcPts val="0"/>
              </a:spcAft>
              <a:buSzPts val="700"/>
              <a:buNone/>
            </a:pPr>
            <a:r>
              <a:rPr lang="fr-FR" sz="1100">
                <a:solidFill>
                  <a:schemeClr val="bg2"/>
                </a:solidFill>
              </a:rPr>
              <a:t>Programme de travail </a:t>
            </a:r>
            <a:r>
              <a:rPr lang="fr-FR" sz="1100">
                <a:solidFill>
                  <a:schemeClr val="accent4"/>
                </a:solidFill>
              </a:rPr>
              <a:t>2023-</a:t>
            </a:r>
            <a:r>
              <a:rPr lang="fr-FR" sz="1100" u="sng">
                <a:solidFill>
                  <a:schemeClr val="accent4"/>
                </a:solidFill>
              </a:rPr>
              <a:t>2024</a:t>
            </a:r>
          </a:p>
          <a:p>
            <a:pPr marL="0" lvl="0" indent="0" algn="r" rtl="0">
              <a:lnSpc>
                <a:spcPct val="100000"/>
              </a:lnSpc>
              <a:spcBef>
                <a:spcPts val="0"/>
              </a:spcBef>
              <a:spcAft>
                <a:spcPts val="0"/>
              </a:spcAft>
              <a:buSzPts val="700"/>
              <a:buNone/>
            </a:pPr>
            <a:r>
              <a:rPr lang="fr-FR" sz="1100" i="1">
                <a:solidFill>
                  <a:schemeClr val="bg2"/>
                </a:solidFill>
              </a:rPr>
              <a:t>Appels </a:t>
            </a:r>
            <a:r>
              <a:rPr lang="fr-FR" sz="1100" i="1">
                <a:solidFill>
                  <a:schemeClr val="accent4"/>
                </a:solidFill>
              </a:rPr>
              <a:t>« Transformations sociales &amp; économiques »</a:t>
            </a:r>
            <a:endParaRPr sz="1100" i="1">
              <a:solidFill>
                <a:schemeClr val="accent4"/>
              </a:solidFill>
            </a:endParaRPr>
          </a:p>
          <a:p>
            <a:pPr marL="0" indent="0">
              <a:buSzPts val="700"/>
              <a:buNone/>
            </a:pPr>
            <a:endParaRPr sz="1100"/>
          </a:p>
        </p:txBody>
      </p:sp>
      <p:sp>
        <p:nvSpPr>
          <p:cNvPr id="2" name="ZoneTexte 1">
            <a:extLst>
              <a:ext uri="{FF2B5EF4-FFF2-40B4-BE49-F238E27FC236}">
                <a16:creationId xmlns:a16="http://schemas.microsoft.com/office/drawing/2014/main" id="{AC7EE560-BC9F-3423-1095-445FABE5ED26}"/>
              </a:ext>
            </a:extLst>
          </p:cNvPr>
          <p:cNvSpPr txBox="1"/>
          <p:nvPr/>
        </p:nvSpPr>
        <p:spPr>
          <a:xfrm>
            <a:off x="359997" y="1386405"/>
            <a:ext cx="8492173" cy="3385542"/>
          </a:xfrm>
          <a:prstGeom prst="rect">
            <a:avLst/>
          </a:prstGeom>
          <a:noFill/>
        </p:spPr>
        <p:txBody>
          <a:bodyPr wrap="square" rtlCol="0">
            <a:spAutoFit/>
          </a:bodyPr>
          <a:lstStyle/>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(04)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Social services</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 economic and social returns and value added</a:t>
            </a:r>
            <a:endParaRPr lang="en-GB" altLang="fr-FR" sz="1350">
              <a:solidFill>
                <a:schemeClr val="bg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(09)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The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role of social economy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in addressing social exclusion, providing quality jobs and greater sustainability</a:t>
            </a:r>
            <a:endParaRPr lang="en-GB" altLang="fr-FR" sz="1350">
              <a:solidFill>
                <a:schemeClr val="bg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(05)</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 Social dialogue in the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new world of work</a:t>
            </a:r>
            <a:endParaRPr lang="en-GB" altLang="fr-FR" sz="1350" b="1">
              <a:solidFill>
                <a:schemeClr val="bg2"/>
              </a:solidFill>
              <a:latin typeface="Arial" panose="020B0604020202020204" pitchFamily="34" charset="0"/>
            </a:endParaRPr>
          </a:p>
          <a:p>
            <a:pPr marR="0" lvl="0" algn="l" defTabSz="914400" rtl="0" eaLnBrk="0" fontAlgn="base" latinLnBrk="0" hangingPunct="0">
              <a:lnSpc>
                <a:spcPct val="100000"/>
              </a:lnSpc>
              <a:spcBef>
                <a:spcPct val="0"/>
              </a:spcBef>
              <a:spcAft>
                <a:spcPts val="300"/>
              </a:spcAft>
              <a:buClr>
                <a:schemeClr val="tx2"/>
              </a:buClr>
              <a:buSzTx/>
              <a:tabLst>
                <a:tab pos="5754688" algn="r"/>
              </a:tabLst>
            </a:pPr>
            <a:r>
              <a:rPr kumimoji="0" lang="en-GB" altLang="fr-FR" sz="1350" i="0" u="none" strike="noStrike" cap="none" normalizeH="0" baseline="0">
                <a:ln>
                  <a:noFill/>
                </a:ln>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(01) </a:t>
            </a:r>
            <a:r>
              <a:rPr kumimoji="0" lang="en-GB" altLang="fr-FR" sz="135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Policy recommendations from </a:t>
            </a:r>
            <a:r>
              <a:rPr kumimoji="0" lang="en-GB" altLang="fr-FR" sz="135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socio-economic impacts of loneliness </a:t>
            </a:r>
            <a:r>
              <a:rPr kumimoji="0" lang="en-GB" altLang="fr-FR" sz="135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in Europe</a:t>
            </a:r>
            <a:endParaRPr kumimoji="0" lang="en-GB" altLang="fr-FR" sz="1350" i="0" u="none" strike="noStrike" cap="none" normalizeH="0" baseline="0">
              <a:ln>
                <a:noFill/>
              </a:ln>
              <a:solidFill>
                <a:schemeClr val="bg2"/>
              </a:solidFill>
              <a:effectLst/>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(06)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Beyond the horizon: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a human-friendly deployment of artificial intelligence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and related technologies</a:t>
            </a:r>
            <a:endParaRPr lang="en-GB" altLang="fr-FR" sz="1350">
              <a:solidFill>
                <a:schemeClr val="bg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(02)</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 Strengthen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economic fairness and resilience of active labour market policies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and address high unemployment</a:t>
            </a:r>
            <a:endParaRPr lang="en-GB" altLang="fr-FR" sz="1350">
              <a:solidFill>
                <a:schemeClr val="bg2"/>
              </a:solidFill>
              <a:latin typeface="Arial" panose="020B0604020202020204" pitchFamily="34" charset="0"/>
            </a:endParaRPr>
          </a:p>
          <a:p>
            <a:pPr marR="0" lvl="0" algn="l" defTabSz="914400" rtl="0" eaLnBrk="0" fontAlgn="base" latinLnBrk="0" hangingPunct="0">
              <a:lnSpc>
                <a:spcPct val="100000"/>
              </a:lnSpc>
              <a:spcBef>
                <a:spcPct val="0"/>
              </a:spcBef>
              <a:spcAft>
                <a:spcPts val="300"/>
              </a:spcAft>
              <a:buClr>
                <a:schemeClr val="tx2"/>
              </a:buClr>
              <a:buSzTx/>
              <a:tabLst>
                <a:tab pos="5754688" algn="r"/>
              </a:tabLst>
            </a:pPr>
            <a:r>
              <a:rPr kumimoji="0" lang="en-GB" altLang="fr-FR" sz="1350" i="0" u="none" strike="noStrike" cap="none" normalizeH="0" baseline="0">
                <a:ln>
                  <a:noFill/>
                </a:ln>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(03) </a:t>
            </a:r>
            <a:r>
              <a:rPr kumimoji="0" lang="en-GB" altLang="fr-FR" sz="135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Minimise costs and maximise benefits of </a:t>
            </a:r>
            <a:r>
              <a:rPr kumimoji="0" lang="en-GB" altLang="fr-FR" sz="135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job creation and job destruction</a:t>
            </a:r>
            <a:endParaRPr kumimoji="0" lang="en-GB" altLang="fr-FR" sz="1350" b="1" i="0" u="none" strike="noStrike" cap="none" normalizeH="0" baseline="0">
              <a:ln>
                <a:noFill/>
              </a:ln>
              <a:solidFill>
                <a:schemeClr val="bg2"/>
              </a:solidFill>
              <a:effectLst/>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(10)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Effective education and labour market transitions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of young people</a:t>
            </a:r>
            <a:endParaRPr lang="en-GB" altLang="fr-FR" sz="1350">
              <a:solidFill>
                <a:schemeClr val="bg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(11)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Assessing and strengthening the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complementarity between new technologies and human skills</a:t>
            </a:r>
            <a:endParaRPr lang="en-GB" altLang="fr-FR" sz="1350" b="1">
              <a:solidFill>
                <a:schemeClr val="bg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(08) </a:t>
            </a:r>
            <a:r>
              <a:rPr lang="en-GB" altLang="fr-FR" sz="1350" b="1">
                <a:solidFill>
                  <a:schemeClr val="bg2"/>
                </a:solidFill>
                <a:latin typeface="Arial" panose="020B0604020202020204" pitchFamily="34" charset="0"/>
                <a:ea typeface="Times New Roman" panose="02020603050405020304" pitchFamily="18" charset="0"/>
                <a:cs typeface="Times New Roman" panose="02020603050405020304" pitchFamily="18" charset="0"/>
              </a:rPr>
              <a:t>Arts and cultural awareness and expression </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in education and training</a:t>
            </a:r>
            <a:endParaRPr lang="en-GB" altLang="fr-FR" sz="1350">
              <a:solidFill>
                <a:schemeClr val="bg2"/>
              </a:solidFill>
              <a:latin typeface="Arial" panose="020B0604020202020204" pitchFamily="34" charset="0"/>
            </a:endParaRPr>
          </a:p>
          <a:p>
            <a:pPr marR="0" lvl="0" algn="l" defTabSz="914400" rtl="0" eaLnBrk="0" fontAlgn="base" latinLnBrk="0" hangingPunct="0">
              <a:lnSpc>
                <a:spcPct val="100000"/>
              </a:lnSpc>
              <a:spcBef>
                <a:spcPct val="0"/>
              </a:spcBef>
              <a:spcAft>
                <a:spcPts val="300"/>
              </a:spcAft>
              <a:buClr>
                <a:schemeClr val="tx2"/>
              </a:buClr>
              <a:buSzTx/>
              <a:tabLst>
                <a:tab pos="5754688" algn="r"/>
              </a:tabLst>
            </a:pPr>
            <a:r>
              <a:rPr kumimoji="0" lang="en-GB" altLang="fr-FR" sz="1350" i="0" u="none" strike="noStrike" cap="none" normalizeH="0" baseline="0">
                <a:ln>
                  <a:noFill/>
                </a:ln>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(07) </a:t>
            </a:r>
            <a:r>
              <a:rPr kumimoji="0" lang="en-GB" altLang="fr-FR" sz="1350" b="1"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Methodologies for teamworking of researchers </a:t>
            </a:r>
            <a:r>
              <a:rPr kumimoji="0" lang="en-GB" altLang="fr-FR" sz="1350" i="0" u="none" strike="noStrike" cap="none" normalizeH="0" baseline="0">
                <a:ln>
                  <a:noFill/>
                </a:ln>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 reinforcing transversal collaborative skills, behavioural and implementation sciences</a:t>
            </a:r>
            <a:endParaRPr kumimoji="0" lang="en-GB" altLang="fr-FR" sz="1350" i="0" u="none" strike="noStrike" cap="none" normalizeH="0" baseline="0">
              <a:ln>
                <a:noFill/>
              </a:ln>
              <a:solidFill>
                <a:schemeClr val="bg2"/>
              </a:solidFill>
              <a:effectLst/>
              <a:latin typeface="Arial" panose="020B0604020202020204" pitchFamily="34" charset="0"/>
            </a:endParaRPr>
          </a:p>
        </p:txBody>
      </p:sp>
      <p:sp>
        <p:nvSpPr>
          <p:cNvPr id="6" name="Rectangle : coins arrondis 5">
            <a:extLst>
              <a:ext uri="{FF2B5EF4-FFF2-40B4-BE49-F238E27FC236}">
                <a16:creationId xmlns:a16="http://schemas.microsoft.com/office/drawing/2014/main" id="{06859780-110E-4598-8910-4FEA40E86CF9}"/>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04 octobre 2023</a:t>
            </a:r>
          </a:p>
        </p:txBody>
      </p:sp>
      <p:sp>
        <p:nvSpPr>
          <p:cNvPr id="7" name="Rectangle : coins arrondis 6">
            <a:extLst>
              <a:ext uri="{FF2B5EF4-FFF2-40B4-BE49-F238E27FC236}">
                <a16:creationId xmlns:a16="http://schemas.microsoft.com/office/drawing/2014/main" id="{C48DFE83-75C9-4FF5-A2AE-76B482BCC32F}"/>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07 février 2024</a:t>
            </a:r>
          </a:p>
        </p:txBody>
      </p:sp>
    </p:spTree>
    <p:extLst>
      <p:ext uri="{BB962C8B-B14F-4D97-AF65-F5344CB8AC3E}">
        <p14:creationId xmlns:p14="http://schemas.microsoft.com/office/powerpoint/2010/main" val="2574681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91930" y="2359939"/>
            <a:ext cx="8160140" cy="664298"/>
          </a:xfrm>
        </p:spPr>
        <p:txBody>
          <a:bodyPr/>
          <a:lstStyle/>
          <a:p>
            <a:pPr marL="0"/>
            <a:r>
              <a:rPr lang="fr-FR"/>
              <a:t>DESTINATION 1</a:t>
            </a:r>
          </a:p>
          <a:p>
            <a:pPr marL="0"/>
            <a:r>
              <a:rPr lang="fr-FR"/>
              <a:t>Démocratie et Gouvernance</a:t>
            </a:r>
          </a:p>
        </p:txBody>
      </p:sp>
    </p:spTree>
    <p:extLst>
      <p:ext uri="{BB962C8B-B14F-4D97-AF65-F5344CB8AC3E}">
        <p14:creationId xmlns:p14="http://schemas.microsoft.com/office/powerpoint/2010/main" val="626032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xfrm>
            <a:off x="359999" y="1012091"/>
            <a:ext cx="8424000" cy="359053"/>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Destination 1 : Démocratie et gouvernance </a:t>
            </a:r>
          </a:p>
        </p:txBody>
      </p:sp>
      <p:sp>
        <p:nvSpPr>
          <p:cNvPr id="118" name="Google Shape;118;p9"/>
          <p:cNvSpPr txBox="1">
            <a:spLocks noGrp="1"/>
          </p:cNvSpPr>
          <p:nvPr>
            <p:ph type="body" idx="1"/>
          </p:nvPr>
        </p:nvSpPr>
        <p:spPr>
          <a:xfrm>
            <a:off x="359999" y="1566239"/>
            <a:ext cx="8293601" cy="3339526"/>
          </a:xfrm>
          <a:prstGeom prst="rect">
            <a:avLst/>
          </a:prstGeom>
          <a:solidFill>
            <a:schemeClr val="bg1"/>
          </a:solidFill>
          <a:ln>
            <a:noFill/>
          </a:ln>
        </p:spPr>
        <p:txBody>
          <a:bodyPr spcFirstLastPara="1" wrap="square" lIns="0" tIns="0" rIns="0" bIns="0" anchor="t" anchorCtr="0">
            <a:noAutofit/>
          </a:bodyPr>
          <a:lstStyle/>
          <a:p>
            <a:pPr marL="571500" indent="-342900" algn="just">
              <a:buChar char="•"/>
            </a:pPr>
            <a:r>
              <a:rPr lang="fr-FR" sz="1500"/>
              <a:t>La </a:t>
            </a:r>
            <a:r>
              <a:rPr lang="fr-FR" sz="1500" b="1"/>
              <a:t>crise de confiance dans nos institutions</a:t>
            </a:r>
            <a:r>
              <a:rPr lang="fr-FR" sz="1500"/>
              <a:t> </a:t>
            </a:r>
            <a:r>
              <a:rPr lang="fr-FR" sz="1500" b="1"/>
              <a:t>et l’intensification du rejet de la démocratie </a:t>
            </a:r>
            <a:r>
              <a:rPr lang="fr-FR" sz="1500"/>
              <a:t>: la désinformation ; le poids des mouvements extrémistes ; la remise en cause du contrat social ; les nouveaux référents identitaires (religion, LGBT…) ; la montée des populismes, des régimes nationalistes, autoritaires </a:t>
            </a:r>
            <a:endParaRPr lang="en-US"/>
          </a:p>
          <a:p>
            <a:pPr marL="571500" indent="-342900" algn="just">
              <a:buChar char="•"/>
            </a:pPr>
            <a:r>
              <a:rPr lang="fr-FR" sz="1500"/>
              <a:t>Les alternatives, les nouveaux processus et espaces démocratiques : les initiatives de </a:t>
            </a:r>
            <a:r>
              <a:rPr lang="fr-FR" sz="1500" b="1"/>
              <a:t>démocratie</a:t>
            </a:r>
            <a:r>
              <a:rPr lang="fr-FR" sz="1500"/>
              <a:t> </a:t>
            </a:r>
            <a:r>
              <a:rPr lang="fr-FR" sz="1500" b="1"/>
              <a:t>participative ; </a:t>
            </a:r>
            <a:r>
              <a:rPr lang="fr-FR" sz="1500"/>
              <a:t>la participation de groupes marginalisés ; les </a:t>
            </a:r>
            <a:r>
              <a:rPr lang="fr-FR" sz="1500" b="1"/>
              <a:t>nouveaux espaces d’expression politique</a:t>
            </a:r>
            <a:r>
              <a:rPr lang="fr-FR" sz="1500"/>
              <a:t> relevant de la culture, de l’art…</a:t>
            </a:r>
            <a:endParaRPr lang="fr-FR"/>
          </a:p>
          <a:p>
            <a:pPr marL="571500" indent="-342900" algn="just">
              <a:buChar char="•"/>
            </a:pPr>
            <a:r>
              <a:rPr lang="fr-FR" sz="1500"/>
              <a:t>Les </a:t>
            </a:r>
            <a:r>
              <a:rPr lang="fr-FR" sz="1500" b="1"/>
              <a:t>mouvements d’opposition, de protestation </a:t>
            </a:r>
            <a:r>
              <a:rPr lang="fr-FR" sz="1500"/>
              <a:t>(subversion, activisme classique, formes innovantes comme la désobéissance civile) </a:t>
            </a:r>
            <a:endParaRPr lang="fr-FR"/>
          </a:p>
          <a:p>
            <a:pPr marL="571500" indent="-342900" algn="just">
              <a:buChar char="•"/>
            </a:pPr>
            <a:r>
              <a:rPr lang="fr-FR" sz="1500"/>
              <a:t>La </a:t>
            </a:r>
            <a:r>
              <a:rPr lang="fr-FR" sz="1500" b="1"/>
              <a:t>transition climatique</a:t>
            </a:r>
            <a:r>
              <a:rPr lang="fr-FR" sz="1500"/>
              <a:t> : gérer démocratiquement une transition pesant sur les modes de vie ; quelle coopération internationale?</a:t>
            </a:r>
            <a:endParaRPr lang="fr-FR"/>
          </a:p>
          <a:p>
            <a:pPr marL="571500" indent="-342900" algn="just">
              <a:buChar char="•"/>
            </a:pPr>
            <a:r>
              <a:rPr lang="fr-FR" sz="1500"/>
              <a:t>Les évolutions </a:t>
            </a:r>
            <a:r>
              <a:rPr lang="fr-FR" sz="1500" b="1"/>
              <a:t>géopolitiques</a:t>
            </a:r>
            <a:r>
              <a:rPr lang="fr-FR" sz="1500"/>
              <a:t>, l’invasion de l’Ukraine par la Russie</a:t>
            </a:r>
            <a:endParaRPr lang="fr-FR"/>
          </a:p>
          <a:p>
            <a:pPr marL="514350" indent="-285750" algn="just">
              <a:buChar char="•"/>
            </a:pPr>
            <a:endParaRPr lang="fr-FR" sz="1500">
              <a:solidFill>
                <a:schemeClr val="bg2"/>
              </a:solidFill>
            </a:endParaRPr>
          </a:p>
        </p:txBody>
      </p:sp>
      <p:sp>
        <p:nvSpPr>
          <p:cNvPr id="7" name="Google Shape;201;p18">
            <a:extLst>
              <a:ext uri="{FF2B5EF4-FFF2-40B4-BE49-F238E27FC236}">
                <a16:creationId xmlns:a16="http://schemas.microsoft.com/office/drawing/2014/main" id="{940D4212-F06D-4DEC-86AB-3F525A68C4AE}"/>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76225" algn="r" rtl="0">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sym typeface="Arial"/>
              </a:defRPr>
            </a:lvl1pPr>
            <a:lvl2pPr marL="914400" marR="0" lvl="1" indent="-276225" algn="r" rtl="0">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buSzPts val="700"/>
              <a:buFont typeface="Arial"/>
              <a:buNone/>
            </a:pPr>
            <a:r>
              <a:rPr lang="fr-FR" sz="1100" b="0"/>
              <a:t>Cluster 2 « Culture, créativité et société inclusive »</a:t>
            </a:r>
          </a:p>
          <a:p>
            <a:pPr marL="0" indent="0">
              <a:buSzPts val="700"/>
              <a:buFont typeface="Arial"/>
              <a:buNone/>
            </a:pPr>
            <a:r>
              <a:rPr lang="fr-FR" sz="1100">
                <a:solidFill>
                  <a:schemeClr val="bg2"/>
                </a:solidFill>
              </a:rPr>
              <a:t>Programme de travail </a:t>
            </a:r>
            <a:r>
              <a:rPr lang="fr-FR" sz="1100">
                <a:solidFill>
                  <a:schemeClr val="accent4"/>
                </a:solidFill>
              </a:rPr>
              <a:t>2023-2024</a:t>
            </a:r>
          </a:p>
          <a:p>
            <a:pPr marL="0" indent="0">
              <a:buSzPts val="700"/>
              <a:buFont typeface="Arial"/>
              <a:buNone/>
            </a:pPr>
            <a:r>
              <a:rPr lang="fr-FR" sz="1100" i="1">
                <a:solidFill>
                  <a:schemeClr val="bg2"/>
                </a:solidFill>
              </a:rPr>
              <a:t>Appels </a:t>
            </a:r>
            <a:r>
              <a:rPr lang="fr-FR" sz="1100" i="1">
                <a:solidFill>
                  <a:schemeClr val="accent4"/>
                </a:solidFill>
              </a:rPr>
              <a:t>« Démocratie &amp; Gouvernance »</a:t>
            </a:r>
          </a:p>
          <a:p>
            <a:pPr marL="0" indent="0">
              <a:buSzPts val="700"/>
              <a:buFont typeface="Arial"/>
              <a:buNone/>
            </a:pPr>
            <a:endParaRPr lang="fr-FR" sz="1100"/>
          </a:p>
        </p:txBody>
      </p:sp>
    </p:spTree>
    <p:extLst>
      <p:ext uri="{BB962C8B-B14F-4D97-AF65-F5344CB8AC3E}">
        <p14:creationId xmlns:p14="http://schemas.microsoft.com/office/powerpoint/2010/main" val="691243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4E6E356-5B94-4381-A44A-A37F47771A44}"/>
              </a:ext>
            </a:extLst>
          </p:cNvPr>
          <p:cNvSpPr>
            <a:spLocks noGrp="1"/>
          </p:cNvSpPr>
          <p:nvPr>
            <p:ph type="pic" sz="quarter" idx="13"/>
          </p:nvPr>
        </p:nvSpPr>
        <p:spPr/>
      </p:sp>
      <p:sp>
        <p:nvSpPr>
          <p:cNvPr id="3" name="Titre 2">
            <a:extLst>
              <a:ext uri="{FF2B5EF4-FFF2-40B4-BE49-F238E27FC236}">
                <a16:creationId xmlns:a16="http://schemas.microsoft.com/office/drawing/2014/main" id="{3C61FFA1-7882-4DE4-B8E4-C70FE64200F3}"/>
              </a:ext>
            </a:extLst>
          </p:cNvPr>
          <p:cNvSpPr>
            <a:spLocks noGrp="1"/>
          </p:cNvSpPr>
          <p:nvPr>
            <p:ph type="title"/>
          </p:nvPr>
        </p:nvSpPr>
        <p:spPr/>
        <p:txBody>
          <a:bodyPr/>
          <a:lstStyle/>
          <a:p>
            <a:pPr marL="0" indent="0">
              <a:buNone/>
            </a:pPr>
            <a:r>
              <a:rPr lang="fr-FR"/>
              <a:t>TOPICS 2023</a:t>
            </a:r>
          </a:p>
        </p:txBody>
      </p:sp>
      <p:sp>
        <p:nvSpPr>
          <p:cNvPr id="4" name="Espace réservé de la date 3">
            <a:extLst>
              <a:ext uri="{FF2B5EF4-FFF2-40B4-BE49-F238E27FC236}">
                <a16:creationId xmlns:a16="http://schemas.microsoft.com/office/drawing/2014/main" id="{5289D484-C341-4F3B-9E51-F1F2F68F8106}"/>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0403429D-EEA7-477C-922E-3607F1958F9A}"/>
              </a:ext>
            </a:extLst>
          </p:cNvPr>
          <p:cNvSpPr>
            <a:spLocks noGrp="1"/>
          </p:cNvSpPr>
          <p:nvPr>
            <p:ph type="sldNum" sz="quarter" idx="12"/>
          </p:nvPr>
        </p:nvSpPr>
        <p:spPr/>
        <p:txBody>
          <a:bodyPr/>
          <a:lstStyle/>
          <a:p>
            <a:fld id="{733122C9-A0B9-462F-8757-0847AD287B63}" type="slidenum">
              <a:rPr lang="fr-FR" smtClean="0"/>
              <a:pPr/>
              <a:t>27</a:t>
            </a:fld>
            <a:endParaRPr lang="fr-FR"/>
          </a:p>
        </p:txBody>
      </p:sp>
    </p:spTree>
    <p:extLst>
      <p:ext uri="{BB962C8B-B14F-4D97-AF65-F5344CB8AC3E}">
        <p14:creationId xmlns:p14="http://schemas.microsoft.com/office/powerpoint/2010/main" val="2674778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xfrm>
            <a:off x="359999" y="934267"/>
            <a:ext cx="8424000" cy="359053"/>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DEMOCRACY 2023</a:t>
            </a:r>
          </a:p>
        </p:txBody>
      </p:sp>
      <p:sp>
        <p:nvSpPr>
          <p:cNvPr id="7" name="Google Shape;201;p18">
            <a:extLst>
              <a:ext uri="{FF2B5EF4-FFF2-40B4-BE49-F238E27FC236}">
                <a16:creationId xmlns:a16="http://schemas.microsoft.com/office/drawing/2014/main" id="{940D4212-F06D-4DEC-86AB-3F525A68C4AE}"/>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76225" algn="r" rtl="0">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sym typeface="Arial"/>
              </a:defRPr>
            </a:lvl1pPr>
            <a:lvl2pPr marL="914400" marR="0" lvl="1" indent="-276225" algn="r" rtl="0">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buSzPts val="700"/>
              <a:buFont typeface="Arial"/>
              <a:buNone/>
            </a:pPr>
            <a:r>
              <a:rPr lang="fr-FR" sz="1100" b="0"/>
              <a:t>Cluster 2 « Culture, créativité et société inclusive »</a:t>
            </a:r>
          </a:p>
          <a:p>
            <a:pPr marL="0" indent="0">
              <a:buSzPts val="700"/>
              <a:buFont typeface="Arial"/>
              <a:buNone/>
            </a:pPr>
            <a:r>
              <a:rPr lang="fr-FR" sz="1100">
                <a:solidFill>
                  <a:schemeClr val="bg2"/>
                </a:solidFill>
              </a:rPr>
              <a:t>Programme de travail </a:t>
            </a:r>
            <a:r>
              <a:rPr lang="fr-FR" sz="1100" u="sng">
                <a:solidFill>
                  <a:schemeClr val="accent4"/>
                </a:solidFill>
              </a:rPr>
              <a:t>2023</a:t>
            </a:r>
            <a:r>
              <a:rPr lang="fr-FR" sz="1100">
                <a:solidFill>
                  <a:schemeClr val="accent4"/>
                </a:solidFill>
              </a:rPr>
              <a:t>-2024</a:t>
            </a:r>
          </a:p>
          <a:p>
            <a:pPr marL="0" indent="0">
              <a:buSzPts val="700"/>
              <a:buFont typeface="Arial"/>
              <a:buNone/>
            </a:pPr>
            <a:r>
              <a:rPr lang="fr-FR" sz="1100" i="1">
                <a:solidFill>
                  <a:schemeClr val="bg2"/>
                </a:solidFill>
              </a:rPr>
              <a:t>Appels </a:t>
            </a:r>
            <a:r>
              <a:rPr lang="fr-FR" sz="1100" i="1">
                <a:solidFill>
                  <a:schemeClr val="accent4"/>
                </a:solidFill>
              </a:rPr>
              <a:t>« Démocratie &amp; Gouvernance »</a:t>
            </a:r>
          </a:p>
          <a:p>
            <a:pPr marL="0" indent="0">
              <a:buSzPts val="700"/>
              <a:buFont typeface="Arial"/>
              <a:buNone/>
            </a:pPr>
            <a:endParaRPr lang="fr-FR" sz="1100"/>
          </a:p>
        </p:txBody>
      </p:sp>
      <p:sp>
        <p:nvSpPr>
          <p:cNvPr id="5" name="ZoneTexte 4">
            <a:extLst>
              <a:ext uri="{FF2B5EF4-FFF2-40B4-BE49-F238E27FC236}">
                <a16:creationId xmlns:a16="http://schemas.microsoft.com/office/drawing/2014/main" id="{E0580719-3CF6-2100-6561-1C5C081CF0F5}"/>
              </a:ext>
            </a:extLst>
          </p:cNvPr>
          <p:cNvSpPr txBox="1"/>
          <p:nvPr/>
        </p:nvSpPr>
        <p:spPr>
          <a:xfrm>
            <a:off x="359997" y="1503134"/>
            <a:ext cx="8424000" cy="2785378"/>
          </a:xfrm>
          <a:prstGeom prst="rect">
            <a:avLst/>
          </a:prstGeom>
          <a:noFill/>
        </p:spPr>
        <p:txBody>
          <a:bodyPr wrap="square" lIns="91440" tIns="45720" rIns="91440" bIns="45720" rtlCol="0" anchor="t">
            <a:spAutoFit/>
          </a:bodyPr>
          <a:lstStyle/>
          <a:p>
            <a:pPr marL="342900" indent="-342900">
              <a:spcAft>
                <a:spcPts val="600"/>
              </a:spcAft>
              <a:buClr>
                <a:schemeClr val="accent4"/>
              </a:buClr>
              <a:buAutoNum type="arabicPeriod"/>
            </a:pPr>
            <a:r>
              <a:rPr lang="en-GB">
                <a:solidFill>
                  <a:schemeClr val="bg2"/>
                </a:solidFill>
                <a:latin typeface="+mn-lt"/>
              </a:rPr>
              <a:t>Detecting, analysing and countering </a:t>
            </a:r>
            <a:r>
              <a:rPr lang="en-GB" b="1">
                <a:solidFill>
                  <a:schemeClr val="bg2"/>
                </a:solidFill>
                <a:latin typeface="+mn-lt"/>
              </a:rPr>
              <a:t>foreign information manipulation </a:t>
            </a:r>
            <a:r>
              <a:rPr lang="en-GB">
                <a:solidFill>
                  <a:schemeClr val="bg2"/>
                </a:solidFill>
                <a:latin typeface="+mn-lt"/>
              </a:rPr>
              <a:t>and interference</a:t>
            </a:r>
            <a:endParaRPr lang="en-GB" b="1">
              <a:solidFill>
                <a:schemeClr val="bg2"/>
              </a:solidFill>
              <a:latin typeface="+mn-lt"/>
            </a:endParaRPr>
          </a:p>
          <a:p>
            <a:pPr marL="342900" indent="-342900">
              <a:spcAft>
                <a:spcPts val="600"/>
              </a:spcAft>
              <a:buClr>
                <a:schemeClr val="accent4"/>
              </a:buClr>
              <a:buAutoNum type="arabicPeriod"/>
            </a:pPr>
            <a:r>
              <a:rPr lang="en-GB">
                <a:solidFill>
                  <a:schemeClr val="bg2"/>
                </a:solidFill>
                <a:latin typeface="+mn-lt"/>
              </a:rPr>
              <a:t>Developing a better understanding of </a:t>
            </a:r>
            <a:r>
              <a:rPr lang="en-GB" b="1">
                <a:solidFill>
                  <a:schemeClr val="bg2"/>
                </a:solidFill>
                <a:latin typeface="+mn-lt"/>
              </a:rPr>
              <a:t>information suppression by state authorities </a:t>
            </a:r>
            <a:r>
              <a:rPr lang="en-GB">
                <a:solidFill>
                  <a:schemeClr val="bg2"/>
                </a:solidFill>
                <a:latin typeface="+mn-lt"/>
              </a:rPr>
              <a:t>as an example of foreign information manipulation and interference</a:t>
            </a:r>
            <a:endParaRPr lang="en-GB" sz="1200">
              <a:solidFill>
                <a:schemeClr val="bg2"/>
              </a:solidFill>
            </a:endParaRPr>
          </a:p>
          <a:p>
            <a:pPr marL="342900" indent="-342900">
              <a:spcAft>
                <a:spcPts val="600"/>
              </a:spcAft>
              <a:buClr>
                <a:schemeClr val="accent4"/>
              </a:buClr>
              <a:buAutoNum type="arabicPeriod"/>
            </a:pPr>
            <a:r>
              <a:rPr lang="en-GB">
                <a:solidFill>
                  <a:schemeClr val="bg2"/>
                </a:solidFill>
                <a:latin typeface="+mn-lt"/>
              </a:rPr>
              <a:t>New approaches for combatting </a:t>
            </a:r>
            <a:r>
              <a:rPr lang="en-GB" b="1">
                <a:solidFill>
                  <a:schemeClr val="bg2"/>
                </a:solidFill>
                <a:latin typeface="+mn-lt"/>
              </a:rPr>
              <a:t>corruption and other undue influences </a:t>
            </a:r>
            <a:r>
              <a:rPr lang="en-GB">
                <a:solidFill>
                  <a:schemeClr val="bg2"/>
                </a:solidFill>
                <a:latin typeface="+mn-lt"/>
              </a:rPr>
              <a:t>on political decision-making</a:t>
            </a:r>
            <a:endParaRPr lang="en-GB" sz="1200">
              <a:solidFill>
                <a:schemeClr val="bg2"/>
              </a:solidFill>
            </a:endParaRPr>
          </a:p>
          <a:p>
            <a:pPr marL="342900" indent="-342900">
              <a:spcAft>
                <a:spcPts val="600"/>
              </a:spcAft>
              <a:buClr>
                <a:schemeClr val="accent4"/>
              </a:buClr>
              <a:buAutoNum type="arabicPeriod"/>
            </a:pPr>
            <a:r>
              <a:rPr lang="en-GB">
                <a:solidFill>
                  <a:schemeClr val="bg2"/>
                </a:solidFill>
                <a:latin typeface="+mn-lt"/>
              </a:rPr>
              <a:t>The </a:t>
            </a:r>
            <a:r>
              <a:rPr lang="en-GB" b="1">
                <a:solidFill>
                  <a:schemeClr val="bg2"/>
                </a:solidFill>
                <a:latin typeface="+mn-lt"/>
              </a:rPr>
              <a:t>emotional politics </a:t>
            </a:r>
            <a:r>
              <a:rPr lang="en-GB">
                <a:solidFill>
                  <a:schemeClr val="bg2"/>
                </a:solidFill>
                <a:latin typeface="+mn-lt"/>
              </a:rPr>
              <a:t>of democracies</a:t>
            </a:r>
            <a:endParaRPr lang="en-GB" sz="1200">
              <a:solidFill>
                <a:schemeClr val="bg2"/>
              </a:solidFill>
            </a:endParaRPr>
          </a:p>
          <a:p>
            <a:pPr marL="342900" indent="-342900">
              <a:spcAft>
                <a:spcPts val="600"/>
              </a:spcAft>
              <a:buClr>
                <a:schemeClr val="accent4"/>
              </a:buClr>
              <a:buAutoNum type="arabicPeriod"/>
            </a:pPr>
            <a:r>
              <a:rPr lang="en-GB">
                <a:solidFill>
                  <a:schemeClr val="bg2"/>
                </a:solidFill>
                <a:latin typeface="+mn-lt"/>
              </a:rPr>
              <a:t>The </a:t>
            </a:r>
            <a:r>
              <a:rPr lang="en-GB" b="1">
                <a:solidFill>
                  <a:schemeClr val="bg2"/>
                </a:solidFill>
                <a:latin typeface="+mn-lt"/>
              </a:rPr>
              <a:t>climate imperative </a:t>
            </a:r>
            <a:r>
              <a:rPr lang="en-GB">
                <a:solidFill>
                  <a:schemeClr val="bg2"/>
                </a:solidFill>
                <a:latin typeface="+mn-lt"/>
              </a:rPr>
              <a:t>and its impact on democratic governance</a:t>
            </a:r>
            <a:endParaRPr lang="en-GB" sz="1200">
              <a:solidFill>
                <a:schemeClr val="bg2"/>
              </a:solidFill>
            </a:endParaRPr>
          </a:p>
          <a:p>
            <a:pPr marL="342900" indent="-342900">
              <a:spcAft>
                <a:spcPts val="600"/>
              </a:spcAft>
              <a:buClr>
                <a:schemeClr val="accent4"/>
              </a:buClr>
              <a:buAutoNum type="arabicPeriod"/>
            </a:pPr>
            <a:r>
              <a:rPr lang="en-GB">
                <a:solidFill>
                  <a:schemeClr val="bg2"/>
                </a:solidFill>
                <a:latin typeface="+mn-lt"/>
              </a:rPr>
              <a:t>Democratic governance for times of disruptive changes to the </a:t>
            </a:r>
            <a:r>
              <a:rPr lang="en-GB" b="1">
                <a:solidFill>
                  <a:schemeClr val="bg2"/>
                </a:solidFill>
                <a:latin typeface="+mn-lt"/>
              </a:rPr>
              <a:t>social contract</a:t>
            </a:r>
            <a:endParaRPr lang="en-GB" sz="1200">
              <a:solidFill>
                <a:schemeClr val="bg2"/>
              </a:solidFill>
            </a:endParaRPr>
          </a:p>
          <a:p>
            <a:pPr marL="342900" indent="-342900">
              <a:spcAft>
                <a:spcPts val="600"/>
              </a:spcAft>
              <a:buClr>
                <a:schemeClr val="accent4"/>
              </a:buClr>
              <a:buAutoNum type="arabicPeriod"/>
            </a:pPr>
            <a:r>
              <a:rPr lang="en-GB" b="1">
                <a:solidFill>
                  <a:schemeClr val="bg2"/>
                </a:solidFill>
                <a:latin typeface="+mn-lt"/>
              </a:rPr>
              <a:t>Intersectionality and equality </a:t>
            </a:r>
            <a:r>
              <a:rPr lang="en-GB">
                <a:solidFill>
                  <a:schemeClr val="bg2"/>
                </a:solidFill>
                <a:latin typeface="+mn-lt"/>
              </a:rPr>
              <a:t>in deliberative and participatory democratic spaces</a:t>
            </a:r>
            <a:endParaRPr lang="en-GB" sz="1200">
              <a:solidFill>
                <a:schemeClr val="bg2"/>
              </a:solidFill>
            </a:endParaRPr>
          </a:p>
          <a:p>
            <a:pPr marL="342900" indent="-342900">
              <a:spcAft>
                <a:spcPts val="600"/>
              </a:spcAft>
              <a:buClr>
                <a:schemeClr val="accent4"/>
              </a:buClr>
              <a:buAutoNum type="arabicPeriod"/>
            </a:pPr>
            <a:r>
              <a:rPr lang="en-GB">
                <a:solidFill>
                  <a:schemeClr val="bg2"/>
                </a:solidFill>
                <a:latin typeface="+mn-lt"/>
              </a:rPr>
              <a:t>Political perspectives for the </a:t>
            </a:r>
            <a:r>
              <a:rPr lang="en-GB" b="1">
                <a:solidFill>
                  <a:schemeClr val="bg2"/>
                </a:solidFill>
                <a:latin typeface="+mn-lt"/>
              </a:rPr>
              <a:t>Eastern Neighbourhood </a:t>
            </a:r>
            <a:r>
              <a:rPr lang="en-GB">
                <a:solidFill>
                  <a:schemeClr val="bg2"/>
                </a:solidFill>
                <a:latin typeface="+mn-lt"/>
              </a:rPr>
              <a:t>and the Western Balkans</a:t>
            </a:r>
            <a:endParaRPr lang="en-GB" sz="1200">
              <a:solidFill>
                <a:schemeClr val="bg2"/>
              </a:solidFill>
            </a:endParaRPr>
          </a:p>
        </p:txBody>
      </p:sp>
      <p:sp>
        <p:nvSpPr>
          <p:cNvPr id="6" name="Rectangle : coins arrondis 5">
            <a:extLst>
              <a:ext uri="{FF2B5EF4-FFF2-40B4-BE49-F238E27FC236}">
                <a16:creationId xmlns:a16="http://schemas.microsoft.com/office/drawing/2014/main" id="{514CDC1F-5586-104D-BEEB-72ED60C35EB8}"/>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12 décembre 2022</a:t>
            </a:r>
          </a:p>
        </p:txBody>
      </p:sp>
      <p:sp>
        <p:nvSpPr>
          <p:cNvPr id="8" name="Rectangle : coins arrondis 7">
            <a:extLst>
              <a:ext uri="{FF2B5EF4-FFF2-40B4-BE49-F238E27FC236}">
                <a16:creationId xmlns:a16="http://schemas.microsoft.com/office/drawing/2014/main" id="{B7B07D72-FB26-0D7C-0661-89596DB47A23}"/>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14 mars 2023</a:t>
            </a:r>
          </a:p>
        </p:txBody>
      </p:sp>
    </p:spTree>
    <p:extLst>
      <p:ext uri="{BB962C8B-B14F-4D97-AF65-F5344CB8AC3E}">
        <p14:creationId xmlns:p14="http://schemas.microsoft.com/office/powerpoint/2010/main" val="4044658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Detecting, analyzing and countering foreign information manipulation and interference</a:t>
            </a:r>
            <a:endParaRPr lang="en-US" sz="2400"/>
          </a:p>
        </p:txBody>
      </p:sp>
      <p:sp>
        <p:nvSpPr>
          <p:cNvPr id="200" name="Google Shape;200;p18"/>
          <p:cNvSpPr txBox="1">
            <a:spLocks noGrp="1"/>
          </p:cNvSpPr>
          <p:nvPr>
            <p:ph type="body" idx="1"/>
          </p:nvPr>
        </p:nvSpPr>
        <p:spPr>
          <a:xfrm>
            <a:off x="359999" y="1565889"/>
            <a:ext cx="8424000" cy="231698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123076"/>
              </a:buClr>
              <a:buSzPts val="1500"/>
              <a:buChar char="•"/>
            </a:pPr>
            <a:r>
              <a:rPr lang="fr-FR" sz="1400"/>
              <a:t>Améliorer notre capacité à détecter les</a:t>
            </a:r>
            <a:r>
              <a:rPr lang="fr-FR" sz="1400" b="1"/>
              <a:t> tentatives étrangères d’influencer les processus démocratiques européens</a:t>
            </a:r>
            <a:r>
              <a:rPr lang="fr-FR" sz="1400"/>
              <a:t> : </a:t>
            </a:r>
            <a:r>
              <a:rPr lang="fr-FR" sz="1400" i="1" err="1"/>
              <a:t>Foreign</a:t>
            </a:r>
            <a:r>
              <a:rPr lang="fr-FR" sz="1400" i="1"/>
              <a:t> Information Manipulation and </a:t>
            </a:r>
            <a:r>
              <a:rPr lang="fr-FR" sz="1400" i="1" err="1"/>
              <a:t>Interference</a:t>
            </a:r>
            <a:r>
              <a:rPr lang="fr-FR" sz="1400" i="1"/>
              <a:t> (</a:t>
            </a:r>
            <a:r>
              <a:rPr lang="fr-FR" sz="1400" b="1" i="1"/>
              <a:t>FIMI</a:t>
            </a:r>
            <a:r>
              <a:rPr lang="fr-FR" sz="1400" i="1"/>
              <a:t>) </a:t>
            </a:r>
            <a:r>
              <a:rPr lang="fr-FR" sz="1400"/>
              <a:t>= initiatives souvent coordonnées et usant de moyens légaux.</a:t>
            </a:r>
          </a:p>
          <a:p>
            <a:pPr marL="419100" indent="-285750">
              <a:lnSpc>
                <a:spcPct val="110000"/>
              </a:lnSpc>
              <a:spcBef>
                <a:spcPts val="300"/>
              </a:spcBef>
              <a:buClr>
                <a:srgbClr val="123076"/>
              </a:buClr>
              <a:buSzPts val="1500"/>
              <a:buChar char="•"/>
            </a:pPr>
            <a:r>
              <a:rPr lang="fr-FR" sz="1400"/>
              <a:t>Quelles sont les tactiques, techniques et procédures (</a:t>
            </a:r>
            <a:r>
              <a:rPr lang="fr-FR" sz="1400" b="1"/>
              <a:t>TTP</a:t>
            </a:r>
            <a:r>
              <a:rPr lang="fr-FR" sz="1400"/>
              <a:t>) utilisées ? </a:t>
            </a:r>
          </a:p>
          <a:p>
            <a:pPr marL="419100" indent="-285750">
              <a:lnSpc>
                <a:spcPct val="110000"/>
              </a:lnSpc>
              <a:spcBef>
                <a:spcPts val="300"/>
              </a:spcBef>
              <a:buClr>
                <a:srgbClr val="123076"/>
              </a:buClr>
              <a:buSzPts val="1500"/>
              <a:buChar char="•"/>
            </a:pPr>
            <a:r>
              <a:rPr lang="fr-FR" sz="1400"/>
              <a:t>Liens avec activités illégales : cyberattaques, discours de haine. </a:t>
            </a:r>
            <a:endParaRPr lang="fr-FR" sz="1400">
              <a:solidFill>
                <a:srgbClr val="000091"/>
              </a:solidFill>
            </a:endParaRPr>
          </a:p>
          <a:p>
            <a:pPr marL="419100" indent="-285750">
              <a:lnSpc>
                <a:spcPct val="110000"/>
              </a:lnSpc>
              <a:spcBef>
                <a:spcPts val="300"/>
              </a:spcBef>
              <a:buClr>
                <a:srgbClr val="123076"/>
              </a:buClr>
              <a:buSzPts val="1500"/>
              <a:buChar char="•"/>
            </a:pPr>
            <a:r>
              <a:rPr lang="fr-FR" sz="1400"/>
              <a:t>Recommandations &amp; méthodes pour les décideurs, les praticiens privés, la société civile pour contrer cette manipulation étrangère et améliorer la résilience. Anticiper aussi les effets négatifs de ces méthodes.</a:t>
            </a:r>
            <a:endParaRPr lang="fr-FR" sz="1400">
              <a:solidFill>
                <a:srgbClr val="000091"/>
              </a:solidFill>
            </a:endParaRPr>
          </a:p>
          <a:p>
            <a:pPr marL="0" indent="0">
              <a:spcBef>
                <a:spcPts val="300"/>
              </a:spcBef>
              <a:buClr>
                <a:schemeClr val="dk1"/>
              </a:buClr>
              <a:buSzPts val="1100"/>
            </a:pPr>
            <a:endParaRPr lang="fr-FR" sz="1500" b="1">
              <a:solidFill>
                <a:schemeClr val="accent4"/>
              </a:solidFill>
            </a:endParaRPr>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2066250" y="1262681"/>
            <a:ext cx="6717749" cy="2490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Manipulation de l’information et interférences étrangères</a:t>
            </a:r>
            <a:endParaRPr lang="en-US"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HORIZON-CL2-2023-DEMOCRACY-01-01</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017975"/>
            <a:ext cx="8495766" cy="812048"/>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CL3-2021-</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FCT-01-03</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Desinformation</a:t>
            </a:r>
            <a:r>
              <a:rPr lang="en-US" sz="1100">
                <a:solidFill>
                  <a:schemeClr val="bg1">
                    <a:lumMod val="50000"/>
                  </a:schemeClr>
                </a:solidFill>
                <a:ea typeface="+mn-lt"/>
                <a:cs typeface="+mn-lt"/>
              </a:rPr>
              <a:t> and fake news et, de </a:t>
            </a:r>
            <a:r>
              <a:rPr lang="en-US" sz="1100" err="1">
                <a:solidFill>
                  <a:schemeClr val="bg1">
                    <a:lumMod val="50000"/>
                  </a:schemeClr>
                </a:solidFill>
                <a:ea typeface="+mn-lt"/>
                <a:cs typeface="+mn-lt"/>
              </a:rPr>
              <a:t>façon</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générale</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appels</a:t>
            </a:r>
            <a:r>
              <a:rPr lang="en-US" sz="1100">
                <a:solidFill>
                  <a:schemeClr val="bg1">
                    <a:lumMod val="50000"/>
                  </a:schemeClr>
                </a:solidFill>
                <a:ea typeface="+mn-lt"/>
                <a:cs typeface="+mn-lt"/>
              </a:rPr>
              <a:t> Cluster </a:t>
            </a:r>
            <a:r>
              <a:rPr lang="en-US" sz="1100" err="1">
                <a:solidFill>
                  <a:schemeClr val="bg1">
                    <a:lumMod val="50000"/>
                  </a:schemeClr>
                </a:solidFill>
                <a:ea typeface="+mn-lt"/>
                <a:cs typeface="+mn-lt"/>
              </a:rPr>
              <a:t>sécurité</a:t>
            </a:r>
            <a:r>
              <a:rPr lang="en-US" sz="1100">
                <a:solidFill>
                  <a:schemeClr val="bg1">
                    <a:lumMod val="50000"/>
                  </a:schemeClr>
                </a:solidFill>
                <a:ea typeface="+mn-lt"/>
                <a:cs typeface="+mn-lt"/>
              </a:rPr>
              <a:t> sur les </a:t>
            </a:r>
            <a:r>
              <a:rPr lang="en-US" sz="1100" err="1">
                <a:solidFill>
                  <a:schemeClr val="bg1">
                    <a:lumMod val="50000"/>
                  </a:schemeClr>
                </a:solidFill>
                <a:ea typeface="+mn-lt"/>
                <a:cs typeface="+mn-lt"/>
              </a:rPr>
              <a:t>réseaux</a:t>
            </a:r>
            <a:r>
              <a:rPr lang="en-US" sz="1100">
                <a:solidFill>
                  <a:schemeClr val="bg1">
                    <a:lumMod val="50000"/>
                  </a:schemeClr>
                </a:solidFill>
                <a:ea typeface="+mn-lt"/>
                <a:cs typeface="+mn-lt"/>
              </a:rPr>
              <a:t> de </a:t>
            </a:r>
            <a:r>
              <a:rPr lang="en-US" sz="1100" err="1">
                <a:solidFill>
                  <a:schemeClr val="bg1">
                    <a:lumMod val="50000"/>
                  </a:schemeClr>
                </a:solidFill>
                <a:ea typeface="+mn-lt"/>
                <a:cs typeface="+mn-lt"/>
              </a:rPr>
              <a:t>praticiens</a:t>
            </a:r>
            <a:r>
              <a:rPr lang="en-US" sz="1100">
                <a:solidFill>
                  <a:schemeClr val="bg1">
                    <a:lumMod val="50000"/>
                  </a:schemeClr>
                </a:solidFill>
                <a:ea typeface="+mn-lt"/>
                <a:cs typeface="+mn-lt"/>
              </a:rPr>
              <a:t> dans le </a:t>
            </a:r>
            <a:r>
              <a:rPr lang="en-US" sz="1100" err="1">
                <a:solidFill>
                  <a:schemeClr val="bg1">
                    <a:lumMod val="50000"/>
                  </a:schemeClr>
                </a:solidFill>
                <a:ea typeface="+mn-lt"/>
                <a:cs typeface="+mn-lt"/>
              </a:rPr>
              <a:t>domaine</a:t>
            </a:r>
            <a:r>
              <a:rPr lang="en-US" sz="1100">
                <a:solidFill>
                  <a:schemeClr val="bg1">
                    <a:lumMod val="50000"/>
                  </a:schemeClr>
                </a:solidFill>
                <a:ea typeface="+mn-lt"/>
                <a:cs typeface="+mn-lt"/>
              </a:rPr>
              <a:t> de la </a:t>
            </a:r>
            <a:r>
              <a:rPr lang="en-US" sz="1100" err="1">
                <a:solidFill>
                  <a:schemeClr val="bg1">
                    <a:lumMod val="50000"/>
                  </a:schemeClr>
                </a:solidFill>
                <a:ea typeface="+mn-lt"/>
                <a:cs typeface="+mn-lt"/>
              </a:rPr>
              <a:t>sécurité</a:t>
            </a:r>
            <a:r>
              <a:rPr lang="en-US" sz="1100">
                <a:solidFill>
                  <a:schemeClr val="bg1">
                    <a:lumMod val="50000"/>
                  </a:schemeClr>
                </a:solidFill>
                <a:ea typeface="+mn-lt"/>
                <a:cs typeface="+mn-lt"/>
              </a:rPr>
              <a:t>; CL2-</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DEMOCRACY 2022-01-05</a:t>
            </a:r>
            <a:r>
              <a:rPr lang="en-US" sz="1100">
                <a:solidFill>
                  <a:schemeClr val="bg1">
                    <a:lumMod val="50000"/>
                  </a:schemeClr>
                </a:solidFill>
                <a:ea typeface="+mn-lt"/>
                <a:cs typeface="+mn-lt"/>
              </a:rPr>
              <a:t> sur les </a:t>
            </a:r>
            <a:r>
              <a:rPr lang="en-US" sz="1100" err="1">
                <a:solidFill>
                  <a:schemeClr val="bg1">
                    <a:lumMod val="50000"/>
                  </a:schemeClr>
                </a:solidFill>
                <a:ea typeface="+mn-lt"/>
                <a:cs typeface="+mn-lt"/>
              </a:rPr>
              <a:t>discours</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populistes</a:t>
            </a:r>
            <a:r>
              <a:rPr lang="en-US" sz="1100">
                <a:solidFill>
                  <a:schemeClr val="bg1">
                    <a:lumMod val="50000"/>
                  </a:schemeClr>
                </a:solidFill>
                <a:ea typeface="+mn-lt"/>
                <a:cs typeface="+mn-lt"/>
              </a:rPr>
              <a:t> ; </a:t>
            </a:r>
            <a:r>
              <a:rPr lang="en-US" sz="1100" err="1">
                <a:solidFill>
                  <a:schemeClr val="bg1">
                    <a:lumMod val="50000"/>
                  </a:schemeClr>
                </a:solidFill>
                <a:ea typeface="+mn-lt"/>
                <a:cs typeface="+mn-lt"/>
              </a:rPr>
              <a:t>voir</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aussi</a:t>
            </a:r>
            <a:r>
              <a:rPr lang="en-US" sz="1100">
                <a:solidFill>
                  <a:schemeClr val="bg1">
                    <a:lumMod val="50000"/>
                  </a:schemeClr>
                </a:solidFill>
                <a:ea typeface="+mn-lt"/>
                <a:cs typeface="+mn-lt"/>
              </a:rPr>
              <a:t>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CL2-2021-TRANSFORMATIONS-01-07</a:t>
            </a:r>
            <a:r>
              <a:rPr lang="en-US" sz="1100">
                <a:solidFill>
                  <a:schemeClr val="bg1">
                    <a:lumMod val="50000"/>
                  </a:schemeClr>
                </a:solidFill>
                <a:ea typeface="+mn-lt"/>
                <a:cs typeface="+mn-lt"/>
              </a:rPr>
              <a:t>: Upgrading Independent Knowledge on Contemporary China in Europe. </a:t>
            </a:r>
          </a:p>
          <a:p>
            <a:r>
              <a:rPr lang="en-US" sz="1100" err="1">
                <a:solidFill>
                  <a:schemeClr val="bg1">
                    <a:lumMod val="50000"/>
                  </a:schemeClr>
                </a:solidFill>
                <a:cs typeface="Arial"/>
              </a:rPr>
              <a:t>Projet</a:t>
            </a:r>
            <a:r>
              <a:rPr lang="en-US" sz="1100">
                <a:solidFill>
                  <a:schemeClr val="bg1">
                    <a:lumMod val="50000"/>
                  </a:schemeClr>
                </a:solidFill>
                <a:cs typeface="Arial"/>
              </a:rPr>
              <a:t> </a:t>
            </a:r>
            <a:r>
              <a:rPr lang="en-US" sz="1100" err="1">
                <a:solidFill>
                  <a:schemeClr val="bg1">
                    <a:lumMod val="50000"/>
                  </a:schemeClr>
                </a:solidFill>
                <a:cs typeface="Arial"/>
              </a:rPr>
              <a:t>lié</a:t>
            </a:r>
            <a:r>
              <a:rPr lang="en-US" sz="1100">
                <a:solidFill>
                  <a:schemeClr val="bg1">
                    <a:lumMod val="50000"/>
                  </a:schemeClr>
                </a:solidFill>
                <a:cs typeface="Arial"/>
              </a:rPr>
              <a:t> : </a:t>
            </a:r>
            <a:r>
              <a:rPr lang="en-US" sz="1100">
                <a:solidFill>
                  <a:schemeClr val="bg1">
                    <a:lumMod val="50000"/>
                  </a:schemeClr>
                </a:solidFill>
                <a:cs typeface="Arial"/>
                <a:hlinkClick r:id="rId6">
                  <a:extLst>
                    <a:ext uri="{A12FA001-AC4F-418D-AE19-62706E023703}">
                      <ahyp:hlinkClr xmlns:ahyp="http://schemas.microsoft.com/office/drawing/2018/hyperlinkcolor" val="tx"/>
                    </a:ext>
                  </a:extLst>
                </a:hlinkClick>
              </a:rPr>
              <a:t>EU-HYBNET</a:t>
            </a:r>
            <a:endParaRPr lang="en-US" sz="1100" b="1" i="1">
              <a:solidFill>
                <a:schemeClr val="bg1">
                  <a:lumMod val="50000"/>
                </a:schemeClr>
              </a:solidFill>
              <a:cs typeface="Arial"/>
            </a:endParaRPr>
          </a:p>
        </p:txBody>
      </p:sp>
    </p:spTree>
    <p:extLst>
      <p:ext uri="{BB962C8B-B14F-4D97-AF65-F5344CB8AC3E}">
        <p14:creationId xmlns:p14="http://schemas.microsoft.com/office/powerpoint/2010/main" val="533595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8483AE-7AEE-4029-A447-15229B693C9B}"/>
              </a:ext>
            </a:extLst>
          </p:cNvPr>
          <p:cNvSpPr>
            <a:spLocks noGrp="1"/>
          </p:cNvSpPr>
          <p:nvPr>
            <p:ph type="title"/>
          </p:nvPr>
        </p:nvSpPr>
        <p:spPr>
          <a:xfrm>
            <a:off x="415926" y="1286724"/>
            <a:ext cx="8580389" cy="3132690"/>
          </a:xfrm>
          <a:solidFill>
            <a:schemeClr val="bg1"/>
          </a:solidFill>
        </p:spPr>
        <p:txBody>
          <a:bodyPr/>
          <a:lstStyle/>
          <a:p>
            <a:pPr>
              <a:spcBef>
                <a:spcPts val="600"/>
              </a:spcBef>
              <a:spcAft>
                <a:spcPts val="600"/>
              </a:spcAft>
            </a:pPr>
            <a:r>
              <a:rPr lang="fr-FR" sz="1400" b="0">
                <a:solidFill>
                  <a:schemeClr val="bg2"/>
                </a:solidFill>
              </a:rPr>
              <a:t>Horizon Europe est le programme-cadre de l'Union européenne pour la recherche et l'innovation. Il couvre la période 2021-2027 et est doté d'un budget de 95,5 milliards d'euros.</a:t>
            </a:r>
            <a:br>
              <a:rPr lang="fr-FR" sz="1400" b="0"/>
            </a:br>
            <a:br>
              <a:rPr lang="fr-FR" sz="1400" b="0"/>
            </a:br>
            <a:r>
              <a:rPr lang="fr-FR" sz="1400" b="0">
                <a:solidFill>
                  <a:schemeClr val="bg2"/>
                </a:solidFill>
              </a:rPr>
              <a:t>Le présent guide a été réalisé par les membres du </a:t>
            </a:r>
            <a:r>
              <a:rPr lang="fr-FR" sz="1400">
                <a:solidFill>
                  <a:schemeClr val="bg2"/>
                </a:solidFill>
              </a:rPr>
              <a:t>Point de Contact National </a:t>
            </a:r>
            <a:r>
              <a:rPr lang="fr-FR" sz="1400" b="0">
                <a:solidFill>
                  <a:schemeClr val="bg2"/>
                </a:solidFill>
              </a:rPr>
              <a:t>(PCN) français Horizon Europe en charge du </a:t>
            </a:r>
            <a:r>
              <a:rPr lang="fr-FR" sz="1400">
                <a:solidFill>
                  <a:schemeClr val="bg2"/>
                </a:solidFill>
              </a:rPr>
              <a:t>Cluster 2 "Culture, créativité et société inclusive".</a:t>
            </a:r>
            <a:br>
              <a:rPr lang="fr-FR" sz="1400" b="0"/>
            </a:br>
            <a:br>
              <a:rPr lang="fr-FR" sz="1400" b="0"/>
            </a:br>
            <a:r>
              <a:rPr lang="fr-FR" sz="1400">
                <a:solidFill>
                  <a:schemeClr val="bg2"/>
                </a:solidFill>
              </a:rPr>
              <a:t>Ce guide s'adresse à tous les acteurs français</a:t>
            </a:r>
            <a:r>
              <a:rPr lang="fr-FR" sz="1400" b="0">
                <a:solidFill>
                  <a:schemeClr val="bg2"/>
                </a:solidFill>
              </a:rPr>
              <a:t> du monde la </a:t>
            </a:r>
            <a:r>
              <a:rPr lang="fr-FR" sz="1400">
                <a:solidFill>
                  <a:schemeClr val="bg2"/>
                </a:solidFill>
              </a:rPr>
              <a:t>recherche</a:t>
            </a:r>
            <a:r>
              <a:rPr lang="fr-FR" sz="1400" b="0">
                <a:solidFill>
                  <a:schemeClr val="bg2"/>
                </a:solidFill>
              </a:rPr>
              <a:t> ainsi qu'aux </a:t>
            </a:r>
            <a:r>
              <a:rPr lang="fr-FR" sz="1400">
                <a:solidFill>
                  <a:schemeClr val="bg2"/>
                </a:solidFill>
              </a:rPr>
              <a:t>autorités publiques</a:t>
            </a:r>
            <a:r>
              <a:rPr lang="fr-FR" sz="1400" b="0">
                <a:solidFill>
                  <a:schemeClr val="bg2"/>
                </a:solidFill>
              </a:rPr>
              <a:t>, aux </a:t>
            </a:r>
            <a:r>
              <a:rPr lang="fr-FR" sz="1400">
                <a:solidFill>
                  <a:schemeClr val="bg2"/>
                </a:solidFill>
              </a:rPr>
              <a:t>acteurs économiques, sociaux et culturels </a:t>
            </a:r>
            <a:r>
              <a:rPr lang="fr-FR" sz="1400" b="0"/>
              <a:t>(entreprises, associations, musées...) </a:t>
            </a:r>
            <a:r>
              <a:rPr lang="fr-FR" sz="1400" b="0">
                <a:solidFill>
                  <a:schemeClr val="bg2"/>
                </a:solidFill>
              </a:rPr>
              <a:t>potentiellement intéressés par le Cluster 2. Il propose une </a:t>
            </a:r>
            <a:r>
              <a:rPr lang="fr-FR" sz="1400">
                <a:solidFill>
                  <a:schemeClr val="bg2"/>
                </a:solidFill>
              </a:rPr>
              <a:t>synthèse en français </a:t>
            </a:r>
            <a:r>
              <a:rPr lang="fr-FR" sz="1400" b="0">
                <a:solidFill>
                  <a:schemeClr val="bg2"/>
                </a:solidFill>
              </a:rPr>
              <a:t>des éléments clés de </a:t>
            </a:r>
            <a:r>
              <a:rPr lang="fr-FR" sz="1400">
                <a:solidFill>
                  <a:schemeClr val="bg2"/>
                </a:solidFill>
              </a:rPr>
              <a:t>chaque appel </a:t>
            </a:r>
            <a:r>
              <a:rPr lang="fr-FR" sz="1400" b="0" i="1">
                <a:solidFill>
                  <a:schemeClr val="bg2"/>
                </a:solidFill>
              </a:rPr>
              <a:t>(topics) </a:t>
            </a:r>
            <a:r>
              <a:rPr lang="fr-FR" sz="1400">
                <a:solidFill>
                  <a:schemeClr val="bg2"/>
                </a:solidFill>
              </a:rPr>
              <a:t>2023 et 2024</a:t>
            </a:r>
            <a:r>
              <a:rPr lang="fr-FR" sz="1400" b="0">
                <a:solidFill>
                  <a:schemeClr val="bg2"/>
                </a:solidFill>
              </a:rPr>
              <a:t> ainsi que des références permettant aux candidats d’approfondir l'étude de l’appel ciblé et affiner leur positionnement.</a:t>
            </a:r>
            <a:br>
              <a:rPr lang="fr-FR" sz="1400" b="0"/>
            </a:br>
            <a:br>
              <a:rPr lang="fr-FR" sz="1400" b="0"/>
            </a:br>
            <a:r>
              <a:rPr lang="fr-FR" sz="1400">
                <a:solidFill>
                  <a:schemeClr val="bg2"/>
                </a:solidFill>
              </a:rPr>
              <a:t>Pour plus d'informations, contactez le PCN : </a:t>
            </a:r>
            <a:r>
              <a:rPr lang="fr-FR" sz="1400">
                <a:solidFill>
                  <a:schemeClr val="bg2"/>
                </a:solidFill>
                <a:hlinkClick r:id="rId2">
                  <a:extLst>
                    <a:ext uri="{A12FA001-AC4F-418D-AE19-62706E023703}">
                      <ahyp:hlinkClr xmlns:ahyp="http://schemas.microsoft.com/office/drawing/2018/hyperlinkcolor" val="tx"/>
                    </a:ext>
                  </a:extLst>
                </a:hlinkClick>
              </a:rPr>
              <a:t>pcn-shs@recherche.gouv.fr</a:t>
            </a:r>
            <a:r>
              <a:rPr lang="fr-FR" sz="1400">
                <a:solidFill>
                  <a:schemeClr val="bg2"/>
                </a:solidFill>
              </a:rPr>
              <a:t> </a:t>
            </a:r>
            <a:br>
              <a:rPr lang="fr-FR" sz="1400" b="0">
                <a:highlight>
                  <a:srgbClr val="FFFF00"/>
                </a:highlight>
              </a:rPr>
            </a:br>
            <a:br>
              <a:rPr lang="fr-FR" sz="1400" b="0"/>
            </a:br>
            <a:r>
              <a:rPr lang="fr-FR" sz="1400" b="0">
                <a:solidFill>
                  <a:schemeClr val="bg2"/>
                </a:solidFill>
              </a:rPr>
              <a:t>Les synthèses et traductions proposées dans ce guide n'engagent que la responsabilité de leurs auteurs et en aucune manière celle de la Commission européenne.</a:t>
            </a:r>
            <a:br>
              <a:rPr lang="fr-FR" sz="1400" b="0"/>
            </a:br>
            <a:br>
              <a:rPr lang="fr-FR" sz="1400" b="0"/>
            </a:br>
            <a:br>
              <a:rPr lang="fr-FR" sz="1400" b="0"/>
            </a:br>
            <a:br>
              <a:rPr lang="fr-FR" sz="1400" b="0"/>
            </a:br>
            <a:br>
              <a:rPr lang="fr-FR" sz="1400" b="0"/>
            </a:br>
            <a:endParaRPr lang="fr-FR" sz="1400" b="0">
              <a:solidFill>
                <a:srgbClr val="000091"/>
              </a:solidFill>
            </a:endParaRPr>
          </a:p>
        </p:txBody>
      </p:sp>
      <p:sp>
        <p:nvSpPr>
          <p:cNvPr id="4" name="Espace réservé du numéro de diapositive 3">
            <a:extLst>
              <a:ext uri="{FF2B5EF4-FFF2-40B4-BE49-F238E27FC236}">
                <a16:creationId xmlns:a16="http://schemas.microsoft.com/office/drawing/2014/main" id="{8A734627-A195-4C55-8E1A-5EBA3A6CBE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a:t>3</a:t>
            </a:fld>
            <a:endParaRPr lang="fr-FR"/>
          </a:p>
        </p:txBody>
      </p:sp>
      <p:sp>
        <p:nvSpPr>
          <p:cNvPr id="5" name="ZoneTexte 4">
            <a:extLst>
              <a:ext uri="{FF2B5EF4-FFF2-40B4-BE49-F238E27FC236}">
                <a16:creationId xmlns:a16="http://schemas.microsoft.com/office/drawing/2014/main" id="{CD12D4A1-DA16-4C98-A341-89CC763F855C}"/>
              </a:ext>
            </a:extLst>
          </p:cNvPr>
          <p:cNvSpPr txBox="1"/>
          <p:nvPr/>
        </p:nvSpPr>
        <p:spPr>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1600" b="1">
                <a:solidFill>
                  <a:srgbClr val="000091"/>
                </a:solidFill>
              </a:rPr>
              <a:t>AVANT-PROPOS</a:t>
            </a:r>
          </a:p>
        </p:txBody>
      </p:sp>
    </p:spTree>
    <p:extLst>
      <p:ext uri="{BB962C8B-B14F-4D97-AF65-F5344CB8AC3E}">
        <p14:creationId xmlns:p14="http://schemas.microsoft.com/office/powerpoint/2010/main" val="306305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696680"/>
          </a:xfrm>
          <a:prstGeom prst="rect">
            <a:avLst/>
          </a:prstGeom>
          <a:noFill/>
          <a:ln>
            <a:noFill/>
          </a:ln>
        </p:spPr>
        <p:txBody>
          <a:bodyPr spcFirstLastPara="1" wrap="square" lIns="0" tIns="0" rIns="0" bIns="0" anchor="t" anchorCtr="0">
            <a:noAutofit/>
          </a:bodyPr>
          <a:lstStyle/>
          <a:p>
            <a:r>
              <a:rPr lang="en-US" sz="1800"/>
              <a:t>Developing a better understanding of information suppression by state authorities as an example of foreign manipulation and interference</a:t>
            </a:r>
            <a:r>
              <a:rPr lang="fr-FR" sz="1800"/>
              <a:t> </a:t>
            </a:r>
            <a:endParaRPr lang="en-US" sz="1800" b="0"/>
          </a:p>
          <a:p>
            <a:endParaRPr lang="fr-FR" sz="1800"/>
          </a:p>
          <a:p>
            <a:endParaRPr lang="en-IE" sz="1800"/>
          </a:p>
        </p:txBody>
      </p:sp>
      <p:sp>
        <p:nvSpPr>
          <p:cNvPr id="200" name="Google Shape;200;p18"/>
          <p:cNvSpPr txBox="1">
            <a:spLocks noGrp="1"/>
          </p:cNvSpPr>
          <p:nvPr>
            <p:ph type="body" idx="1"/>
          </p:nvPr>
        </p:nvSpPr>
        <p:spPr>
          <a:xfrm>
            <a:off x="359999" y="1838451"/>
            <a:ext cx="8424000" cy="2044425"/>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Compréhension </a:t>
            </a:r>
            <a:r>
              <a:rPr lang="fr-FR" sz="1500" b="1"/>
              <a:t>conceptuelle</a:t>
            </a:r>
            <a:r>
              <a:rPr lang="fr-FR" sz="1500"/>
              <a:t> du phénomène</a:t>
            </a:r>
            <a:endParaRPr lang="en-US" sz="1500"/>
          </a:p>
          <a:p>
            <a:pPr marL="419100" indent="-285750">
              <a:lnSpc>
                <a:spcPct val="110000"/>
              </a:lnSpc>
              <a:spcBef>
                <a:spcPts val="300"/>
              </a:spcBef>
              <a:buClr>
                <a:srgbClr val="000091"/>
              </a:buClr>
              <a:buFont typeface="Arial,Sans-Serif"/>
              <a:buChar char="•"/>
            </a:pPr>
            <a:r>
              <a:rPr lang="fr-FR" sz="1500"/>
              <a:t>Présenter des </a:t>
            </a:r>
            <a:r>
              <a:rPr lang="fr-FR" sz="1500" b="1"/>
              <a:t>cas pratiques</a:t>
            </a:r>
            <a:r>
              <a:rPr lang="fr-FR" sz="1500"/>
              <a:t> : pressions sur des individus (harassement, intimidations…), pression sur les médias (restriction des droits, pression sur les journalistes étrangers…) ; coercition économique sur les entreprises étrangères. </a:t>
            </a:r>
            <a:endParaRPr lang="en-US" sz="1500"/>
          </a:p>
          <a:p>
            <a:pPr marL="419100" indent="-285750">
              <a:lnSpc>
                <a:spcPct val="110000"/>
              </a:lnSpc>
              <a:spcBef>
                <a:spcPts val="300"/>
              </a:spcBef>
              <a:buFont typeface="Arial,Sans-Serif"/>
              <a:buChar char="•"/>
            </a:pPr>
            <a:r>
              <a:rPr lang="fr-FR" sz="1500"/>
              <a:t>Réaliser un compendium de ces TTP</a:t>
            </a:r>
            <a:endParaRPr lang="en-US" sz="1500"/>
          </a:p>
          <a:p>
            <a:pPr marL="419100" indent="-285750">
              <a:lnSpc>
                <a:spcPct val="110000"/>
              </a:lnSpc>
              <a:spcBef>
                <a:spcPts val="300"/>
              </a:spcBef>
              <a:buFont typeface="Arial,Sans-Serif"/>
              <a:buChar char="•"/>
            </a:pPr>
            <a:r>
              <a:rPr lang="fr-FR" sz="1500"/>
              <a:t>Approches politique, historique, légale; analyses comportementales...</a:t>
            </a:r>
            <a:endParaRPr lang="en-US" sz="1500"/>
          </a:p>
          <a:p>
            <a:pPr marL="419100" indent="-285750">
              <a:lnSpc>
                <a:spcPct val="110000"/>
              </a:lnSpc>
              <a:spcBef>
                <a:spcPts val="300"/>
              </a:spcBef>
              <a:buFont typeface="Arial,Sans-Serif"/>
              <a:buChar char="•"/>
            </a:pPr>
            <a:r>
              <a:rPr lang="fr-FR" sz="1500"/>
              <a:t>Recommandations, méthodes pour détecter et traiter la suppression d’information dans l’UE, dans les pays associés et dans les pays tiers.</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369423" y="1522231"/>
            <a:ext cx="6717749" cy="30770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spcBef>
                <a:spcPts val="300"/>
              </a:spcBef>
            </a:pPr>
            <a:r>
              <a:rPr lang="fr-FR" sz="1400" b="0" i="1">
                <a:solidFill>
                  <a:schemeClr val="tx1">
                    <a:lumMod val="65000"/>
                    <a:lumOff val="35000"/>
                  </a:schemeClr>
                </a:solidFill>
              </a:rPr>
              <a:t>La suppression d'informations, technique de FIMI par les régimes autoritaires</a:t>
            </a:r>
            <a:endParaRPr lang="fr-FR" sz="1400" b="0">
              <a:solidFill>
                <a:schemeClr val="tx1">
                  <a:lumMod val="65000"/>
                  <a:lumOff val="35000"/>
                </a:schemeClr>
              </a:solidFill>
            </a:endParaRPr>
          </a:p>
          <a:p>
            <a:endParaRPr lang="fr-FR"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HORIZON-CL2-2023-DEMOCRACY-01-02 </a:t>
            </a:r>
            <a:endParaRPr lang="en-US" sz="1200"/>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445621"/>
            <a:ext cx="8495766" cy="480993"/>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CL3-2021-</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FCT-01-03</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Desinformation</a:t>
            </a:r>
            <a:r>
              <a:rPr lang="en-US" sz="1100">
                <a:solidFill>
                  <a:schemeClr val="bg1">
                    <a:lumMod val="50000"/>
                  </a:schemeClr>
                </a:solidFill>
                <a:ea typeface="+mn-lt"/>
                <a:cs typeface="+mn-lt"/>
              </a:rPr>
              <a:t> and fake news;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CL2-2022-DEMOCRACY-01-06</a:t>
            </a:r>
            <a:r>
              <a:rPr lang="en-US" sz="1100">
                <a:solidFill>
                  <a:schemeClr val="bg1">
                    <a:lumMod val="50000"/>
                  </a:schemeClr>
                </a:solidFill>
                <a:ea typeface="+mn-lt"/>
                <a:cs typeface="+mn-lt"/>
              </a:rPr>
              <a:t>: Media for democracy – democratic media</a:t>
            </a:r>
            <a:endParaRPr lang="en-US">
              <a:solidFill>
                <a:schemeClr val="bg1">
                  <a:lumMod val="50000"/>
                </a:schemeClr>
              </a:solidFill>
            </a:endParaRPr>
          </a:p>
        </p:txBody>
      </p:sp>
    </p:spTree>
    <p:extLst>
      <p:ext uri="{BB962C8B-B14F-4D97-AF65-F5344CB8AC3E}">
        <p14:creationId xmlns:p14="http://schemas.microsoft.com/office/powerpoint/2010/main" val="1710124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New approaches for combatting corruption and other undue influences on political decision</a:t>
            </a:r>
            <a:endParaRPr lang="en-US" sz="1800" b="0"/>
          </a:p>
          <a:p>
            <a:endParaRPr lang="en-US" sz="1800"/>
          </a:p>
        </p:txBody>
      </p:sp>
      <p:sp>
        <p:nvSpPr>
          <p:cNvPr id="200" name="Google Shape;200;p18"/>
          <p:cNvSpPr txBox="1">
            <a:spLocks noGrp="1"/>
          </p:cNvSpPr>
          <p:nvPr>
            <p:ph type="body" idx="1"/>
          </p:nvPr>
        </p:nvSpPr>
        <p:spPr>
          <a:xfrm>
            <a:off x="359999" y="1801816"/>
            <a:ext cx="8424000" cy="2615924"/>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514350" indent="-323850">
              <a:lnSpc>
                <a:spcPct val="110000"/>
              </a:lnSpc>
              <a:spcBef>
                <a:spcPts val="300"/>
              </a:spcBef>
              <a:buClr>
                <a:srgbClr val="000091"/>
              </a:buClr>
              <a:buFont typeface="Arial,Sans-Serif"/>
              <a:buChar char="●"/>
            </a:pPr>
            <a:r>
              <a:rPr lang="fr-FR" sz="1500"/>
              <a:t>Fournir de nouveaux éléments de </a:t>
            </a:r>
            <a:r>
              <a:rPr lang="fr-FR" sz="1500" b="1"/>
              <a:t>compréhension</a:t>
            </a:r>
            <a:r>
              <a:rPr lang="fr-FR" sz="1500"/>
              <a:t> et des </a:t>
            </a:r>
            <a:r>
              <a:rPr lang="fr-FR" sz="1500" b="1"/>
              <a:t>données</a:t>
            </a:r>
            <a:r>
              <a:rPr lang="fr-FR" sz="1500"/>
              <a:t> sur ce phénomène</a:t>
            </a:r>
            <a:endParaRPr lang="en-US" sz="1500"/>
          </a:p>
          <a:p>
            <a:pPr marL="514350" indent="-323850">
              <a:lnSpc>
                <a:spcPct val="110000"/>
              </a:lnSpc>
              <a:spcBef>
                <a:spcPts val="300"/>
              </a:spcBef>
              <a:buClr>
                <a:srgbClr val="000091"/>
              </a:buClr>
              <a:buFont typeface="Arial,Sans-Serif"/>
              <a:buChar char="●"/>
            </a:pPr>
            <a:r>
              <a:rPr lang="fr-FR" sz="1500"/>
              <a:t>Connaissances avancées sur </a:t>
            </a:r>
            <a:r>
              <a:rPr lang="fr-FR" sz="1500" b="1"/>
              <a:t>l’utilisation des technologies</a:t>
            </a:r>
            <a:r>
              <a:rPr lang="fr-FR" sz="1500"/>
              <a:t> (IA, blockchain, analyses données cryptées) pour lutter contre ces formes de manipulation.</a:t>
            </a:r>
            <a:endParaRPr lang="en-US" sz="1500"/>
          </a:p>
          <a:p>
            <a:pPr marL="514350" indent="-323850">
              <a:lnSpc>
                <a:spcPct val="110000"/>
              </a:lnSpc>
              <a:spcBef>
                <a:spcPts val="300"/>
              </a:spcBef>
              <a:buClr>
                <a:srgbClr val="000091"/>
              </a:buClr>
              <a:buFont typeface="Arial,Sans-Serif"/>
              <a:buChar char="●"/>
            </a:pPr>
            <a:r>
              <a:rPr lang="fr-FR" sz="1500"/>
              <a:t>Renforcer les </a:t>
            </a:r>
            <a:r>
              <a:rPr lang="fr-FR" sz="1500" b="1"/>
              <a:t>outils législatifs </a:t>
            </a:r>
            <a:r>
              <a:rPr lang="fr-FR" sz="1500"/>
              <a:t>nationaux et européens</a:t>
            </a:r>
            <a:endParaRPr lang="en-US" sz="1500"/>
          </a:p>
          <a:p>
            <a:pPr marL="514350" indent="-323850">
              <a:lnSpc>
                <a:spcPct val="110000"/>
              </a:lnSpc>
              <a:spcBef>
                <a:spcPts val="300"/>
              </a:spcBef>
              <a:buClr>
                <a:srgbClr val="000091"/>
              </a:buClr>
              <a:buFont typeface="Arial,Sans-Serif"/>
              <a:buChar char="●"/>
            </a:pPr>
            <a:r>
              <a:rPr lang="fr-FR" sz="1500"/>
              <a:t>Les </a:t>
            </a:r>
            <a:r>
              <a:rPr lang="fr-FR" sz="1500" b="1"/>
              <a:t>acteurs </a:t>
            </a:r>
            <a:r>
              <a:rPr lang="fr-FR" sz="1500"/>
              <a:t>de cette corruption : acteurs politiques, financiers, économiques, commerciaux</a:t>
            </a:r>
            <a:endParaRPr lang="en-US" sz="1500"/>
          </a:p>
          <a:p>
            <a:pPr marL="514350" indent="-323850">
              <a:lnSpc>
                <a:spcPct val="110000"/>
              </a:lnSpc>
              <a:spcBef>
                <a:spcPts val="300"/>
              </a:spcBef>
              <a:buClr>
                <a:srgbClr val="000091"/>
              </a:buClr>
              <a:buFont typeface="Arial,Sans-Serif"/>
              <a:buChar char="●"/>
            </a:pPr>
            <a:r>
              <a:rPr lang="fr-FR" sz="1500"/>
              <a:t>Rôle de </a:t>
            </a:r>
            <a:r>
              <a:rPr lang="fr-FR" sz="1500" b="1"/>
              <a:t>l’analyse de données </a:t>
            </a:r>
            <a:r>
              <a:rPr lang="fr-FR" sz="1500"/>
              <a:t>dans la communication politique, rôle du </a:t>
            </a:r>
            <a:r>
              <a:rPr lang="fr-FR" sz="1500" b="1"/>
              <a:t>journalisme d’investigation</a:t>
            </a:r>
            <a:endParaRPr lang="en-US" sz="1500"/>
          </a:p>
          <a:p>
            <a:pPr marL="514350" indent="-323850">
              <a:lnSpc>
                <a:spcPct val="110000"/>
              </a:lnSpc>
              <a:spcBef>
                <a:spcPts val="300"/>
              </a:spcBef>
              <a:buClr>
                <a:srgbClr val="000091"/>
              </a:buClr>
              <a:buFont typeface="Arial,Sans-Serif"/>
              <a:buChar char="●"/>
            </a:pPr>
            <a:r>
              <a:rPr lang="fr-FR" sz="1500"/>
              <a:t>Rôle l’</a:t>
            </a:r>
            <a:r>
              <a:rPr lang="fr-FR" sz="1500" b="1"/>
              <a:t>éducation</a:t>
            </a:r>
            <a:r>
              <a:rPr lang="fr-FR" sz="1500"/>
              <a:t> et des </a:t>
            </a:r>
            <a:r>
              <a:rPr lang="fr-FR" sz="1500" b="1"/>
              <a:t>médias</a:t>
            </a:r>
            <a:r>
              <a:rPr lang="fr-FR" sz="1500"/>
              <a:t>, notamment des </a:t>
            </a:r>
            <a:r>
              <a:rPr lang="fr-FR" sz="1500" b="1"/>
              <a:t>réseaux sociaux</a:t>
            </a:r>
            <a:r>
              <a:rPr lang="fr-FR" sz="1500"/>
              <a:t>.</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076347" y="1448962"/>
            <a:ext cx="8351652" cy="21978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spcBef>
                <a:spcPts val="300"/>
              </a:spcBef>
            </a:pPr>
            <a:r>
              <a:rPr lang="fr-FR" sz="1400" b="0" i="1">
                <a:solidFill>
                  <a:schemeClr val="tx1">
                    <a:lumMod val="65000"/>
                    <a:lumOff val="35000"/>
                  </a:schemeClr>
                </a:solidFill>
              </a:rPr>
              <a:t>Combattre la corruption et autres formes d’influence sur les décisions politiques</a:t>
            </a:r>
            <a:endParaRPr lang="fr-FR" sz="1400" b="0">
              <a:solidFill>
                <a:schemeClr val="tx1">
                  <a:lumMod val="65000"/>
                  <a:lumOff val="35000"/>
                </a:schemeClr>
              </a:solidFill>
            </a:endParaRPr>
          </a:p>
          <a:p>
            <a:pPr>
              <a:lnSpc>
                <a:spcPct val="100000"/>
              </a:lnSpc>
            </a:pPr>
            <a:endParaRPr lang="fr-FR" sz="1400" b="0" i="1">
              <a:solidFill>
                <a:schemeClr val="tx1">
                  <a:lumMod val="65000"/>
                  <a:lumOff val="35000"/>
                </a:schemeClr>
              </a:solidFill>
            </a:endParaRPr>
          </a:p>
          <a:p>
            <a:endParaRPr lang="fr-FR"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HORIZON-CL2-2023-DEMOCRACY-01-03 </a:t>
            </a:r>
            <a:endParaRPr lang="en-US" sz="1200"/>
          </a:p>
          <a:p>
            <a:pPr algn="r"/>
            <a:r>
              <a:rPr lang="fr-FR" sz="1200"/>
              <a:t>Budget global : </a:t>
            </a:r>
            <a:r>
              <a:rPr lang="fr-FR" sz="1200" b="1"/>
              <a:t>12M€ - </a:t>
            </a:r>
            <a:r>
              <a:rPr lang="fr-FR" sz="1200"/>
              <a:t>Budget par projet :</a:t>
            </a:r>
            <a:r>
              <a:rPr lang="fr-FR" sz="1200" b="1"/>
              <a:t> 5 à 6M€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418614" y="4526216"/>
            <a:ext cx="8495766" cy="341783"/>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marL="133350">
              <a:lnSpc>
                <a:spcPct val="110000"/>
              </a:lnSpc>
              <a:spcBef>
                <a:spcPts val="300"/>
              </a:spcBef>
            </a:pPr>
            <a:r>
              <a:rPr lang="fr-FR" sz="1100" b="1"/>
              <a:t>Voir aussi : </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CL3-2022-FCT-01-05</a:t>
            </a:r>
            <a:r>
              <a:rPr lang="en-US" sz="1100">
                <a:solidFill>
                  <a:schemeClr val="bg1">
                    <a:lumMod val="50000"/>
                  </a:schemeClr>
                </a:solidFill>
                <a:ea typeface="+mn-lt"/>
                <a:cs typeface="+mn-lt"/>
              </a:rPr>
              <a:t>: Effective fight against corruption. </a:t>
            </a:r>
            <a:r>
              <a:rPr lang="en-US" sz="1100" err="1">
                <a:solidFill>
                  <a:schemeClr val="bg1">
                    <a:lumMod val="50000"/>
                  </a:schemeClr>
                </a:solidFill>
                <a:ea typeface="+mn-lt"/>
                <a:cs typeface="+mn-lt"/>
              </a:rPr>
              <a:t>Projet</a:t>
            </a:r>
            <a:r>
              <a:rPr lang="en-US" sz="1100">
                <a:solidFill>
                  <a:schemeClr val="bg1">
                    <a:lumMod val="50000"/>
                  </a:schemeClr>
                </a:solidFill>
                <a:ea typeface="+mn-lt"/>
                <a:cs typeface="+mn-lt"/>
              </a:rPr>
              <a:t> </a:t>
            </a:r>
            <a:r>
              <a:rPr lang="en-US" sz="1100" err="1">
                <a:solidFill>
                  <a:schemeClr val="bg1">
                    <a:lumMod val="50000"/>
                  </a:schemeClr>
                </a:solidFill>
                <a:ea typeface="+mn-lt"/>
                <a:cs typeface="+mn-lt"/>
              </a:rPr>
              <a:t>associé</a:t>
            </a:r>
            <a:r>
              <a:rPr lang="en-US" sz="1100">
                <a:solidFill>
                  <a:schemeClr val="bg1">
                    <a:lumMod val="50000"/>
                  </a:schemeClr>
                </a:solidFill>
                <a:ea typeface="+mn-lt"/>
                <a:cs typeface="+mn-lt"/>
              </a:rPr>
              <a:t>: FP7 </a:t>
            </a:r>
            <a:r>
              <a:rPr lang="en-GB" sz="1100">
                <a:solidFill>
                  <a:schemeClr val="bg1">
                    <a:lumMod val="50000"/>
                  </a:schemeClr>
                </a:solidFill>
                <a:ea typeface="+mn-lt"/>
                <a:cs typeface="+mn-lt"/>
              </a:rPr>
              <a:t>ANTICORRP</a:t>
            </a:r>
            <a:endParaRPr lang="fr-FR" sz="1100">
              <a:solidFill>
                <a:schemeClr val="bg1">
                  <a:lumMod val="50000"/>
                </a:schemeClr>
              </a:solidFill>
              <a:ea typeface="+mn-lt"/>
              <a:cs typeface="+mn-lt"/>
            </a:endParaRPr>
          </a:p>
          <a:p>
            <a:endParaRPr lang="en-US" sz="1100">
              <a:solidFill>
                <a:schemeClr val="bg1">
                  <a:lumMod val="50000"/>
                </a:schemeClr>
              </a:solidFill>
              <a:cs typeface="Arial"/>
            </a:endParaRPr>
          </a:p>
        </p:txBody>
      </p:sp>
    </p:spTree>
    <p:extLst>
      <p:ext uri="{BB962C8B-B14F-4D97-AF65-F5344CB8AC3E}">
        <p14:creationId xmlns:p14="http://schemas.microsoft.com/office/powerpoint/2010/main" val="12425633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The emotional politics of democracy</a:t>
            </a:r>
            <a:endParaRPr lang="en-US"/>
          </a:p>
        </p:txBody>
      </p:sp>
      <p:sp>
        <p:nvSpPr>
          <p:cNvPr id="200" name="Google Shape;200;p18"/>
          <p:cNvSpPr txBox="1">
            <a:spLocks noGrp="1"/>
          </p:cNvSpPr>
          <p:nvPr>
            <p:ph type="body" idx="1"/>
          </p:nvPr>
        </p:nvSpPr>
        <p:spPr>
          <a:xfrm>
            <a:off x="359999" y="1538048"/>
            <a:ext cx="8424000" cy="2674538"/>
          </a:xfrm>
          <a:prstGeom prst="rect">
            <a:avLst/>
          </a:prstGeom>
          <a:noFill/>
          <a:ln>
            <a:noFill/>
          </a:ln>
        </p:spPr>
        <p:txBody>
          <a:bodyPr spcFirstLastPara="1" wrap="square" lIns="0" tIns="0" rIns="0" bIns="0" anchor="t" anchorCtr="0">
            <a:noAutofit/>
          </a:bodyPr>
          <a:lstStyle/>
          <a:p>
            <a:pPr marL="0" indent="0">
              <a:spcBef>
                <a:spcPts val="300"/>
              </a:spcBef>
            </a:pPr>
            <a:r>
              <a:rPr lang="fr-FR" sz="1500" b="1" dirty="0">
                <a:solidFill>
                  <a:schemeClr val="accent4"/>
                </a:solidFill>
              </a:rPr>
              <a:t>Attendus</a:t>
            </a:r>
            <a:endParaRPr lang="fr-FR" sz="1500" dirty="0">
              <a:solidFill>
                <a:schemeClr val="accent4"/>
              </a:solidFill>
            </a:endParaRPr>
          </a:p>
          <a:p>
            <a:pPr marL="419100" indent="-285750">
              <a:lnSpc>
                <a:spcPct val="110000"/>
              </a:lnSpc>
              <a:spcBef>
                <a:spcPts val="300"/>
              </a:spcBef>
              <a:buClr>
                <a:srgbClr val="000091"/>
              </a:buClr>
              <a:buFont typeface="Arial,Sans-Serif"/>
              <a:buChar char="•"/>
            </a:pPr>
            <a:r>
              <a:rPr lang="fr-FR" sz="1500" dirty="0"/>
              <a:t>Comment </a:t>
            </a:r>
            <a:r>
              <a:rPr lang="fr-FR" sz="1500" b="1" dirty="0"/>
              <a:t>intégrer cette dimension émotionnelle dans les politiques</a:t>
            </a:r>
            <a:r>
              <a:rPr lang="fr-FR" sz="1500" dirty="0"/>
              <a:t>, dans les </a:t>
            </a:r>
            <a:r>
              <a:rPr lang="fr-FR" sz="1500" b="1" dirty="0"/>
              <a:t>prises de décision </a:t>
            </a:r>
            <a:r>
              <a:rPr lang="fr-FR" sz="1500" dirty="0"/>
              <a:t>(informer les décideurs), dans la </a:t>
            </a:r>
            <a:r>
              <a:rPr lang="fr-FR" sz="1500" b="1" dirty="0"/>
              <a:t>communication </a:t>
            </a:r>
            <a:r>
              <a:rPr lang="fr-FR" sz="1500" dirty="0"/>
              <a:t>sur les décisions… </a:t>
            </a:r>
            <a:endParaRPr lang="en-US" sz="1500" dirty="0"/>
          </a:p>
          <a:p>
            <a:pPr marL="419100" indent="-285750">
              <a:lnSpc>
                <a:spcPct val="110000"/>
              </a:lnSpc>
              <a:spcBef>
                <a:spcPts val="300"/>
              </a:spcBef>
              <a:buClr>
                <a:srgbClr val="000091"/>
              </a:buClr>
              <a:buFont typeface="Arial,Sans-Serif"/>
              <a:buChar char="•"/>
            </a:pPr>
            <a:r>
              <a:rPr lang="fr-FR" sz="1500" b="1" dirty="0"/>
              <a:t>Impact </a:t>
            </a:r>
            <a:r>
              <a:rPr lang="fr-FR" sz="1500" dirty="0"/>
              <a:t>des émotions (espoir, peurs, frustrations, solidarité, haine, envie, honte…), des valeurs, identités et normes </a:t>
            </a:r>
            <a:r>
              <a:rPr lang="fr-FR" sz="1500" b="1" dirty="0"/>
              <a:t>sur la confiance dans la démocratie</a:t>
            </a:r>
            <a:r>
              <a:rPr lang="fr-FR" sz="1500" dirty="0"/>
              <a:t>, la mobilisation et la participation politique, la désinformation, les mouvements sociaux, les mouvements extrémistes.</a:t>
            </a:r>
            <a:endParaRPr lang="en-US" sz="1500" dirty="0"/>
          </a:p>
          <a:p>
            <a:pPr marL="419100" indent="-285750">
              <a:lnSpc>
                <a:spcPct val="110000"/>
              </a:lnSpc>
              <a:spcBef>
                <a:spcPts val="300"/>
              </a:spcBef>
              <a:buClr>
                <a:srgbClr val="000091"/>
              </a:buClr>
              <a:buFont typeface="Arial,Sans-Serif"/>
              <a:buChar char="•"/>
            </a:pPr>
            <a:r>
              <a:rPr lang="fr-FR" sz="1500" dirty="0"/>
              <a:t>Concevoir des pilotes, fournir des recommandations concrètes.</a:t>
            </a:r>
            <a:endParaRPr lang="fr-FR" dirty="0"/>
          </a:p>
          <a:p>
            <a:pPr marL="133350" indent="0">
              <a:lnSpc>
                <a:spcPct val="110000"/>
              </a:lnSpc>
              <a:spcBef>
                <a:spcPts val="300"/>
              </a:spcBef>
              <a:buClr>
                <a:srgbClr val="000091"/>
              </a:buClr>
            </a:pPr>
            <a:r>
              <a:rPr lang="fr-FR" sz="1500" dirty="0"/>
              <a:t>Cas d’études recommandés : pandémie de COVID, guerre en Ukraine </a:t>
            </a:r>
          </a:p>
          <a:p>
            <a:pPr marL="133350" indent="0">
              <a:lnSpc>
                <a:spcPct val="110000"/>
              </a:lnSpc>
              <a:spcBef>
                <a:spcPts val="300"/>
              </a:spcBef>
              <a:buClr>
                <a:srgbClr val="000091"/>
              </a:buClr>
            </a:pPr>
            <a:r>
              <a:rPr lang="fr-FR" sz="1100" i="1" dirty="0"/>
              <a:t>Participation recommandée du </a:t>
            </a:r>
            <a:r>
              <a:rPr lang="en-GB" sz="1100" i="1" dirty="0"/>
              <a:t>Joint Research Centre </a:t>
            </a:r>
            <a:r>
              <a:rPr lang="fr-FR" sz="1100" i="1" dirty="0"/>
              <a:t>: voir notre </a:t>
            </a:r>
            <a:r>
              <a:rPr lang="fr-FR" sz="1100" i="1" dirty="0">
                <a:hlinkClick r:id="rId3" action="ppaction://hlinksldjump"/>
              </a:rPr>
              <a:t>diapositive dédiée</a:t>
            </a:r>
            <a:endParaRPr lang="fr-FR" sz="1100" i="1" dirty="0"/>
          </a:p>
          <a:p>
            <a:pPr marL="133350" indent="0">
              <a:lnSpc>
                <a:spcPct val="110000"/>
              </a:lnSpc>
              <a:spcBef>
                <a:spcPts val="300"/>
              </a:spcBef>
              <a:buClr>
                <a:srgbClr val="000091"/>
              </a:buClr>
            </a:pPr>
            <a:endParaRPr lang="fr-FR" sz="1500"/>
          </a:p>
          <a:p>
            <a:pPr marL="133350" indent="0">
              <a:lnSpc>
                <a:spcPct val="110000"/>
              </a:lnSpc>
              <a:spcBef>
                <a:spcPts val="300"/>
              </a:spcBef>
              <a:buClr>
                <a:srgbClr val="000091"/>
              </a:buClr>
            </a:pP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112982" y="1214502"/>
            <a:ext cx="8351652" cy="24909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fr-FR" sz="1400" b="0" i="1">
                <a:solidFill>
                  <a:schemeClr val="tx1">
                    <a:lumMod val="65000"/>
                    <a:lumOff val="35000"/>
                  </a:schemeClr>
                </a:solidFill>
              </a:rPr>
              <a:t>Interactions entre politiques et émotions, valeurs, identités, croyances</a:t>
            </a:r>
            <a:endParaRPr lang="en-US"/>
          </a:p>
          <a:p>
            <a:endParaRPr lang="fr-FR"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HORIZON-CL2-2023-DEMOCRACY-01-04 </a:t>
            </a:r>
            <a:endParaRPr lang="en-US" sz="1200"/>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83127" y="4295413"/>
            <a:ext cx="8977745" cy="768423"/>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a:solidFill>
                  <a:schemeClr val="bg1">
                    <a:lumMod val="50000"/>
                  </a:schemeClr>
                </a:solidFill>
                <a:ea typeface="+mn-lt"/>
                <a:cs typeface="+mn-lt"/>
              </a:rPr>
              <a:t>N</a:t>
            </a:r>
            <a:r>
              <a:rPr lang="en-GB" sz="1100" err="1">
                <a:solidFill>
                  <a:schemeClr val="bg1">
                    <a:lumMod val="50000"/>
                  </a:schemeClr>
                </a:solidFill>
                <a:ea typeface="+mn-lt"/>
                <a:cs typeface="+mn-lt"/>
              </a:rPr>
              <a:t>ombreux</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appels</a:t>
            </a:r>
            <a:r>
              <a:rPr lang="en-GB" sz="1100">
                <a:solidFill>
                  <a:schemeClr val="bg1">
                    <a:lumMod val="50000"/>
                  </a:schemeClr>
                </a:solidFill>
                <a:ea typeface="+mn-lt"/>
                <a:cs typeface="+mn-lt"/>
              </a:rPr>
              <a:t> dans le passé sur la </a:t>
            </a:r>
            <a:r>
              <a:rPr lang="en-GB" sz="1100" err="1">
                <a:solidFill>
                  <a:schemeClr val="bg1">
                    <a:lumMod val="50000"/>
                  </a:schemeClr>
                </a:solidFill>
                <a:ea typeface="+mn-lt"/>
                <a:cs typeface="+mn-lt"/>
              </a:rPr>
              <a:t>crise</a:t>
            </a:r>
            <a:r>
              <a:rPr lang="en-GB" sz="1100">
                <a:solidFill>
                  <a:schemeClr val="bg1">
                    <a:lumMod val="50000"/>
                  </a:schemeClr>
                </a:solidFill>
                <a:ea typeface="+mn-lt"/>
                <a:cs typeface="+mn-lt"/>
              </a:rPr>
              <a:t> de </a:t>
            </a:r>
            <a:r>
              <a:rPr lang="en-GB" sz="1100" err="1">
                <a:solidFill>
                  <a:schemeClr val="bg1">
                    <a:lumMod val="50000"/>
                  </a:schemeClr>
                </a:solidFill>
                <a:ea typeface="+mn-lt"/>
                <a:cs typeface="+mn-lt"/>
              </a:rPr>
              <a:t>confiance</a:t>
            </a:r>
            <a:r>
              <a:rPr lang="en-GB" sz="1100">
                <a:solidFill>
                  <a:schemeClr val="bg1">
                    <a:lumMod val="50000"/>
                  </a:schemeClr>
                </a:solidFill>
                <a:ea typeface="+mn-lt"/>
                <a:cs typeface="+mn-lt"/>
              </a:rPr>
              <a:t> dans </a:t>
            </a:r>
            <a:r>
              <a:rPr lang="en-GB" sz="1100" err="1">
                <a:solidFill>
                  <a:schemeClr val="bg1">
                    <a:lumMod val="50000"/>
                  </a:schemeClr>
                </a:solidFill>
                <a:ea typeface="+mn-lt"/>
                <a:cs typeface="+mn-lt"/>
              </a:rPr>
              <a:t>nos</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démocraties</a:t>
            </a:r>
            <a:r>
              <a:rPr lang="en-GB" sz="1100">
                <a:solidFill>
                  <a:schemeClr val="bg1">
                    <a:lumMod val="50000"/>
                  </a:schemeClr>
                </a:solidFill>
                <a:ea typeface="+mn-lt"/>
                <a:cs typeface="+mn-lt"/>
              </a:rPr>
              <a:t>, les </a:t>
            </a:r>
            <a:r>
              <a:rPr lang="en-GB" sz="1100" err="1">
                <a:solidFill>
                  <a:schemeClr val="bg1">
                    <a:lumMod val="50000"/>
                  </a:schemeClr>
                </a:solidFill>
                <a:ea typeface="+mn-lt"/>
                <a:cs typeface="+mn-lt"/>
              </a:rPr>
              <a:t>discours</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populistes</a:t>
            </a:r>
            <a:r>
              <a:rPr lang="en-GB" sz="1100">
                <a:solidFill>
                  <a:schemeClr val="bg1">
                    <a:lumMod val="50000"/>
                  </a:schemeClr>
                </a:solidFill>
                <a:ea typeface="+mn-lt"/>
                <a:cs typeface="+mn-lt"/>
              </a:rPr>
              <a:t>, la </a:t>
            </a:r>
            <a:r>
              <a:rPr lang="en-GB" sz="1100" err="1">
                <a:solidFill>
                  <a:schemeClr val="bg1">
                    <a:lumMod val="50000"/>
                  </a:schemeClr>
                </a:solidFill>
                <a:ea typeface="+mn-lt"/>
                <a:cs typeface="+mn-lt"/>
              </a:rPr>
              <a:t>désinformation</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l'influence</a:t>
            </a:r>
            <a:r>
              <a:rPr lang="en-GB" sz="1100">
                <a:solidFill>
                  <a:schemeClr val="bg1">
                    <a:lumMod val="50000"/>
                  </a:schemeClr>
                </a:solidFill>
                <a:ea typeface="+mn-lt"/>
                <a:cs typeface="+mn-lt"/>
              </a:rPr>
              <a:t> des </a:t>
            </a:r>
            <a:r>
              <a:rPr lang="en-GB" sz="1100" err="1">
                <a:solidFill>
                  <a:schemeClr val="bg1">
                    <a:lumMod val="50000"/>
                  </a:schemeClr>
                </a:solidFill>
                <a:ea typeface="+mn-lt"/>
                <a:cs typeface="+mn-lt"/>
              </a:rPr>
              <a:t>réseaux</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sociaux</a:t>
            </a:r>
            <a:r>
              <a:rPr lang="en-GB" sz="1100">
                <a:solidFill>
                  <a:schemeClr val="bg1">
                    <a:lumMod val="50000"/>
                  </a:schemeClr>
                </a:solidFill>
                <a:ea typeface="+mn-lt"/>
                <a:cs typeface="+mn-lt"/>
              </a:rPr>
              <a:t>, les questions </a:t>
            </a:r>
            <a:r>
              <a:rPr lang="en-GB" sz="1100" err="1">
                <a:solidFill>
                  <a:schemeClr val="bg1">
                    <a:lumMod val="50000"/>
                  </a:schemeClr>
                </a:solidFill>
                <a:ea typeface="+mn-lt"/>
                <a:cs typeface="+mn-lt"/>
              </a:rPr>
              <a:t>d'identités</a:t>
            </a:r>
            <a:r>
              <a:rPr lang="en-GB" sz="1100">
                <a:solidFill>
                  <a:schemeClr val="bg1">
                    <a:lumMod val="50000"/>
                  </a:schemeClr>
                </a:solidFill>
                <a:ea typeface="+mn-lt"/>
                <a:cs typeface="+mn-lt"/>
              </a:rPr>
              <a:t>... Pour les plus </a:t>
            </a:r>
            <a:r>
              <a:rPr lang="en-GB" sz="1100" err="1">
                <a:solidFill>
                  <a:schemeClr val="bg1">
                    <a:lumMod val="50000"/>
                  </a:schemeClr>
                </a:solidFill>
                <a:ea typeface="+mn-lt"/>
                <a:cs typeface="+mn-lt"/>
              </a:rPr>
              <a:t>récents</a:t>
            </a:r>
            <a:r>
              <a:rPr lang="en-GB" sz="1100">
                <a:solidFill>
                  <a:schemeClr val="bg1">
                    <a:lumMod val="50000"/>
                  </a:schemeClr>
                </a:solidFill>
                <a:ea typeface="+mn-lt"/>
                <a:cs typeface="+mn-lt"/>
              </a:rPr>
              <a:t>: </a:t>
            </a:r>
            <a:r>
              <a:rPr lang="en-GB"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CL2-2022-DEMOCRACY-01-05</a:t>
            </a:r>
            <a:r>
              <a:rPr lang="en-GB" sz="1100">
                <a:solidFill>
                  <a:schemeClr val="bg1">
                    <a:lumMod val="50000"/>
                  </a:schemeClr>
                </a:solidFill>
                <a:ea typeface="+mn-lt"/>
                <a:cs typeface="+mn-lt"/>
              </a:rPr>
              <a:t>: Evolution of political extremism and its influence on contemporary social and political dialogue; </a:t>
            </a:r>
            <a:r>
              <a:rPr lang="en-GB"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CL2-2022-DEMOCRACY-01-08</a:t>
            </a:r>
            <a:r>
              <a:rPr lang="en-GB" sz="1100">
                <a:solidFill>
                  <a:schemeClr val="bg1">
                    <a:lumMod val="50000"/>
                  </a:schemeClr>
                </a:solidFill>
                <a:ea typeface="+mn-lt"/>
                <a:cs typeface="+mn-lt"/>
              </a:rPr>
              <a:t>: Representative democracy in flux; </a:t>
            </a:r>
            <a:r>
              <a:rPr lang="en-GB" sz="1100">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GOVERNANCE-01-2019</a:t>
            </a:r>
            <a:r>
              <a:rPr lang="en-GB" sz="1100">
                <a:solidFill>
                  <a:schemeClr val="bg1">
                    <a:lumMod val="50000"/>
                  </a:schemeClr>
                </a:solidFill>
                <a:ea typeface="+mn-lt"/>
                <a:cs typeface="+mn-lt"/>
              </a:rPr>
              <a:t>: Trust in governance… . </a:t>
            </a:r>
            <a:r>
              <a:rPr lang="en-GB" sz="1100" err="1">
                <a:solidFill>
                  <a:schemeClr val="bg1">
                    <a:lumMod val="50000"/>
                  </a:schemeClr>
                </a:solidFill>
                <a:ea typeface="+mn-lt"/>
                <a:cs typeface="+mn-lt"/>
              </a:rPr>
              <a:t>Voir</a:t>
            </a:r>
            <a:r>
              <a:rPr lang="en-GB" sz="1100">
                <a:solidFill>
                  <a:schemeClr val="bg1">
                    <a:lumMod val="50000"/>
                  </a:schemeClr>
                </a:solidFill>
                <a:ea typeface="+mn-lt"/>
                <a:cs typeface="+mn-lt"/>
              </a:rPr>
              <a:t> </a:t>
            </a:r>
            <a:r>
              <a:rPr lang="en-GB" sz="1100" err="1">
                <a:solidFill>
                  <a:schemeClr val="bg1">
                    <a:lumMod val="50000"/>
                  </a:schemeClr>
                </a:solidFill>
                <a:ea typeface="+mn-lt"/>
                <a:cs typeface="+mn-lt"/>
              </a:rPr>
              <a:t>aussi</a:t>
            </a:r>
            <a:r>
              <a:rPr lang="en-GB" sz="1100">
                <a:solidFill>
                  <a:schemeClr val="bg1">
                    <a:lumMod val="50000"/>
                  </a:schemeClr>
                </a:solidFill>
                <a:ea typeface="+mn-lt"/>
                <a:cs typeface="+mn-lt"/>
              </a:rPr>
              <a:t> JRC initiative for Meaningful and Ethical Communication</a:t>
            </a:r>
            <a:endParaRPr lang="en-US">
              <a:solidFill>
                <a:schemeClr val="bg1">
                  <a:lumMod val="50000"/>
                </a:schemeClr>
              </a:solidFill>
            </a:endParaRPr>
          </a:p>
        </p:txBody>
      </p:sp>
    </p:spTree>
    <p:extLst>
      <p:ext uri="{BB962C8B-B14F-4D97-AF65-F5344CB8AC3E}">
        <p14:creationId xmlns:p14="http://schemas.microsoft.com/office/powerpoint/2010/main" val="3667015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The climate imperative and its impact on democratic governance</a:t>
            </a:r>
            <a:endParaRPr lang="en-US"/>
          </a:p>
        </p:txBody>
      </p:sp>
      <p:sp>
        <p:nvSpPr>
          <p:cNvPr id="200" name="Google Shape;200;p18"/>
          <p:cNvSpPr txBox="1">
            <a:spLocks noGrp="1"/>
          </p:cNvSpPr>
          <p:nvPr>
            <p:ph type="body" idx="1"/>
          </p:nvPr>
        </p:nvSpPr>
        <p:spPr>
          <a:xfrm>
            <a:off x="359999" y="1669932"/>
            <a:ext cx="8424000" cy="2278886"/>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285750" indent="-285750">
              <a:spcBef>
                <a:spcPts val="300"/>
              </a:spcBef>
              <a:buClr>
                <a:srgbClr val="000091"/>
              </a:buClr>
              <a:buFont typeface="Arial,Sans-Serif"/>
              <a:buChar char="•"/>
            </a:pPr>
            <a:r>
              <a:rPr lang="fr-FR" sz="1500"/>
              <a:t>Dimensions politiques (les mouvements climatiques, le rôle croissant d’institutions non majoritaires dans la prise de décision…)</a:t>
            </a:r>
          </a:p>
          <a:p>
            <a:pPr marL="285750" indent="-285750">
              <a:spcBef>
                <a:spcPts val="300"/>
              </a:spcBef>
              <a:buFont typeface="Arial,Sans-Serif"/>
              <a:buChar char="•"/>
            </a:pPr>
            <a:r>
              <a:rPr lang="fr-FR" sz="1500"/>
              <a:t>Impact sur la gouvernance et les pratiques démocratiques : capacité des autorités à mobiliser les citoyens et à gérer la crise de la façon la plus démocratique possible ; prospecter des modes de participation civique innovant</a:t>
            </a:r>
            <a:endParaRPr lang="en-US" sz="1500"/>
          </a:p>
          <a:p>
            <a:pPr marL="514350" indent="-285750">
              <a:spcBef>
                <a:spcPts val="300"/>
              </a:spcBef>
              <a:buFont typeface="Arial"/>
              <a:buChar char="•"/>
            </a:pPr>
            <a:endParaRPr lang="fr-FR" sz="1500"/>
          </a:p>
          <a:p>
            <a:pPr marL="514350" indent="-285750">
              <a:spcBef>
                <a:spcPts val="300"/>
              </a:spcBef>
              <a:buFont typeface="Arial"/>
              <a:buChar char="•"/>
            </a:pPr>
            <a:r>
              <a:rPr lang="fr-FR" sz="1500">
                <a:solidFill>
                  <a:schemeClr val="bg2"/>
                </a:solidFill>
              </a:rPr>
              <a:t>Leçons</a:t>
            </a:r>
            <a:r>
              <a:rPr lang="fr-FR" sz="1500"/>
              <a:t> à tirer des expériences passées (gestion de la pandémie notamment)</a:t>
            </a:r>
          </a:p>
          <a:p>
            <a:pPr marL="514350" indent="-285750">
              <a:spcBef>
                <a:spcPts val="300"/>
              </a:spcBef>
              <a:buFont typeface="Arial"/>
              <a:buChar char="•"/>
            </a:pPr>
            <a:r>
              <a:rPr lang="fr-FR" sz="1500">
                <a:solidFill>
                  <a:schemeClr val="bg2"/>
                </a:solidFill>
              </a:rPr>
              <a:t>Dimension internationale de la crise climatique, conséquences</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076347" y="1324405"/>
            <a:ext cx="8351652" cy="34434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fr-FR" sz="1400" b="0" i="1">
                <a:solidFill>
                  <a:schemeClr val="tx1">
                    <a:lumMod val="65000"/>
                    <a:lumOff val="35000"/>
                  </a:schemeClr>
                </a:solidFill>
              </a:rPr>
              <a:t>L'impératif climatique: comment gérer démocratiquement une transition pesant sur les modes de vie</a:t>
            </a:r>
            <a:endParaRPr lang="fr-FR" sz="1400" b="0">
              <a:solidFill>
                <a:schemeClr val="tx1">
                  <a:lumMod val="65000"/>
                  <a:lumOff val="35000"/>
                </a:schemeClr>
              </a:solidFill>
            </a:endParaRPr>
          </a:p>
          <a:p>
            <a:endParaRPr lang="fr-FR"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HORIZON-CL2-2023-DEMOCRACY-01-05 </a:t>
            </a:r>
            <a:endParaRPr lang="en-US" sz="1200"/>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211159"/>
            <a:ext cx="8495766" cy="605552"/>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en-US" sz="1100">
                <a:solidFill>
                  <a:schemeClr val="bg1">
                    <a:lumMod val="50000"/>
                  </a:schemeClr>
                </a:solidFill>
                <a:ea typeface="+mn-lt"/>
                <a:cs typeface="+mn-lt"/>
              </a:rPr>
              <a:t>Clean Energy Transition partnerships; CL2-2024-DEMOCRACY-01-02: Multilevel governance in times of digital and climate transitions (</a:t>
            </a:r>
            <a:r>
              <a:rPr lang="en-US" sz="1100" err="1">
                <a:solidFill>
                  <a:schemeClr val="bg1">
                    <a:lumMod val="50000"/>
                  </a:schemeClr>
                </a:solidFill>
                <a:ea typeface="+mn-lt"/>
                <a:cs typeface="+mn-lt"/>
              </a:rPr>
              <a:t>voir</a:t>
            </a:r>
            <a:r>
              <a:rPr lang="en-US" sz="1100">
                <a:solidFill>
                  <a:schemeClr val="bg1">
                    <a:lumMod val="50000"/>
                  </a:schemeClr>
                </a:solidFill>
                <a:ea typeface="+mn-lt"/>
                <a:cs typeface="+mn-lt"/>
              </a:rPr>
              <a:t> ci-dessous)</a:t>
            </a:r>
            <a:endParaRPr lang="en-US">
              <a:solidFill>
                <a:schemeClr val="bg1">
                  <a:lumMod val="50000"/>
                </a:schemeClr>
              </a:solidFill>
            </a:endParaRPr>
          </a:p>
        </p:txBody>
      </p:sp>
    </p:spTree>
    <p:extLst>
      <p:ext uri="{BB962C8B-B14F-4D97-AF65-F5344CB8AC3E}">
        <p14:creationId xmlns:p14="http://schemas.microsoft.com/office/powerpoint/2010/main" val="4276371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fr-FR" sz="1800"/>
              <a:t>Democratic </a:t>
            </a:r>
            <a:r>
              <a:rPr lang="fr-FR" sz="1800" err="1"/>
              <a:t>governance</a:t>
            </a:r>
            <a:r>
              <a:rPr lang="fr-FR" sz="1800"/>
              <a:t> for times of disruptive changes to the social </a:t>
            </a:r>
            <a:r>
              <a:rPr lang="fr-FR" sz="1800" err="1"/>
              <a:t>contract</a:t>
            </a:r>
            <a:endParaRPr lang="en-US" sz="1800" b="0" err="1"/>
          </a:p>
          <a:p>
            <a:endParaRPr lang="en-IE" sz="1800"/>
          </a:p>
        </p:txBody>
      </p:sp>
      <p:sp>
        <p:nvSpPr>
          <p:cNvPr id="200" name="Google Shape;200;p18"/>
          <p:cNvSpPr txBox="1">
            <a:spLocks noGrp="1"/>
          </p:cNvSpPr>
          <p:nvPr>
            <p:ph type="body" idx="1"/>
          </p:nvPr>
        </p:nvSpPr>
        <p:spPr>
          <a:xfrm>
            <a:off x="359999" y="1721220"/>
            <a:ext cx="8424000" cy="2161656"/>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Compréhension des besoins d’</a:t>
            </a:r>
            <a:r>
              <a:rPr lang="fr-FR" sz="1500" b="1"/>
              <a:t>évaluation </a:t>
            </a:r>
            <a:r>
              <a:rPr lang="fr-FR" sz="1500"/>
              <a:t>et des besoins de </a:t>
            </a:r>
            <a:r>
              <a:rPr lang="fr-FR" sz="1500" b="1"/>
              <a:t>changements </a:t>
            </a:r>
            <a:r>
              <a:rPr lang="fr-FR" sz="1500"/>
              <a:t>du contrat social en Europe : analyses théoriques, philosophiques, politiques, historiques, juridiques .</a:t>
            </a:r>
            <a:endParaRPr lang="en-US" sz="1500"/>
          </a:p>
          <a:p>
            <a:pPr marL="419100" indent="-285750">
              <a:lnSpc>
                <a:spcPct val="110000"/>
              </a:lnSpc>
              <a:spcBef>
                <a:spcPts val="300"/>
              </a:spcBef>
              <a:buFont typeface="Arial,Sans-Serif"/>
              <a:buChar char="•"/>
            </a:pPr>
            <a:r>
              <a:rPr lang="fr-FR" sz="1500"/>
              <a:t>Proposer des </a:t>
            </a:r>
            <a:r>
              <a:rPr lang="fr-FR" sz="1500" b="1"/>
              <a:t>mécanismes de protection </a:t>
            </a:r>
            <a:r>
              <a:rPr lang="fr-FR" sz="1500"/>
              <a:t>du contrat social lorsque remis en cause.</a:t>
            </a:r>
            <a:endParaRPr lang="en-US" sz="1500"/>
          </a:p>
          <a:p>
            <a:pPr marL="419100" indent="-285750">
              <a:lnSpc>
                <a:spcPct val="110000"/>
              </a:lnSpc>
              <a:spcBef>
                <a:spcPts val="300"/>
              </a:spcBef>
              <a:buFont typeface="Arial,Sans-Serif"/>
              <a:buChar char="•"/>
            </a:pPr>
            <a:r>
              <a:rPr lang="fr-FR" sz="1500"/>
              <a:t>Proposer des </a:t>
            </a:r>
            <a:r>
              <a:rPr lang="fr-FR" sz="1500" b="1"/>
              <a:t>scénarios</a:t>
            </a:r>
            <a:r>
              <a:rPr lang="fr-FR" sz="1500"/>
              <a:t> pour de nouveaux contrats sociaux, des </a:t>
            </a:r>
            <a:r>
              <a:rPr lang="fr-FR" sz="1500" b="1"/>
              <a:t>narratifs</a:t>
            </a:r>
            <a:r>
              <a:rPr lang="fr-FR" sz="1500"/>
              <a:t> pour les accompagner.</a:t>
            </a:r>
            <a:endParaRPr lang="en-US" sz="1500"/>
          </a:p>
          <a:p>
            <a:pPr marL="514350" indent="-285750">
              <a:buFont typeface="Arial"/>
              <a:buChar char="•"/>
            </a:pPr>
            <a:endParaRPr lang="fr-FR" sz="1500"/>
          </a:p>
          <a:p>
            <a:pPr marL="514350" indent="-285750">
              <a:buFont typeface="Arial"/>
              <a:buChar char="•"/>
            </a:pPr>
            <a:r>
              <a:rPr lang="fr-FR" sz="1500">
                <a:solidFill>
                  <a:schemeClr val="bg2"/>
                </a:solidFill>
              </a:rPr>
              <a:t>Exemple de la pandémie du COVID</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369423" y="1287770"/>
            <a:ext cx="6717749" cy="5421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Le contrat social : évolutions, remises en cause, facteurs de succès</a:t>
            </a:r>
            <a:endParaRPr lang="en-US"/>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HORIZON-CL2-2023-DEMOCRACY-01-06 </a:t>
            </a:r>
            <a:endParaRPr lang="en-US" sz="1200"/>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079275"/>
            <a:ext cx="8495766" cy="847339"/>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GOVERNANCE-04-2019</a:t>
            </a:r>
            <a:r>
              <a:rPr lang="en-US" sz="1100">
                <a:solidFill>
                  <a:schemeClr val="bg1">
                    <a:lumMod val="50000"/>
                  </a:schemeClr>
                </a:solidFill>
                <a:ea typeface="+mn-lt"/>
                <a:cs typeface="+mn-lt"/>
              </a:rPr>
              <a:t>: Enhancing social rights and EU citizenship ;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REV-INEQUAL 07-2016</a:t>
            </a:r>
            <a:r>
              <a:rPr lang="en-US" sz="1100">
                <a:solidFill>
                  <a:schemeClr val="bg1">
                    <a:lumMod val="50000"/>
                  </a:schemeClr>
                </a:solidFill>
                <a:ea typeface="+mn-lt"/>
                <a:cs typeface="+mn-lt"/>
              </a:rPr>
              <a:t>: Spatial justice, social cohesion and territorial inequalities</a:t>
            </a:r>
            <a:endParaRPr lang="en-US">
              <a:solidFill>
                <a:schemeClr val="bg1">
                  <a:lumMod val="50000"/>
                </a:schemeClr>
              </a:solidFill>
            </a:endParaRPr>
          </a:p>
        </p:txBody>
      </p:sp>
    </p:spTree>
    <p:extLst>
      <p:ext uri="{BB962C8B-B14F-4D97-AF65-F5344CB8AC3E}">
        <p14:creationId xmlns:p14="http://schemas.microsoft.com/office/powerpoint/2010/main" val="2629240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IE" sz="1800"/>
              <a:t>Intersectionality and equality in deliberative and participatory democratic spaces</a:t>
            </a:r>
            <a:endParaRPr lang="en-US"/>
          </a:p>
        </p:txBody>
      </p:sp>
      <p:sp>
        <p:nvSpPr>
          <p:cNvPr id="200" name="Google Shape;200;p18"/>
          <p:cNvSpPr txBox="1">
            <a:spLocks noGrp="1"/>
          </p:cNvSpPr>
          <p:nvPr>
            <p:ph type="body" idx="1"/>
          </p:nvPr>
        </p:nvSpPr>
        <p:spPr>
          <a:xfrm>
            <a:off x="359999" y="1831123"/>
            <a:ext cx="8424000" cy="2248152"/>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Compréhension théorique des pratiques et de leur volet intersectionnel.</a:t>
            </a:r>
            <a:endParaRPr lang="en-US" sz="1500"/>
          </a:p>
          <a:p>
            <a:pPr marL="419100" indent="-285750">
              <a:lnSpc>
                <a:spcPct val="110000"/>
              </a:lnSpc>
              <a:spcBef>
                <a:spcPts val="300"/>
              </a:spcBef>
              <a:buFont typeface="Arial,Sans-Serif"/>
              <a:buChar char="•"/>
            </a:pPr>
            <a:r>
              <a:rPr lang="fr-FR" sz="1500"/>
              <a:t>Proposer des modes d’intégration, d’évaluation d’approches intersectorielles dans les processus démocratiques au niveau local, régional...</a:t>
            </a:r>
            <a:endParaRPr lang="en-US" sz="1500"/>
          </a:p>
          <a:p>
            <a:pPr marL="419100" indent="-285750">
              <a:lnSpc>
                <a:spcPct val="110000"/>
              </a:lnSpc>
              <a:spcBef>
                <a:spcPts val="300"/>
              </a:spcBef>
              <a:buFont typeface="Arial,Sans-Serif"/>
              <a:buChar char="•"/>
            </a:pPr>
            <a:r>
              <a:rPr lang="fr-FR" sz="1500"/>
              <a:t>Concevoir, tester des pilotes : modes d’intégration innovants </a:t>
            </a:r>
            <a:endParaRPr lang="en-US" sz="1500"/>
          </a:p>
          <a:p>
            <a:pPr marL="419100" indent="-285750">
              <a:lnSpc>
                <a:spcPct val="110000"/>
              </a:lnSpc>
              <a:spcBef>
                <a:spcPts val="300"/>
              </a:spcBef>
              <a:buFont typeface="Arial,Sans-Serif"/>
              <a:buChar char="•"/>
            </a:pPr>
            <a:r>
              <a:rPr lang="fr-FR" sz="1500"/>
              <a:t>Déconstruire les </a:t>
            </a:r>
            <a:r>
              <a:rPr lang="fr-FR" sz="1500" i="1"/>
              <a:t>a priori</a:t>
            </a:r>
            <a:r>
              <a:rPr lang="fr-FR" sz="1500"/>
              <a:t> des communautés dites majoritaires sur la participation de groupes marginalisés</a:t>
            </a:r>
          </a:p>
          <a:p>
            <a:pPr marL="133350" indent="0">
              <a:lnSpc>
                <a:spcPct val="110000"/>
              </a:lnSpc>
              <a:spcBef>
                <a:spcPts val="300"/>
              </a:spcBef>
            </a:pPr>
            <a:r>
              <a:rPr lang="fr-FR" sz="1500" i="1"/>
              <a:t>Participation recommandée du </a:t>
            </a:r>
            <a:r>
              <a:rPr lang="en-GB" sz="1500" i="1"/>
              <a:t>Joint Research Centre </a:t>
            </a:r>
            <a:r>
              <a:rPr lang="fr-FR" sz="1500" i="1"/>
              <a:t>: voir notre </a:t>
            </a:r>
            <a:r>
              <a:rPr lang="fr-FR" sz="1500" i="1">
                <a:hlinkClick r:id="rId3" action="ppaction://hlinksldjump"/>
              </a:rPr>
              <a:t>diapositive dédiée</a:t>
            </a:r>
            <a:endParaRPr lang="fr-FR" sz="1500" i="1"/>
          </a:p>
          <a:p>
            <a:pPr marL="133350" indent="0">
              <a:lnSpc>
                <a:spcPct val="110000"/>
              </a:lnSpc>
              <a:spcBef>
                <a:spcPts val="300"/>
              </a:spcBef>
            </a:pP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369423" y="1287770"/>
            <a:ext cx="6717749" cy="54216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Participation des communautés vulnérables et marginalisées aux espaces de démocratie participative et délibérative</a:t>
            </a:r>
            <a:endParaRPr lang="en-US">
              <a:solidFill>
                <a:schemeClr val="tx1">
                  <a:lumMod val="65000"/>
                  <a:lumOff val="35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HORIZON-CL2-2023-DEMOCRACY-01-07 </a:t>
            </a:r>
            <a:endParaRPr lang="en-US" sz="1200"/>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079275"/>
            <a:ext cx="8495766" cy="847339"/>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CL2-2022-DEMOCRACY-01-02</a:t>
            </a:r>
            <a:r>
              <a:rPr lang="en-US" sz="1100">
                <a:solidFill>
                  <a:schemeClr val="bg1">
                    <a:lumMod val="50000"/>
                  </a:schemeClr>
                </a:solidFill>
                <a:ea typeface="+mn-lt"/>
                <a:cs typeface="+mn-lt"/>
              </a:rPr>
              <a:t>: The future of democracy and civic participation;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GOV-21-2020</a:t>
            </a:r>
            <a:r>
              <a:rPr lang="en-US" sz="1100">
                <a:solidFill>
                  <a:schemeClr val="bg1">
                    <a:lumMod val="50000"/>
                  </a:schemeClr>
                </a:solidFill>
                <a:ea typeface="+mn-lt"/>
                <a:cs typeface="+mn-lt"/>
              </a:rPr>
              <a:t>: Developing deliberative and participative democracies through experimentation; </a:t>
            </a:r>
            <a:r>
              <a:rPr lang="en-US" sz="1100" err="1">
                <a:solidFill>
                  <a:schemeClr val="bg1">
                    <a:lumMod val="50000"/>
                  </a:schemeClr>
                </a:solidFill>
                <a:ea typeface="+mn-lt"/>
                <a:cs typeface="+mn-lt"/>
              </a:rPr>
              <a:t>aussi</a:t>
            </a:r>
            <a:r>
              <a:rPr lang="en-US" sz="1100">
                <a:solidFill>
                  <a:schemeClr val="bg1">
                    <a:lumMod val="50000"/>
                  </a:schemeClr>
                </a:solidFill>
                <a:ea typeface="+mn-lt"/>
                <a:cs typeface="+mn-lt"/>
              </a:rPr>
              <a:t> C</a:t>
            </a:r>
            <a:r>
              <a:rPr lang="en-US" sz="1100">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L2-2022-TRANSFORMATIONS-01-05</a:t>
            </a:r>
            <a:r>
              <a:rPr lang="en-US" sz="1100">
                <a:solidFill>
                  <a:schemeClr val="bg1">
                    <a:lumMod val="50000"/>
                  </a:schemeClr>
                </a:solidFill>
                <a:ea typeface="+mn-lt"/>
                <a:cs typeface="+mn-lt"/>
              </a:rPr>
              <a:t>: Gender and social, economic and cultural empowerment </a:t>
            </a:r>
            <a:endParaRPr lang="en-US">
              <a:solidFill>
                <a:schemeClr val="bg1">
                  <a:lumMod val="50000"/>
                </a:schemeClr>
              </a:solidFill>
            </a:endParaRPr>
          </a:p>
        </p:txBody>
      </p:sp>
    </p:spTree>
    <p:extLst>
      <p:ext uri="{BB962C8B-B14F-4D97-AF65-F5344CB8AC3E}">
        <p14:creationId xmlns:p14="http://schemas.microsoft.com/office/powerpoint/2010/main" val="3572852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P</a:t>
            </a:r>
            <a:r>
              <a:rPr lang="en-GB" sz="1800" err="1"/>
              <a:t>olitical</a:t>
            </a:r>
            <a:r>
              <a:rPr lang="en-GB" sz="1800"/>
              <a:t> perspectives for the Eastern Neighbourhood and the Western Balkans</a:t>
            </a:r>
            <a:endParaRPr lang="en-US" sz="1800"/>
          </a:p>
        </p:txBody>
      </p:sp>
      <p:sp>
        <p:nvSpPr>
          <p:cNvPr id="200" name="Google Shape;200;p18"/>
          <p:cNvSpPr txBox="1">
            <a:spLocks noGrp="1"/>
          </p:cNvSpPr>
          <p:nvPr>
            <p:ph type="body" idx="1"/>
          </p:nvPr>
        </p:nvSpPr>
        <p:spPr>
          <a:xfrm>
            <a:off x="359999" y="1743200"/>
            <a:ext cx="8424000" cy="2139676"/>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Analyse de la </a:t>
            </a:r>
            <a:r>
              <a:rPr lang="fr-FR" sz="1500" b="1"/>
              <a:t>politique de voisinage </a:t>
            </a:r>
            <a:r>
              <a:rPr lang="fr-FR" sz="1500"/>
              <a:t>de l’UE vers les pays de l’Est et des Balkans occidentaux ; analyse de la politique d’élargissement.</a:t>
            </a:r>
            <a:endParaRPr lang="en-US" sz="1500"/>
          </a:p>
          <a:p>
            <a:pPr marL="419100" indent="-285750">
              <a:lnSpc>
                <a:spcPct val="110000"/>
              </a:lnSpc>
              <a:spcBef>
                <a:spcPts val="300"/>
              </a:spcBef>
              <a:buFont typeface="Arial,Sans-Serif"/>
              <a:buChar char="•"/>
            </a:pPr>
            <a:r>
              <a:rPr lang="fr-FR" sz="1500"/>
              <a:t>Analyses des</a:t>
            </a:r>
            <a:r>
              <a:rPr lang="fr-FR" sz="1500" b="1"/>
              <a:t> </a:t>
            </a:r>
            <a:r>
              <a:rPr lang="fr-FR" sz="1500"/>
              <a:t>ambitions géopolitiques de la </a:t>
            </a:r>
            <a:r>
              <a:rPr lang="fr-FR" sz="1500" b="1"/>
              <a:t>Russie, </a:t>
            </a:r>
            <a:r>
              <a:rPr lang="fr-FR" sz="1500"/>
              <a:t>de la </a:t>
            </a:r>
            <a:r>
              <a:rPr lang="fr-FR" sz="1500" b="1"/>
              <a:t>Chine et autres pays </a:t>
            </a:r>
            <a:r>
              <a:rPr lang="fr-FR" sz="1500"/>
              <a:t>face aux pays candidats à l’adhésion</a:t>
            </a:r>
            <a:r>
              <a:rPr lang="fr-FR" sz="1500" b="1"/>
              <a:t> </a:t>
            </a:r>
            <a:r>
              <a:rPr lang="fr-FR" sz="1500"/>
              <a:t>et des divers volets de ces politiques hégémoniques (attaques militaires, cyberattaques, désinformations, dépendances économiques…)</a:t>
            </a:r>
            <a:endParaRPr lang="en-US" sz="1500"/>
          </a:p>
          <a:p>
            <a:pPr marL="419100" indent="-285750">
              <a:lnSpc>
                <a:spcPct val="110000"/>
              </a:lnSpc>
              <a:spcBef>
                <a:spcPts val="300"/>
              </a:spcBef>
              <a:buFont typeface="Arial,Sans-Serif"/>
              <a:buChar char="•"/>
            </a:pPr>
            <a:r>
              <a:rPr lang="fr-FR" sz="1500"/>
              <a:t>Renforcer les outils de </a:t>
            </a:r>
            <a:r>
              <a:rPr lang="fr-FR" sz="1500" b="1"/>
              <a:t>politique étrangère de l’UE</a:t>
            </a:r>
            <a:r>
              <a:rPr lang="fr-FR" sz="1500"/>
              <a:t> face aux menaces militaires, notamment : l’intervention militaire doit-elle en faire partie ?</a:t>
            </a: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369423" y="1295096"/>
            <a:ext cx="6717749" cy="2490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Invasion de l’Ukraine par la Russie : conséquences pour l’UE</a:t>
            </a:r>
            <a:endParaRPr lang="en-US"/>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830997"/>
          </a:xfrm>
          <a:prstGeom prst="rect">
            <a:avLst/>
          </a:prstGeom>
          <a:noFill/>
        </p:spPr>
        <p:txBody>
          <a:bodyPr wrap="square" lIns="91440" tIns="45720" rIns="91440" bIns="45720" rtlCol="0" anchor="t">
            <a:spAutoFit/>
          </a:bodyPr>
          <a:lstStyle/>
          <a:p>
            <a:pPr algn="r"/>
            <a:r>
              <a:rPr lang="fr-FR" sz="1200" b="1"/>
              <a:t>Référence : </a:t>
            </a:r>
            <a:r>
              <a:rPr lang="fr-FR" sz="1200" b="1" u="sng"/>
              <a:t>HORIZON-CL2-2023-DEMOCRACY-01-08</a:t>
            </a:r>
            <a:r>
              <a:rPr lang="en-US" sz="1200"/>
              <a:t> </a:t>
            </a:r>
          </a:p>
          <a:p>
            <a:pPr algn="r"/>
            <a:r>
              <a:rPr lang="fr-FR" sz="1200"/>
              <a:t>Budget global : </a:t>
            </a:r>
            <a:r>
              <a:rPr lang="fr-FR" sz="1200" b="1"/>
              <a:t>9M€ - </a:t>
            </a:r>
            <a:r>
              <a:rPr lang="fr-FR" sz="1200"/>
              <a:t>Budget par projet :</a:t>
            </a:r>
            <a:r>
              <a:rPr lang="fr-FR" sz="1200" b="1"/>
              <a:t> 2 à 3M€</a:t>
            </a:r>
            <a:r>
              <a:rPr lang="en-US" sz="1200"/>
              <a:t> </a:t>
            </a:r>
          </a:p>
          <a:p>
            <a:pPr algn="r"/>
            <a:r>
              <a:rPr lang="fr-FR" sz="1200"/>
              <a:t>Type de projet : </a:t>
            </a:r>
            <a:r>
              <a:rPr lang="fr-FR" sz="1200" b="1"/>
              <a:t>Action de Recherche et Innovation (RIA)</a:t>
            </a:r>
            <a:r>
              <a:rPr lang="en-US" sz="1200"/>
              <a:t> </a:t>
            </a:r>
          </a:p>
          <a:p>
            <a:pPr algn="r"/>
            <a:endParaRPr lang="en-US" sz="1200"/>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079275"/>
            <a:ext cx="8495766" cy="847339"/>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a:solidFill>
                  <a:schemeClr val="tx1"/>
                </a:solidFill>
              </a:rPr>
              <a:t>Voir aussi : </a:t>
            </a:r>
            <a:r>
              <a:rPr lang="en-US" sz="1100">
                <a:solidFill>
                  <a:schemeClr val="tx1"/>
                </a:solidFill>
                <a:ea typeface="+mn-lt"/>
                <a:cs typeface="+mn-lt"/>
              </a:rPr>
              <a:t> </a:t>
            </a:r>
            <a:r>
              <a:rPr lang="en-US" sz="1100">
                <a:solidFill>
                  <a:schemeClr val="tx1"/>
                </a:solidFill>
                <a:ea typeface="+mn-lt"/>
                <a:cs typeface="+mn-lt"/>
                <a:hlinkClick r:id="rId3"/>
              </a:rPr>
              <a:t>CL2-2022-DEMOCRACY-01-09</a:t>
            </a:r>
            <a:r>
              <a:rPr lang="en-US" sz="1100">
                <a:solidFill>
                  <a:schemeClr val="tx1"/>
                </a:solidFill>
                <a:ea typeface="+mn-lt"/>
                <a:cs typeface="+mn-lt"/>
              </a:rPr>
              <a:t>: Global governance for a world in transition: Norms, institutions, actors;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CL2-2021-DEMOCRACY-01-04</a:t>
            </a:r>
            <a:r>
              <a:rPr lang="en-US" sz="1100">
                <a:solidFill>
                  <a:schemeClr val="bg1">
                    <a:lumMod val="50000"/>
                  </a:schemeClr>
                </a:solidFill>
                <a:ea typeface="+mn-lt"/>
                <a:cs typeface="+mn-lt"/>
              </a:rPr>
              <a:t>: </a:t>
            </a:r>
            <a:r>
              <a:rPr lang="en-GB" sz="1100">
                <a:solidFill>
                  <a:schemeClr val="bg1">
                    <a:lumMod val="50000"/>
                  </a:schemeClr>
                </a:solidFill>
                <a:ea typeface="+mn-lt"/>
                <a:cs typeface="+mn-lt"/>
              </a:rPr>
              <a:t>Democratic politics in the EU’s neighbourhood</a:t>
            </a:r>
            <a:r>
              <a:rPr lang="en-US" sz="1100">
                <a:solidFill>
                  <a:schemeClr val="bg1">
                    <a:lumMod val="50000"/>
                  </a:schemeClr>
                </a:solidFill>
                <a:ea typeface="+mn-lt"/>
                <a:cs typeface="+mn-lt"/>
              </a:rPr>
              <a:t> ;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SU-GOVERNANCE-07-2020</a:t>
            </a:r>
            <a:r>
              <a:rPr lang="en-US" sz="1100">
                <a:solidFill>
                  <a:schemeClr val="bg1">
                    <a:lumMod val="50000"/>
                  </a:schemeClr>
                </a:solidFill>
                <a:ea typeface="+mn-lt"/>
                <a:cs typeface="+mn-lt"/>
              </a:rPr>
              <a:t>: The Common Foreign and Security Policy and the expanding scope of the EU's external engagement ;</a:t>
            </a:r>
            <a:r>
              <a:rPr lang="en-US" sz="1100" u="sng">
                <a:solidFill>
                  <a:schemeClr val="bg1">
                    <a:lumMod val="50000"/>
                  </a:schemeClr>
                </a:solidFill>
                <a:ea typeface="+mn-lt"/>
                <a:cs typeface="+mn-lt"/>
              </a:rPr>
              <a:t> </a:t>
            </a:r>
            <a:r>
              <a:rPr lang="en-US" sz="1100">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ENG-GLOBALLY-02-2017</a:t>
            </a:r>
            <a:r>
              <a:rPr lang="en-US" sz="1100">
                <a:solidFill>
                  <a:schemeClr val="bg1">
                    <a:lumMod val="50000"/>
                  </a:schemeClr>
                </a:solidFill>
                <a:ea typeface="+mn-lt"/>
                <a:cs typeface="+mn-lt"/>
              </a:rPr>
              <a:t>: Shifting global geopolitics and Europe's preparedness for managing risks, mitigation actions and fostering peace; </a:t>
            </a:r>
          </a:p>
        </p:txBody>
      </p:sp>
    </p:spTree>
    <p:extLst>
      <p:ext uri="{BB962C8B-B14F-4D97-AF65-F5344CB8AC3E}">
        <p14:creationId xmlns:p14="http://schemas.microsoft.com/office/powerpoint/2010/main" val="2247892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539C84D-12BC-4687-B815-B58579D87A6D}"/>
              </a:ext>
            </a:extLst>
          </p:cNvPr>
          <p:cNvSpPr>
            <a:spLocks noGrp="1"/>
          </p:cNvSpPr>
          <p:nvPr>
            <p:ph type="pic" sz="quarter" idx="13"/>
          </p:nvPr>
        </p:nvSpPr>
        <p:spPr/>
      </p:sp>
      <p:sp>
        <p:nvSpPr>
          <p:cNvPr id="3" name="Titre 2">
            <a:extLst>
              <a:ext uri="{FF2B5EF4-FFF2-40B4-BE49-F238E27FC236}">
                <a16:creationId xmlns:a16="http://schemas.microsoft.com/office/drawing/2014/main" id="{99FC6F76-2DF2-46D3-8585-A2F8D6262AF0}"/>
              </a:ext>
            </a:extLst>
          </p:cNvPr>
          <p:cNvSpPr>
            <a:spLocks noGrp="1"/>
          </p:cNvSpPr>
          <p:nvPr>
            <p:ph type="title"/>
          </p:nvPr>
        </p:nvSpPr>
        <p:spPr/>
        <p:txBody>
          <a:bodyPr/>
          <a:lstStyle/>
          <a:p>
            <a:pPr marL="0" indent="0">
              <a:buNone/>
            </a:pPr>
            <a:r>
              <a:rPr lang="fr-FR"/>
              <a:t>TOPICS 2024</a:t>
            </a:r>
          </a:p>
        </p:txBody>
      </p:sp>
      <p:sp>
        <p:nvSpPr>
          <p:cNvPr id="4" name="Espace réservé de la date 3">
            <a:extLst>
              <a:ext uri="{FF2B5EF4-FFF2-40B4-BE49-F238E27FC236}">
                <a16:creationId xmlns:a16="http://schemas.microsoft.com/office/drawing/2014/main" id="{0C09B9B4-062E-4B0E-A88E-3FA10D26A7D0}"/>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E431E761-EF62-4496-91D2-4C2DCC4E9BB1}"/>
              </a:ext>
            </a:extLst>
          </p:cNvPr>
          <p:cNvSpPr>
            <a:spLocks noGrp="1"/>
          </p:cNvSpPr>
          <p:nvPr>
            <p:ph type="sldNum" sz="quarter" idx="12"/>
          </p:nvPr>
        </p:nvSpPr>
        <p:spPr/>
        <p:txBody>
          <a:bodyPr/>
          <a:lstStyle/>
          <a:p>
            <a:fld id="{733122C9-A0B9-462F-8757-0847AD287B63}" type="slidenum">
              <a:rPr lang="fr-FR" smtClean="0"/>
              <a:pPr/>
              <a:t>37</a:t>
            </a:fld>
            <a:endParaRPr lang="fr-FR"/>
          </a:p>
        </p:txBody>
      </p:sp>
    </p:spTree>
    <p:extLst>
      <p:ext uri="{BB962C8B-B14F-4D97-AF65-F5344CB8AC3E}">
        <p14:creationId xmlns:p14="http://schemas.microsoft.com/office/powerpoint/2010/main" val="447188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a:spLocks noGrp="1"/>
          </p:cNvSpPr>
          <p:nvPr>
            <p:ph type="title"/>
          </p:nvPr>
        </p:nvSpPr>
        <p:spPr>
          <a:xfrm>
            <a:off x="359999" y="924539"/>
            <a:ext cx="8424000" cy="359053"/>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DEMOCRACY 2024</a:t>
            </a:r>
          </a:p>
        </p:txBody>
      </p:sp>
      <p:sp>
        <p:nvSpPr>
          <p:cNvPr id="7" name="Google Shape;201;p18">
            <a:extLst>
              <a:ext uri="{FF2B5EF4-FFF2-40B4-BE49-F238E27FC236}">
                <a16:creationId xmlns:a16="http://schemas.microsoft.com/office/drawing/2014/main" id="{940D4212-F06D-4DEC-86AB-3F525A68C4AE}"/>
              </a:ext>
            </a:extLst>
          </p:cNvPr>
          <p:cNvSpPr txBox="1">
            <a:spLocks/>
          </p:cNvSpPr>
          <p:nvPr/>
        </p:nvSpPr>
        <p:spPr>
          <a:xfrm>
            <a:off x="3563888" y="323999"/>
            <a:ext cx="5220112" cy="5528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76225" algn="r" rtl="0">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sym typeface="Arial"/>
              </a:defRPr>
            </a:lvl1pPr>
            <a:lvl2pPr marL="914400" marR="0" lvl="1" indent="-276225" algn="r" rtl="0">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buSzPts val="700"/>
              <a:buFont typeface="Arial"/>
              <a:buNone/>
            </a:pPr>
            <a:r>
              <a:rPr lang="fr-FR" sz="1100" b="0"/>
              <a:t>Cluster 2 « Culture, créativité et société inclusive »</a:t>
            </a:r>
          </a:p>
          <a:p>
            <a:pPr marL="0" indent="0">
              <a:buSzPts val="700"/>
              <a:buFont typeface="Arial"/>
              <a:buNone/>
            </a:pPr>
            <a:r>
              <a:rPr lang="fr-FR" sz="1100">
                <a:solidFill>
                  <a:schemeClr val="bg2"/>
                </a:solidFill>
              </a:rPr>
              <a:t>Programme de travail </a:t>
            </a:r>
            <a:r>
              <a:rPr lang="fr-FR" sz="1100">
                <a:solidFill>
                  <a:schemeClr val="accent4"/>
                </a:solidFill>
              </a:rPr>
              <a:t>2023-</a:t>
            </a:r>
            <a:r>
              <a:rPr lang="fr-FR" sz="1100" u="sng">
                <a:solidFill>
                  <a:schemeClr val="accent4"/>
                </a:solidFill>
              </a:rPr>
              <a:t>2024</a:t>
            </a:r>
          </a:p>
          <a:p>
            <a:pPr marL="0" indent="0">
              <a:buSzPts val="700"/>
              <a:buFont typeface="Arial"/>
              <a:buNone/>
            </a:pPr>
            <a:r>
              <a:rPr lang="fr-FR" sz="1100" i="1">
                <a:solidFill>
                  <a:schemeClr val="bg2"/>
                </a:solidFill>
              </a:rPr>
              <a:t>Appels </a:t>
            </a:r>
            <a:r>
              <a:rPr lang="fr-FR" sz="1100" i="1">
                <a:solidFill>
                  <a:schemeClr val="accent4"/>
                </a:solidFill>
              </a:rPr>
              <a:t>« Démocratie &amp; Gouvernance »</a:t>
            </a:r>
          </a:p>
          <a:p>
            <a:pPr marL="0" indent="0">
              <a:buSzPts val="700"/>
              <a:buFont typeface="Arial"/>
              <a:buNone/>
            </a:pPr>
            <a:endParaRPr lang="fr-FR" sz="1100"/>
          </a:p>
        </p:txBody>
      </p:sp>
      <p:sp>
        <p:nvSpPr>
          <p:cNvPr id="5" name="ZoneTexte 4">
            <a:extLst>
              <a:ext uri="{FF2B5EF4-FFF2-40B4-BE49-F238E27FC236}">
                <a16:creationId xmlns:a16="http://schemas.microsoft.com/office/drawing/2014/main" id="{2270F61D-9444-64D6-173B-423756033852}"/>
              </a:ext>
            </a:extLst>
          </p:cNvPr>
          <p:cNvSpPr txBox="1"/>
          <p:nvPr/>
        </p:nvSpPr>
        <p:spPr>
          <a:xfrm>
            <a:off x="359996" y="1289127"/>
            <a:ext cx="8423999" cy="3316292"/>
          </a:xfrm>
          <a:prstGeom prst="rect">
            <a:avLst/>
          </a:prstGeom>
          <a:noFill/>
        </p:spPr>
        <p:txBody>
          <a:bodyPr wrap="square" lIns="91440" tIns="45720" rIns="91440" bIns="45720" rtlCol="0" anchor="t">
            <a:spAutoFit/>
          </a:bodyPr>
          <a:lstStyle/>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i="0" u="none" strike="noStrike" cap="none" normalizeH="0" baseline="0">
                <a:ln>
                  <a:noFill/>
                </a:ln>
                <a:solidFill>
                  <a:schemeClr val="bg2"/>
                </a:solidFill>
                <a:effectLst/>
                <a:ea typeface="Times New Roman" panose="02020603050405020304" pitchFamily="18" charset="0"/>
                <a:cs typeface="Times New Roman"/>
              </a:rPr>
              <a:t>Protest politics and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cultures of opposition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in democracy</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1" i="0" u="none" strike="noStrike" cap="none" normalizeH="0" baseline="0">
                <a:ln>
                  <a:noFill/>
                </a:ln>
                <a:solidFill>
                  <a:schemeClr val="bg2"/>
                </a:solidFill>
                <a:effectLst/>
                <a:ea typeface="Times New Roman" panose="02020603050405020304" pitchFamily="18" charset="0"/>
                <a:cs typeface="Times New Roman"/>
              </a:rPr>
              <a:t>Multilevel governance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in times of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digital and climate transitions</a:t>
            </a:r>
            <a:endParaRPr lang="en-GB" altLang="fr-FR" b="1" i="0" u="none" strike="noStrike" cap="none" normalizeH="0" baseline="0">
              <a:ln>
                <a:noFill/>
              </a:ln>
              <a:solidFill>
                <a:schemeClr val="bg2"/>
              </a:solidFill>
              <a:effectLst/>
              <a:cs typeface="Times New Roman"/>
            </a:endParaRPr>
          </a:p>
          <a:p>
            <a:pPr marL="342900" indent="-342900" eaLnBrk="0" fontAlgn="base" hangingPunct="0">
              <a:spcBef>
                <a:spcPct val="0"/>
              </a:spcBef>
              <a:spcAft>
                <a:spcPts val="300"/>
              </a:spcAft>
              <a:buClr>
                <a:schemeClr val="tx2"/>
              </a:buClr>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What is the long-term impact of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rule of law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and other </a:t>
            </a:r>
            <a:r>
              <a:rPr lang="en-GB" altLang="fr-FR">
                <a:solidFill>
                  <a:schemeClr val="bg2"/>
                </a:solidFill>
                <a:ea typeface="Times New Roman" panose="02020603050405020304" pitchFamily="18" charset="0"/>
                <a:cs typeface="Times New Roman"/>
              </a:rPr>
              <a:t>European values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on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socio-economic outcomes</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a:t>
            </a:r>
            <a:endParaRPr lang="en-GB" altLang="fr-FR" b="0" i="0" u="none" strike="noStrike" cap="none" normalizeH="0" baseline="0">
              <a:ln>
                <a:noFill/>
              </a:ln>
              <a:solidFill>
                <a:schemeClr val="bg2"/>
              </a:solidFill>
              <a:effectLst/>
              <a:cs typeface="Times New Roman"/>
            </a:endParaRPr>
          </a:p>
          <a:p>
            <a:pPr marL="342900" indent="-342900" eaLnBrk="0" fontAlgn="base" hangingPunct="0">
              <a:spcBef>
                <a:spcPct val="0"/>
              </a:spcBef>
              <a:spcAft>
                <a:spcPts val="300"/>
              </a:spcAft>
              <a:buClr>
                <a:schemeClr val="tx2"/>
              </a:buClr>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The interrelation between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social, cultural and political</a:t>
            </a:r>
            <a:r>
              <a:rPr kumimoji="0" lang="en-GB" altLang="fr-FR"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identities</a:t>
            </a:r>
            <a:r>
              <a:rPr lang="en-GB" altLang="fr-FR" b="1">
                <a:solidFill>
                  <a:schemeClr val="bg2"/>
                </a:solidFill>
                <a:ea typeface="Times New Roman" panose="02020603050405020304" pitchFamily="18" charset="0"/>
                <a:cs typeface="Times New Roman"/>
              </a:rPr>
              <a:t> </a:t>
            </a:r>
            <a:r>
              <a:rPr lang="en-GB" altLang="fr-FR">
                <a:solidFill>
                  <a:schemeClr val="bg2"/>
                </a:solidFill>
                <a:ea typeface="Times New Roman" panose="02020603050405020304" pitchFamily="18" charset="0"/>
                <a:cs typeface="Times New Roman"/>
              </a:rPr>
              <a:t>and</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sense of </a:t>
            </a:r>
            <a:r>
              <a:rPr lang="en-GB" altLang="fr-FR">
                <a:solidFill>
                  <a:schemeClr val="bg2"/>
                </a:solidFill>
                <a:ea typeface="Times New Roman" panose="02020603050405020304" pitchFamily="18" charset="0"/>
                <a:cs typeface="Times New Roman"/>
              </a:rPr>
              <a:t>belonging (…)</a:t>
            </a:r>
          </a:p>
          <a:p>
            <a:pPr marL="342900" indent="-342900">
              <a:spcBef>
                <a:spcPct val="0"/>
              </a:spcBef>
              <a:spcAft>
                <a:spcPts val="300"/>
              </a:spcAft>
              <a:buClr>
                <a:schemeClr val="tx2"/>
              </a:buClr>
              <a:buAutoNum type="arabicPeriod"/>
              <a:tabLst>
                <a:tab pos="5754688" algn="r"/>
              </a:tabLst>
            </a:pPr>
            <a:r>
              <a:rPr lang="en-GB" altLang="fr-FR" b="1">
                <a:solidFill>
                  <a:schemeClr val="bg2"/>
                </a:solidFill>
                <a:ea typeface="Times New Roman" panose="02020603050405020304" pitchFamily="18" charset="0"/>
                <a:cs typeface="Times New Roman"/>
              </a:rPr>
              <a:t>Gender-roles</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 in extremist movements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and their impact on democracy</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1" i="0" u="none" strike="noStrike" cap="none" normalizeH="0" baseline="0">
                <a:ln>
                  <a:noFill/>
                </a:ln>
                <a:solidFill>
                  <a:schemeClr val="bg2"/>
                </a:solidFill>
                <a:effectLst/>
                <a:ea typeface="Times New Roman" panose="02020603050405020304" pitchFamily="18" charset="0"/>
                <a:cs typeface="Times New Roman"/>
              </a:rPr>
              <a:t>Computational Social Science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approaches in research on democracy</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1" i="0" u="none" strike="noStrike" cap="none" normalizeH="0" baseline="0">
                <a:ln>
                  <a:noFill/>
                </a:ln>
                <a:solidFill>
                  <a:schemeClr val="bg2"/>
                </a:solidFill>
                <a:effectLst/>
                <a:ea typeface="Times New Roman" panose="02020603050405020304" pitchFamily="18" charset="0"/>
                <a:cs typeface="Times New Roman"/>
              </a:rPr>
              <a:t>Digital democracy</a:t>
            </a:r>
            <a:endParaRPr lang="en-GB" altLang="fr-FR" b="1" i="0" u="none" strike="noStrike" cap="none" normalizeH="0" baseline="0">
              <a:ln>
                <a:noFill/>
              </a:ln>
              <a:solidFill>
                <a:schemeClr val="bg2"/>
              </a:solidFill>
              <a:effectLst/>
              <a:cs typeface="Times New Roman"/>
            </a:endParaRPr>
          </a:p>
          <a:p>
            <a:pPr marL="342900" indent="-342900" eaLnBrk="0" fontAlgn="base" hangingPunct="0">
              <a:spcBef>
                <a:spcPct val="0"/>
              </a:spcBef>
              <a:spcAft>
                <a:spcPts val="300"/>
              </a:spcAft>
              <a:buClr>
                <a:schemeClr val="tx2"/>
              </a:buClr>
              <a:buAutoNum type="arabicPeriod"/>
              <a:tabLst>
                <a:tab pos="5754688" algn="r"/>
              </a:tabLst>
            </a:pPr>
            <a:r>
              <a:rPr kumimoji="0" lang="en-GB" altLang="fr-FR" i="0" u="none" strike="noStrike" cap="none" normalizeH="0" baseline="0">
                <a:ln>
                  <a:noFill/>
                </a:ln>
                <a:solidFill>
                  <a:schemeClr val="bg2"/>
                </a:solidFill>
                <a:effectLst/>
                <a:ea typeface="Times New Roman" panose="02020603050405020304" pitchFamily="18" charset="0"/>
                <a:cs typeface="Times New Roman"/>
              </a:rPr>
              <a:t>Culture, the arts and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cultural spaces</a:t>
            </a:r>
            <a:r>
              <a:rPr kumimoji="0" lang="en-GB" altLang="fr-FR"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for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democratic participation</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 and political expression,</a:t>
            </a:r>
            <a:endParaRPr lang="en-GB" altLang="fr-FR">
              <a:solidFill>
                <a:schemeClr val="bg2"/>
              </a:solidFill>
              <a:ea typeface="Times New Roman" panose="02020603050405020304" pitchFamily="18" charset="0"/>
              <a:cs typeface="Times New Roman"/>
            </a:endParaRPr>
          </a:p>
          <a:p>
            <a:pPr marL="342900" marR="0" lvl="0" indent="-342900" algn="l" defTabSz="91440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The role and functioning of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public administrations </a:t>
            </a:r>
            <a:r>
              <a:rPr kumimoji="0" lang="en-GB" altLang="fr-FR" b="0" i="0" u="none" strike="noStrike" cap="none" normalizeH="0" baseline="0">
                <a:ln>
                  <a:noFill/>
                </a:ln>
                <a:solidFill>
                  <a:schemeClr val="bg2"/>
                </a:solidFill>
                <a:effectLst/>
                <a:ea typeface="Times New Roman" panose="02020603050405020304" pitchFamily="18" charset="0"/>
                <a:cs typeface="Times New Roman"/>
              </a:rPr>
              <a:t>in democratic systems</a:t>
            </a:r>
            <a:endParaRPr lang="en-GB" altLang="fr-FR" b="0"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Political participation in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multilingual spaces</a:t>
            </a:r>
            <a:endParaRPr lang="en-GB" altLang="fr-FR" b="1"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Future scenarios and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young</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visions for </a:t>
            </a:r>
            <a:r>
              <a:rPr kumimoji="0" lang="en-GB" altLang="fr-FR" b="1" i="0" u="none" strike="noStrike" cap="none" normalizeH="0" baseline="0">
                <a:ln>
                  <a:noFill/>
                </a:ln>
                <a:solidFill>
                  <a:schemeClr val="bg2"/>
                </a:solidFill>
                <a:effectLst/>
                <a:ea typeface="Times New Roman" panose="02020603050405020304" pitchFamily="18" charset="0"/>
                <a:cs typeface="Times New Roman"/>
              </a:rPr>
              <a:t>European democracy 2040</a:t>
            </a:r>
            <a:endParaRPr lang="en-GB" altLang="fr-FR" b="1" i="0" u="none" strike="noStrike" cap="none" normalizeH="0" baseline="0">
              <a:ln>
                <a:noFill/>
              </a:ln>
              <a:solidFill>
                <a:schemeClr val="bg2"/>
              </a:solidFill>
              <a:effectLst/>
              <a:cs typeface="Times New Roman"/>
            </a:endParaRPr>
          </a:p>
          <a:p>
            <a:pPr marL="342900" marR="0" lvl="0" indent="-342900" algn="l" defTabSz="914400" rtl="0" eaLnBrk="0" fontAlgn="base" latinLnBrk="0" hangingPunct="0">
              <a:lnSpc>
                <a:spcPct val="100000"/>
              </a:lnSpc>
              <a:spcBef>
                <a:spcPct val="0"/>
              </a:spcBef>
              <a:spcAft>
                <a:spcPts val="300"/>
              </a:spcAft>
              <a:buClr>
                <a:schemeClr val="tx2"/>
              </a:buClr>
              <a:buSzTx/>
              <a:buAutoNum type="arabicPeriod"/>
              <a:tabLst>
                <a:tab pos="5754688" algn="r"/>
              </a:tabLst>
            </a:pPr>
            <a:r>
              <a:rPr kumimoji="0" lang="en-GB" altLang="fr-FR" b="0" i="0" u="none" strike="noStrike" cap="none" normalizeH="0" baseline="0">
                <a:ln>
                  <a:noFill/>
                </a:ln>
                <a:solidFill>
                  <a:schemeClr val="bg2"/>
                </a:solidFill>
                <a:effectLst/>
                <a:ea typeface="Times New Roman" panose="02020603050405020304" pitchFamily="18" charset="0"/>
                <a:cs typeface="Times New Roman"/>
              </a:rPr>
              <a:t>Testing and implementation of </a:t>
            </a:r>
            <a:r>
              <a:rPr kumimoji="0" lang="en-GB" altLang="fr-FR" i="0" u="none" strike="noStrike" cap="none" normalizeH="0" baseline="0">
                <a:ln>
                  <a:noFill/>
                </a:ln>
                <a:solidFill>
                  <a:schemeClr val="bg2"/>
                </a:solidFill>
                <a:effectLst/>
                <a:ea typeface="Times New Roman" panose="02020603050405020304" pitchFamily="18" charset="0"/>
                <a:cs typeface="Times New Roman"/>
              </a:rPr>
              <a:t>research results fostering democracy and governance</a:t>
            </a:r>
            <a:endParaRPr lang="en-GB" altLang="fr-FR" i="0" u="none" strike="noStrike" cap="none" normalizeH="0" baseline="0">
              <a:ln>
                <a:noFill/>
              </a:ln>
              <a:solidFill>
                <a:schemeClr val="bg2"/>
              </a:solidFill>
              <a:effectLst/>
              <a:cs typeface="Times New Roman"/>
            </a:endParaRPr>
          </a:p>
        </p:txBody>
      </p:sp>
      <p:sp>
        <p:nvSpPr>
          <p:cNvPr id="6" name="Rectangle : coins arrondis 5">
            <a:extLst>
              <a:ext uri="{FF2B5EF4-FFF2-40B4-BE49-F238E27FC236}">
                <a16:creationId xmlns:a16="http://schemas.microsoft.com/office/drawing/2014/main" id="{980DA485-8814-244D-8645-0E670BF71606}"/>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04 octobre 2023</a:t>
            </a:r>
          </a:p>
        </p:txBody>
      </p:sp>
      <p:sp>
        <p:nvSpPr>
          <p:cNvPr id="8" name="Rectangle : coins arrondis 7">
            <a:extLst>
              <a:ext uri="{FF2B5EF4-FFF2-40B4-BE49-F238E27FC236}">
                <a16:creationId xmlns:a16="http://schemas.microsoft.com/office/drawing/2014/main" id="{C84BBF98-1DCA-1085-7566-AC8A587C3953}"/>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07 février 2024</a:t>
            </a:r>
          </a:p>
        </p:txBody>
      </p:sp>
    </p:spTree>
    <p:extLst>
      <p:ext uri="{BB962C8B-B14F-4D97-AF65-F5344CB8AC3E}">
        <p14:creationId xmlns:p14="http://schemas.microsoft.com/office/powerpoint/2010/main" val="3577271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Protest politics and cultures of opposition in democracy</a:t>
            </a:r>
          </a:p>
        </p:txBody>
      </p:sp>
      <p:sp>
        <p:nvSpPr>
          <p:cNvPr id="200" name="Google Shape;200;p18"/>
          <p:cNvSpPr txBox="1">
            <a:spLocks noGrp="1"/>
          </p:cNvSpPr>
          <p:nvPr>
            <p:ph type="body" idx="1"/>
          </p:nvPr>
        </p:nvSpPr>
        <p:spPr>
          <a:xfrm>
            <a:off x="359999" y="1699239"/>
            <a:ext cx="8424000" cy="2183637"/>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500" b="1" dirty="0">
                <a:solidFill>
                  <a:schemeClr val="accent4"/>
                </a:solidFill>
              </a:rPr>
              <a:t>Attendus</a:t>
            </a:r>
            <a:endParaRPr lang="fr-FR" sz="1500" dirty="0">
              <a:solidFill>
                <a:schemeClr val="accent4"/>
              </a:solidFill>
            </a:endParaRPr>
          </a:p>
          <a:p>
            <a:pPr marL="419100" indent="-285750">
              <a:lnSpc>
                <a:spcPct val="110000"/>
              </a:lnSpc>
              <a:spcBef>
                <a:spcPts val="300"/>
              </a:spcBef>
              <a:buClr>
                <a:srgbClr val="000091"/>
              </a:buClr>
              <a:buFont typeface="Arial,Sans-Serif"/>
              <a:buChar char="•"/>
            </a:pPr>
            <a:r>
              <a:rPr lang="fr-FR" sz="1500" dirty="0"/>
              <a:t>Nouvelles formes de protestation politique, d’activisme,  d’actions collectives,  ;</a:t>
            </a:r>
          </a:p>
          <a:p>
            <a:pPr marL="419100" indent="-285750">
              <a:lnSpc>
                <a:spcPct val="110000"/>
              </a:lnSpc>
              <a:spcBef>
                <a:spcPts val="300"/>
              </a:spcBef>
              <a:buClr>
                <a:srgbClr val="000091"/>
              </a:buClr>
              <a:buFont typeface="Arial,Sans-Serif"/>
              <a:buChar char="•"/>
            </a:pPr>
            <a:r>
              <a:rPr lang="fr-FR" sz="1500" dirty="0"/>
              <a:t>Analyse de ces mouvements : locaux, nationaux, transnational… Focus sur les mouvements de jeunes : mouvements féministes, pour le climat, mouvements en ligne , </a:t>
            </a:r>
          </a:p>
          <a:p>
            <a:pPr marL="419100" indent="-285750">
              <a:lnSpc>
                <a:spcPct val="110000"/>
              </a:lnSpc>
              <a:spcBef>
                <a:spcPts val="300"/>
              </a:spcBef>
              <a:buClr>
                <a:srgbClr val="000091"/>
              </a:buClr>
              <a:buFont typeface="Arial,Sans-Serif"/>
              <a:buChar char="•"/>
            </a:pPr>
            <a:r>
              <a:rPr lang="fr-FR" sz="1500" dirty="0"/>
              <a:t>Analyse des conditions de leur émergence </a:t>
            </a:r>
          </a:p>
          <a:p>
            <a:pPr marL="419100" indent="-285750">
              <a:lnSpc>
                <a:spcPct val="110000"/>
              </a:lnSpc>
              <a:spcBef>
                <a:spcPts val="300"/>
              </a:spcBef>
              <a:buClr>
                <a:srgbClr val="000091"/>
              </a:buClr>
              <a:buFont typeface="Arial,Sans-Serif"/>
              <a:buChar char="•"/>
            </a:pPr>
            <a:r>
              <a:rPr lang="fr-FR" sz="1500" dirty="0"/>
              <a:t>Analyse de leur rôle dans les régimes autoritaires ou pour lutter contre les dérives autoritaires</a:t>
            </a:r>
          </a:p>
          <a:p>
            <a:pPr marL="419100" indent="-285750">
              <a:lnSpc>
                <a:spcPct val="110000"/>
              </a:lnSpc>
              <a:spcBef>
                <a:spcPts val="300"/>
              </a:spcBef>
              <a:buClr>
                <a:srgbClr val="000091"/>
              </a:buClr>
              <a:buFont typeface="Arial,Sans-Serif"/>
              <a:buChar char="•"/>
            </a:pPr>
            <a:r>
              <a:rPr lang="fr-FR" sz="1500" dirty="0"/>
              <a:t>Analyse de leur façon de canaliser la participation politique et le mécontentement</a:t>
            </a:r>
          </a:p>
          <a:p>
            <a:pPr marL="419100" indent="-285750">
              <a:lnSpc>
                <a:spcPct val="110000"/>
              </a:lnSpc>
              <a:spcBef>
                <a:spcPts val="300"/>
              </a:spcBef>
              <a:buClr>
                <a:srgbClr val="000091"/>
              </a:buClr>
              <a:buFont typeface="Arial,Sans-Serif"/>
              <a:buChar char="•"/>
            </a:pPr>
            <a:r>
              <a:rPr lang="fr-FR" sz="1500" dirty="0"/>
              <a:t>Reconstruire la confiance dans les modes de participation plus traditionnels </a:t>
            </a:r>
          </a:p>
          <a:p>
            <a:pPr marL="133350" indent="0">
              <a:lnSpc>
                <a:spcPct val="110000"/>
              </a:lnSpc>
              <a:spcBef>
                <a:spcPts val="300"/>
              </a:spcBef>
              <a:buClr>
                <a:srgbClr val="000091"/>
              </a:buClr>
            </a:pPr>
            <a:r>
              <a:rPr lang="fr-FR" sz="1100" i="1" dirty="0"/>
              <a:t>Participation recommandée du </a:t>
            </a:r>
            <a:r>
              <a:rPr lang="en-GB" sz="1100" i="1" dirty="0"/>
              <a:t>Joint Research Centre </a:t>
            </a:r>
            <a:r>
              <a:rPr lang="fr-FR" sz="1100" i="1" dirty="0"/>
              <a:t>: voir notre </a:t>
            </a:r>
            <a:r>
              <a:rPr lang="fr-FR" sz="1100" i="1" dirty="0">
                <a:hlinkClick r:id="rId3" action="ppaction://hlinksldjump"/>
              </a:rPr>
              <a:t>diapositive dédiée</a:t>
            </a:r>
            <a:endParaRPr lang="fr-FR" sz="1100" i="1" dirty="0"/>
          </a:p>
          <a:p>
            <a:pPr marL="133350" indent="0">
              <a:lnSpc>
                <a:spcPct val="110000"/>
              </a:lnSpc>
              <a:spcBef>
                <a:spcPts val="300"/>
              </a:spcBef>
              <a:buClr>
                <a:srgbClr val="000091"/>
              </a:buClr>
            </a:pPr>
            <a:br>
              <a:rPr lang="fr-FR" sz="1400" b="1" i="1" dirty="0"/>
            </a:br>
            <a:r>
              <a:rPr lang="fr-FR" sz="1400" b="1" i="1" dirty="0"/>
              <a:t> </a:t>
            </a:r>
            <a:endParaRPr lang="fr-FR" dirty="0"/>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929808" y="1287769"/>
            <a:ext cx="6717749" cy="2490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Nouvelles formes de protestation politique</a:t>
            </a: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HORIZON-CL2-2024-DEMOCRACY-01-01</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301638"/>
            <a:ext cx="8495766" cy="50536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HORIZON-CL2-2021-DEMOCRACY-01-04: Democratic politics in the EU’s </a:t>
            </a:r>
            <a:r>
              <a:rPr lang="en-US" sz="1100" err="1">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neighbourhood</a:t>
            </a:r>
            <a:endParaRPr lang="fr-FR" sz="1100">
              <a:solidFill>
                <a:schemeClr val="bg1">
                  <a:lumMod val="50000"/>
                </a:schemeClr>
              </a:solidFill>
              <a:cs typeface="Arial"/>
            </a:endParaRPr>
          </a:p>
        </p:txBody>
      </p:sp>
    </p:spTree>
    <p:extLst>
      <p:ext uri="{BB962C8B-B14F-4D97-AF65-F5344CB8AC3E}">
        <p14:creationId xmlns:p14="http://schemas.microsoft.com/office/powerpoint/2010/main" val="388246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D9159C81-C6C3-42AA-8A22-5661781C7DFB}"/>
              </a:ext>
            </a:extLst>
          </p:cNvPr>
          <p:cNvSpPr>
            <a:spLocks noGrp="1"/>
          </p:cNvSpPr>
          <p:nvPr>
            <p:ph type="pic" sz="quarter" idx="13"/>
          </p:nvPr>
        </p:nvSpPr>
        <p:spPr/>
      </p:sp>
      <p:sp>
        <p:nvSpPr>
          <p:cNvPr id="3" name="Titre 2">
            <a:extLst>
              <a:ext uri="{FF2B5EF4-FFF2-40B4-BE49-F238E27FC236}">
                <a16:creationId xmlns:a16="http://schemas.microsoft.com/office/drawing/2014/main" id="{B66DD9BF-F751-4125-947D-FB91868BFCCB}"/>
              </a:ext>
            </a:extLst>
          </p:cNvPr>
          <p:cNvSpPr>
            <a:spLocks noGrp="1"/>
          </p:cNvSpPr>
          <p:nvPr>
            <p:ph type="title"/>
          </p:nvPr>
        </p:nvSpPr>
        <p:spPr/>
        <p:txBody>
          <a:bodyPr/>
          <a:lstStyle/>
          <a:p>
            <a:pPr marL="0" indent="0">
              <a:buNone/>
            </a:pPr>
            <a:r>
              <a:rPr lang="fr-FR"/>
              <a:t>Comment lire ce guide</a:t>
            </a:r>
          </a:p>
        </p:txBody>
      </p:sp>
      <p:sp>
        <p:nvSpPr>
          <p:cNvPr id="4" name="Espace réservé du numéro de diapositive 3">
            <a:extLst>
              <a:ext uri="{FF2B5EF4-FFF2-40B4-BE49-F238E27FC236}">
                <a16:creationId xmlns:a16="http://schemas.microsoft.com/office/drawing/2014/main" id="{89E431E2-4468-43B0-AD80-CFB606D6415E}"/>
              </a:ext>
            </a:extLst>
          </p:cNvPr>
          <p:cNvSpPr>
            <a:spLocks noGrp="1"/>
          </p:cNvSpPr>
          <p:nvPr>
            <p:ph type="sldNum" sz="quarter" idx="12"/>
          </p:nvPr>
        </p:nvSpPr>
        <p:spPr/>
        <p:txBody>
          <a:bodyPr/>
          <a:lstStyle/>
          <a:p>
            <a:fld id="{733122C9-A0B9-462F-8757-0847AD287B63}" type="slidenum">
              <a:rPr lang="fr-FR" smtClean="0"/>
              <a:pPr/>
              <a:t>4</a:t>
            </a:fld>
            <a:endParaRPr lang="fr-FR"/>
          </a:p>
        </p:txBody>
      </p:sp>
    </p:spTree>
    <p:extLst>
      <p:ext uri="{BB962C8B-B14F-4D97-AF65-F5344CB8AC3E}">
        <p14:creationId xmlns:p14="http://schemas.microsoft.com/office/powerpoint/2010/main" val="1957015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Multilevel governance in times of climate transitions</a:t>
            </a:r>
          </a:p>
        </p:txBody>
      </p:sp>
      <p:sp>
        <p:nvSpPr>
          <p:cNvPr id="200" name="Google Shape;200;p18"/>
          <p:cNvSpPr txBox="1">
            <a:spLocks noGrp="1"/>
          </p:cNvSpPr>
          <p:nvPr>
            <p:ph type="body" idx="1"/>
          </p:nvPr>
        </p:nvSpPr>
        <p:spPr>
          <a:xfrm>
            <a:off x="359999" y="1794489"/>
            <a:ext cx="8424000" cy="2377990"/>
          </a:xfrm>
          <a:prstGeom prst="rect">
            <a:avLst/>
          </a:prstGeom>
          <a:noFill/>
          <a:ln>
            <a:noFill/>
          </a:ln>
        </p:spPr>
        <p:txBody>
          <a:bodyPr spcFirstLastPara="1" wrap="square" lIns="0" tIns="0" rIns="0" bIns="0" anchor="t" anchorCtr="0">
            <a:noAutofit/>
          </a:bodyPr>
          <a:lstStyle/>
          <a:p>
            <a:pPr marL="0" indent="0">
              <a:spcBef>
                <a:spcPts val="300"/>
              </a:spcBef>
              <a:buSzPts val="1100"/>
            </a:pPr>
            <a:r>
              <a:rPr lang="fr-FR" sz="1500" b="1" dirty="0">
                <a:solidFill>
                  <a:schemeClr val="accent4"/>
                </a:solidFill>
              </a:rPr>
              <a:t>Attendus</a:t>
            </a:r>
            <a:endParaRPr lang="fr-FR" sz="1500" dirty="0">
              <a:solidFill>
                <a:schemeClr val="accent4"/>
              </a:solidFill>
            </a:endParaRPr>
          </a:p>
          <a:p>
            <a:pPr marL="419100" indent="-285750">
              <a:lnSpc>
                <a:spcPct val="110000"/>
              </a:lnSpc>
              <a:spcBef>
                <a:spcPts val="300"/>
              </a:spcBef>
              <a:buClr>
                <a:srgbClr val="000091"/>
              </a:buClr>
              <a:buFont typeface="Arial,Sans-Serif"/>
              <a:buChar char="•"/>
            </a:pPr>
            <a:r>
              <a:rPr lang="fr-FR" sz="1500" dirty="0"/>
              <a:t>Quelle coopération internationale ? Prendre en compte les gouvernances locales, les différents systèmes de gouvernance, les processus de prise de décision politique</a:t>
            </a:r>
          </a:p>
          <a:p>
            <a:pPr marL="419100" indent="-285750">
              <a:lnSpc>
                <a:spcPct val="110000"/>
              </a:lnSpc>
              <a:spcBef>
                <a:spcPts val="300"/>
              </a:spcBef>
              <a:buClr>
                <a:srgbClr val="000091"/>
              </a:buClr>
              <a:buFont typeface="Arial,Sans-Serif"/>
              <a:buChar char="•"/>
            </a:pPr>
            <a:r>
              <a:rPr lang="fr-FR" sz="1500" dirty="0"/>
              <a:t>Prise de décision politique avisée (</a:t>
            </a:r>
            <a:r>
              <a:rPr lang="fr-FR" sz="1500" dirty="0" err="1"/>
              <a:t>better-informed</a:t>
            </a:r>
            <a:r>
              <a:rPr lang="fr-FR" sz="1500" dirty="0"/>
              <a:t> </a:t>
            </a:r>
            <a:r>
              <a:rPr lang="fr-FR" sz="1500" dirty="0" err="1"/>
              <a:t>decision</a:t>
            </a:r>
            <a:r>
              <a:rPr lang="fr-FR" sz="1500" dirty="0"/>
              <a:t> </a:t>
            </a:r>
            <a:r>
              <a:rPr lang="fr-FR" sz="1500" dirty="0" err="1"/>
              <a:t>making</a:t>
            </a:r>
            <a:r>
              <a:rPr lang="fr-FR" sz="1500" dirty="0"/>
              <a:t>) et exécution efficace des politiques : </a:t>
            </a:r>
            <a:r>
              <a:rPr lang="fr-FR" sz="1500" b="1" dirty="0"/>
              <a:t>identification des tensions, des opportunités, dans les processus top-down et </a:t>
            </a:r>
            <a:r>
              <a:rPr lang="fr-FR" sz="1500" b="1" dirty="0" err="1"/>
              <a:t>bottom</a:t>
            </a:r>
            <a:r>
              <a:rPr lang="fr-FR" sz="1500" b="1" dirty="0"/>
              <a:t>-up; développement d’innovation communautaire dans le domaine de la gouvernance démocratique notamment au niveau des villes et des régions</a:t>
            </a:r>
          </a:p>
          <a:p>
            <a:pPr marL="419100" indent="-285750">
              <a:lnSpc>
                <a:spcPct val="110000"/>
              </a:lnSpc>
              <a:spcBef>
                <a:spcPts val="300"/>
              </a:spcBef>
              <a:buClr>
                <a:srgbClr val="000091"/>
              </a:buClr>
              <a:buFont typeface="Arial,Sans-Serif"/>
              <a:buChar char="•"/>
            </a:pPr>
            <a:r>
              <a:rPr lang="fr-FR" sz="1500" dirty="0"/>
              <a:t>Recommandations pour améliorer l’exécution locale des politiques EU </a:t>
            </a:r>
          </a:p>
          <a:p>
            <a:pPr marL="133350" indent="0">
              <a:lnSpc>
                <a:spcPct val="110000"/>
              </a:lnSpc>
              <a:spcBef>
                <a:spcPts val="300"/>
              </a:spcBef>
              <a:buClr>
                <a:srgbClr val="000091"/>
              </a:buClr>
            </a:pPr>
            <a:r>
              <a:rPr lang="fr-FR" sz="1100" i="1" dirty="0"/>
              <a:t>Participation recommandée du </a:t>
            </a:r>
            <a:r>
              <a:rPr lang="en-GB" sz="1100" i="1" dirty="0"/>
              <a:t>Joint Research Centre </a:t>
            </a:r>
            <a:r>
              <a:rPr lang="fr-FR" sz="1100" i="1" dirty="0"/>
              <a:t>: voir notre </a:t>
            </a:r>
            <a:r>
              <a:rPr lang="fr-FR" sz="1100" i="1" dirty="0">
                <a:hlinkClick r:id="rId3" action="ppaction://hlinksldjump"/>
              </a:rPr>
              <a:t>diapositive dédiée</a:t>
            </a:r>
            <a:endParaRPr lang="fr-FR" sz="1100" dirty="0"/>
          </a:p>
          <a:p>
            <a:pPr marL="419100" indent="-285750">
              <a:lnSpc>
                <a:spcPct val="110000"/>
              </a:lnSpc>
              <a:spcBef>
                <a:spcPts val="300"/>
              </a:spcBef>
              <a:buClr>
                <a:srgbClr val="123076"/>
              </a:buClr>
              <a:buSzPts val="1500"/>
              <a:buChar char="•"/>
            </a:pPr>
            <a:endParaRPr lang="fr-FR" sz="1400">
              <a:solidFill>
                <a:srgbClr val="000091"/>
              </a:solidFill>
            </a:endParaRPr>
          </a:p>
          <a:p>
            <a:pPr marL="419100" indent="-285750">
              <a:lnSpc>
                <a:spcPct val="110000"/>
              </a:lnSpc>
              <a:spcBef>
                <a:spcPts val="300"/>
              </a:spcBef>
              <a:buClr>
                <a:srgbClr val="123076"/>
              </a:buClr>
              <a:buSzPts val="1500"/>
              <a:buChar char="•"/>
            </a:pPr>
            <a:endParaRPr lang="fr-FR" sz="1500" b="1">
              <a:solidFill>
                <a:srgbClr val="EA5433"/>
              </a:solidFill>
            </a:endParaRPr>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840700" y="1415081"/>
            <a:ext cx="6717749" cy="1220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Comment les différents niveaux de l’exécutif dans l’UE travaillent à la mise en place des politiques de transition numérique et énergétique</a:t>
            </a:r>
            <a:endParaRPr lang="en-US">
              <a:solidFill>
                <a:schemeClr val="bg1">
                  <a:lumMod val="50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HORIZON-CL2-2024-DEMOCRACY-01-02</a:t>
            </a:r>
            <a:endParaRPr lang="en-US" sz="1200"/>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280283"/>
            <a:ext cx="8495766" cy="75209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HORIZON-CL2-2022-DEMOCRACY-01-09: Global governance for a world in transition: Norms, institutions, actors</a:t>
            </a:r>
            <a:r>
              <a:rPr lang="fr-FR" sz="1100">
                <a:solidFill>
                  <a:schemeClr val="bg1">
                    <a:lumMod val="50000"/>
                  </a:schemeClr>
                </a:solidFill>
              </a:rPr>
              <a:t> ;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GOVERNANCE-06-2018: Trends and forward-looking scenarios in global governance</a:t>
            </a:r>
            <a:r>
              <a:rPr lang="fr-FR" sz="1100">
                <a:ea typeface="+mn-lt"/>
                <a:cs typeface="+mn-lt"/>
              </a:rPr>
              <a:t> </a:t>
            </a:r>
            <a:endParaRPr lang="en-US" sz="1100">
              <a:solidFill>
                <a:schemeClr val="tx1">
                  <a:lumMod val="85000"/>
                  <a:lumOff val="15000"/>
                </a:schemeClr>
              </a:solidFill>
              <a:cs typeface="Arial"/>
            </a:endParaRPr>
          </a:p>
        </p:txBody>
      </p:sp>
    </p:spTree>
    <p:extLst>
      <p:ext uri="{BB962C8B-B14F-4D97-AF65-F5344CB8AC3E}">
        <p14:creationId xmlns:p14="http://schemas.microsoft.com/office/powerpoint/2010/main" val="1633781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What is the long-term impact of the rule of law and European values on socio-economic outcomes?</a:t>
            </a:r>
          </a:p>
        </p:txBody>
      </p:sp>
      <p:sp>
        <p:nvSpPr>
          <p:cNvPr id="200" name="Google Shape;200;p18"/>
          <p:cNvSpPr txBox="1">
            <a:spLocks noGrp="1"/>
          </p:cNvSpPr>
          <p:nvPr>
            <p:ph type="body" idx="1"/>
          </p:nvPr>
        </p:nvSpPr>
        <p:spPr>
          <a:xfrm>
            <a:off x="359999" y="1620555"/>
            <a:ext cx="8415718" cy="2701299"/>
          </a:xfrm>
          <a:prstGeom prst="rect">
            <a:avLst/>
          </a:prstGeom>
          <a:noFill/>
          <a:ln>
            <a:noFill/>
          </a:ln>
        </p:spPr>
        <p:txBody>
          <a:bodyPr spcFirstLastPara="1" wrap="square" lIns="0" tIns="0" rIns="0" bIns="0" anchor="t" anchorCtr="0">
            <a:noAutofit/>
          </a:bodyPr>
          <a:lstStyle/>
          <a:p>
            <a:pPr marL="0" indent="0">
              <a:spcBef>
                <a:spcPts val="300"/>
              </a:spcBef>
              <a:spcAft>
                <a:spcPts val="300"/>
              </a:spcAft>
              <a:buSzPts val="1100"/>
            </a:pPr>
            <a:r>
              <a:rPr lang="fr-FR" sz="1500" b="1" dirty="0">
                <a:solidFill>
                  <a:schemeClr val="accent4"/>
                </a:solidFill>
              </a:rPr>
              <a:t>Attendus</a:t>
            </a:r>
            <a:endParaRPr lang="fr-FR" dirty="0">
              <a:solidFill>
                <a:schemeClr val="accent4"/>
              </a:solidFill>
            </a:endParaRPr>
          </a:p>
          <a:p>
            <a:pPr marL="285750" indent="-285750">
              <a:spcBef>
                <a:spcPts val="300"/>
              </a:spcBef>
              <a:spcAft>
                <a:spcPts val="300"/>
              </a:spcAft>
              <a:buSzPts val="1100"/>
              <a:buChar char="•"/>
            </a:pPr>
            <a:r>
              <a:rPr lang="fr-FR" sz="1500" dirty="0">
                <a:solidFill>
                  <a:srgbClr val="000091"/>
                </a:solidFill>
              </a:rPr>
              <a:t>Coût</a:t>
            </a:r>
            <a:r>
              <a:rPr lang="fr-FR" sz="1500" dirty="0"/>
              <a:t> social de la remise en cause de l’Etat de droit : comment le système financier, l'éducation, les politiques publiques... nuisent à l'Etat de droit. </a:t>
            </a:r>
            <a:endParaRPr lang="fr-FR" dirty="0"/>
          </a:p>
          <a:p>
            <a:pPr marL="285750" indent="-285750">
              <a:buChar char="•"/>
            </a:pPr>
            <a:r>
              <a:rPr lang="fr-FR" sz="1500" dirty="0"/>
              <a:t>Quels sont les acteurs qui remettent en cause l’état de droit? Question des biens publics captés par les élites</a:t>
            </a:r>
          </a:p>
          <a:p>
            <a:pPr marL="285750" indent="-285750">
              <a:buChar char="•"/>
            </a:pPr>
            <a:r>
              <a:rPr lang="fr-FR" sz="1500" dirty="0"/>
              <a:t>Retravailler les indicateurs : intégrer les expériences historiques dans les différents pays</a:t>
            </a:r>
            <a:endParaRPr lang="fr-FR" dirty="0"/>
          </a:p>
          <a:p>
            <a:pPr marL="285750" indent="-285750">
              <a:buChar char="•"/>
            </a:pPr>
            <a:r>
              <a:rPr lang="fr-FR" sz="1500" dirty="0"/>
              <a:t>Créer une approche méthodologique, économétrique</a:t>
            </a:r>
            <a:endParaRPr lang="fr-FR" dirty="0"/>
          </a:p>
          <a:p>
            <a:pPr marL="0" indent="0"/>
            <a:r>
              <a:rPr lang="fr-FR" sz="1500" dirty="0"/>
              <a:t>   </a:t>
            </a:r>
            <a:endParaRPr lang="fr-FR" dirty="0"/>
          </a:p>
          <a:p>
            <a:pPr marL="0" indent="0">
              <a:spcBef>
                <a:spcPts val="300"/>
              </a:spcBef>
              <a:spcAft>
                <a:spcPts val="300"/>
              </a:spcAft>
            </a:pPr>
            <a:r>
              <a:rPr lang="fr-FR" sz="1500" dirty="0"/>
              <a:t>Se baser sur le rapport </a:t>
            </a:r>
            <a:r>
              <a:rPr lang="fr-FR" sz="1500" dirty="0" err="1"/>
              <a:t>European</a:t>
            </a:r>
            <a:r>
              <a:rPr lang="fr-FR" sz="1500" dirty="0"/>
              <a:t> </a:t>
            </a:r>
            <a:r>
              <a:rPr lang="fr-FR" sz="1500" dirty="0" err="1"/>
              <a:t>Commission’s</a:t>
            </a:r>
            <a:r>
              <a:rPr lang="fr-FR" sz="1500" dirty="0"/>
              <a:t> </a:t>
            </a:r>
            <a:r>
              <a:rPr lang="fr-FR" sz="1500" dirty="0" err="1"/>
              <a:t>annual</a:t>
            </a:r>
            <a:r>
              <a:rPr lang="fr-FR" sz="1500" dirty="0"/>
              <a:t> </a:t>
            </a:r>
            <a:r>
              <a:rPr lang="fr-FR" sz="1500" dirty="0" err="1"/>
              <a:t>rule</a:t>
            </a:r>
            <a:r>
              <a:rPr lang="fr-FR" sz="1500" dirty="0"/>
              <a:t> of </a:t>
            </a:r>
            <a:r>
              <a:rPr lang="fr-FR" sz="1500" dirty="0" err="1"/>
              <a:t>law</a:t>
            </a:r>
            <a:r>
              <a:rPr lang="fr-FR" sz="1500" dirty="0"/>
              <a:t> reports. Prendre en compte les piliers définis dans le rapport (justice, anti-corruption, médias, autres institutions) </a:t>
            </a:r>
          </a:p>
          <a:p>
            <a:pPr marL="419100" indent="-285750">
              <a:lnSpc>
                <a:spcPct val="110000"/>
              </a:lnSpc>
              <a:spcBef>
                <a:spcPts val="300"/>
              </a:spcBef>
              <a:buClr>
                <a:srgbClr val="000091"/>
              </a:buClr>
              <a:buFont typeface="Arial,Sans-Serif"/>
              <a:buChar char="•"/>
            </a:pPr>
            <a:endParaRPr lang="fr-FR" sz="1500">
              <a:solidFill>
                <a:srgbClr val="000091"/>
              </a:solidFill>
            </a:endParaRPr>
          </a:p>
          <a:p>
            <a:pPr marL="419100" indent="-285750">
              <a:lnSpc>
                <a:spcPct val="110000"/>
              </a:lnSpc>
              <a:spcBef>
                <a:spcPts val="300"/>
              </a:spcBef>
              <a:buClr>
                <a:srgbClr val="123076"/>
              </a:buClr>
              <a:buSzPts val="1500"/>
              <a:buChar char="•"/>
            </a:pPr>
            <a:endParaRPr lang="fr-FR" sz="1400">
              <a:solidFill>
                <a:srgbClr val="000091"/>
              </a:solidFill>
            </a:endParaRPr>
          </a:p>
          <a:p>
            <a:pPr marL="419100" indent="-285750">
              <a:lnSpc>
                <a:spcPct val="110000"/>
              </a:lnSpc>
              <a:spcBef>
                <a:spcPts val="300"/>
              </a:spcBef>
              <a:buClr>
                <a:srgbClr val="123076"/>
              </a:buClr>
              <a:buSzPts val="1500"/>
              <a:buChar char="•"/>
            </a:pPr>
            <a:endParaRPr lang="fr-FR" sz="1500" b="1">
              <a:solidFill>
                <a:srgbClr val="EA5433"/>
              </a:solidFill>
            </a:endParaRPr>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3532547" y="1216299"/>
            <a:ext cx="4986684" cy="4036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Quantifier le respect (ou non) de l'Etat de droit - économétrie appliquée</a:t>
            </a: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HORIZON-CL2-2024-DEMOCRACY-01-03</a:t>
            </a:r>
            <a:endParaRPr lang="en-US" sz="1200"/>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323611"/>
            <a:ext cx="8495766" cy="603003"/>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a:solidFill>
                  <a:schemeClr val="bg1">
                    <a:lumMod val="50000"/>
                  </a:schemeClr>
                </a:solidFill>
                <a:cs typeface="Arial"/>
              </a:rPr>
              <a:t>Voir aussi: </a:t>
            </a:r>
            <a:r>
              <a:rPr lang="en-US" sz="1100" u="sng">
                <a:solidFill>
                  <a:schemeClr val="bg1">
                    <a:lumMod val="50000"/>
                  </a:schemeClr>
                </a:solidFill>
                <a:ea typeface="+mn-lt"/>
                <a:cs typeface="+mn-lt"/>
              </a:rPr>
              <a:t>HORIZON-CL2-2023-DEMOCRACY-01-03</a:t>
            </a:r>
            <a:r>
              <a:rPr lang="fr-FR" sz="1100" u="sng">
                <a:solidFill>
                  <a:schemeClr val="bg1">
                    <a:lumMod val="50000"/>
                  </a:schemeClr>
                </a:solidFill>
                <a:ea typeface="+mn-lt"/>
                <a:cs typeface="+mn-lt"/>
              </a:rPr>
              <a:t>, </a:t>
            </a:r>
            <a:r>
              <a:rPr lang="en-US" sz="1100">
                <a:solidFill>
                  <a:schemeClr val="bg1">
                    <a:lumMod val="50000"/>
                  </a:schemeClr>
                </a:solidFill>
                <a:ea typeface="+mn-lt"/>
                <a:cs typeface="+mn-lt"/>
              </a:rPr>
              <a:t>New approaches for combatting corruption and other undue influences on political decision</a:t>
            </a:r>
            <a:r>
              <a:rPr lang="fr-FR" sz="1100">
                <a:solidFill>
                  <a:schemeClr val="bg1">
                    <a:lumMod val="50000"/>
                  </a:schemeClr>
                </a:solidFill>
                <a:ea typeface="+mn-lt"/>
                <a:cs typeface="+mn-lt"/>
              </a:rPr>
              <a:t>; </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CL3-2022-FCT-01-05</a:t>
            </a:r>
            <a:r>
              <a:rPr lang="en-US" sz="1100">
                <a:solidFill>
                  <a:schemeClr val="bg1">
                    <a:lumMod val="50000"/>
                  </a:schemeClr>
                </a:solidFill>
                <a:ea typeface="+mn-lt"/>
                <a:cs typeface="+mn-lt"/>
              </a:rPr>
              <a:t>: Effective fight against corruption;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HORIZON-CL2-2022-DEMOCRACY-01-06</a:t>
            </a:r>
            <a:r>
              <a:rPr lang="en-US" sz="1100">
                <a:solidFill>
                  <a:schemeClr val="bg1">
                    <a:lumMod val="50000"/>
                  </a:schemeClr>
                </a:solidFill>
                <a:ea typeface="+mn-lt"/>
                <a:cs typeface="+mn-lt"/>
              </a:rPr>
              <a:t>: Media for democracy – democratic media</a:t>
            </a:r>
            <a:r>
              <a:rPr lang="en-US" sz="1100" u="sng">
                <a:solidFill>
                  <a:schemeClr val="bg1">
                    <a:lumMod val="50000"/>
                  </a:schemeClr>
                </a:solidFill>
                <a:ea typeface="+mn-lt"/>
                <a:cs typeface="+mn-lt"/>
              </a:rPr>
              <a:t> </a:t>
            </a:r>
            <a:endParaRPr lang="fr-FR" sz="1100">
              <a:solidFill>
                <a:schemeClr val="bg1">
                  <a:lumMod val="50000"/>
                </a:schemeClr>
              </a:solidFill>
              <a:cs typeface="Arial"/>
            </a:endParaRPr>
          </a:p>
        </p:txBody>
      </p:sp>
    </p:spTree>
    <p:extLst>
      <p:ext uri="{BB962C8B-B14F-4D97-AF65-F5344CB8AC3E}">
        <p14:creationId xmlns:p14="http://schemas.microsoft.com/office/powerpoint/2010/main" val="397559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755296"/>
          </a:xfrm>
          <a:prstGeom prst="rect">
            <a:avLst/>
          </a:prstGeom>
          <a:noFill/>
          <a:ln>
            <a:noFill/>
          </a:ln>
        </p:spPr>
        <p:txBody>
          <a:bodyPr spcFirstLastPara="1" wrap="square" lIns="0" tIns="0" rIns="0" bIns="0" anchor="t" anchorCtr="0">
            <a:noAutofit/>
          </a:bodyPr>
          <a:lstStyle/>
          <a:p>
            <a:r>
              <a:rPr lang="en-US" sz="1800"/>
              <a:t>The interrelation between social, cultural and political identities, as well as the sense of belonging, and democracies</a:t>
            </a:r>
          </a:p>
        </p:txBody>
      </p:sp>
      <p:sp>
        <p:nvSpPr>
          <p:cNvPr id="200" name="Google Shape;200;p18"/>
          <p:cNvSpPr txBox="1">
            <a:spLocks noGrp="1"/>
          </p:cNvSpPr>
          <p:nvPr>
            <p:ph type="body" idx="1"/>
          </p:nvPr>
        </p:nvSpPr>
        <p:spPr>
          <a:xfrm>
            <a:off x="359999" y="1927839"/>
            <a:ext cx="8424000" cy="2498688"/>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dirty="0">
                <a:solidFill>
                  <a:schemeClr val="accent4"/>
                </a:solidFill>
              </a:rPr>
              <a:t>Attendus</a:t>
            </a:r>
            <a:endParaRPr lang="fr-FR" sz="1500" dirty="0">
              <a:solidFill>
                <a:schemeClr val="accent4"/>
              </a:solidFill>
            </a:endParaRPr>
          </a:p>
          <a:p>
            <a:pPr>
              <a:buClr>
                <a:srgbClr val="123076"/>
              </a:buClr>
              <a:buSzPts val="1500"/>
              <a:buChar char="•"/>
            </a:pPr>
            <a:r>
              <a:rPr lang="fr-FR" sz="1400" dirty="0"/>
              <a:t>Interrelations entre identités sociale, culturelle, politique, sentiment d’appartenance, identification à un groupe et la relation à la démocratie, participation politique, </a:t>
            </a:r>
            <a:endParaRPr lang="fr-FR" dirty="0"/>
          </a:p>
          <a:p>
            <a:pPr>
              <a:buClr>
                <a:srgbClr val="123076"/>
              </a:buClr>
              <a:buSzPts val="1500"/>
              <a:buChar char="•"/>
            </a:pPr>
            <a:r>
              <a:rPr lang="fr-FR" sz="1400" dirty="0"/>
              <a:t>Inclure identité de genre, ethnique, multiculturelle, identité spatiale (rurale/urbaine)…</a:t>
            </a:r>
          </a:p>
          <a:p>
            <a:pPr>
              <a:buClr>
                <a:srgbClr val="123076"/>
              </a:buClr>
              <a:buSzPts val="1500"/>
              <a:buChar char="•"/>
            </a:pPr>
            <a:r>
              <a:rPr lang="fr-FR" sz="1400" dirty="0"/>
              <a:t>Rôle de l’art dans la représentation de ces identités </a:t>
            </a:r>
            <a:endParaRPr lang="fr-FR" sz="1400" dirty="0">
              <a:solidFill>
                <a:srgbClr val="000091"/>
              </a:solidFill>
            </a:endParaRPr>
          </a:p>
          <a:p>
            <a:pPr>
              <a:buClr>
                <a:srgbClr val="123076"/>
              </a:buClr>
              <a:buSzPts val="1500"/>
              <a:buChar char="•"/>
            </a:pPr>
            <a:r>
              <a:rPr lang="fr-FR" sz="1400" dirty="0"/>
              <a:t>Corriger les tendances négatives, les discriminations, marginalisations : recommandations politiques et mise en place de pilotes (processus participatifs, activités civiques par exemple)</a:t>
            </a:r>
          </a:p>
          <a:p>
            <a:pPr>
              <a:buClr>
                <a:srgbClr val="123076"/>
              </a:buClr>
              <a:buSzPts val="1500"/>
              <a:buChar char="•"/>
            </a:pPr>
            <a:r>
              <a:rPr lang="fr-FR" sz="1400" dirty="0"/>
              <a:t>Fragmentation des référents identitaires et freins à l'engagement politique</a:t>
            </a:r>
            <a:endParaRPr lang="fr-FR" sz="1400" dirty="0">
              <a:solidFill>
                <a:srgbClr val="000091"/>
              </a:solidFill>
            </a:endParaRPr>
          </a:p>
          <a:p>
            <a:pPr>
              <a:buClr>
                <a:srgbClr val="123076"/>
              </a:buClr>
              <a:buSzPts val="1500"/>
              <a:buChar char="•"/>
            </a:pPr>
            <a:r>
              <a:rPr lang="fr-FR" sz="1400" dirty="0"/>
              <a:t>Propositions pour améliorer la contribution de ces groupes (« sentiments d’appartenance ») aux institutions et processus démocratiques</a:t>
            </a:r>
          </a:p>
          <a:p>
            <a:pPr marL="228600" indent="0">
              <a:buClr>
                <a:srgbClr val="123076"/>
              </a:buClr>
              <a:buSzPts val="1500"/>
            </a:pPr>
            <a:r>
              <a:rPr lang="fr-FR" sz="1100" i="1" dirty="0"/>
              <a:t>Participation recommandée du </a:t>
            </a:r>
            <a:r>
              <a:rPr lang="en-GB" sz="1100" i="1" dirty="0"/>
              <a:t>Joint Research Centre </a:t>
            </a:r>
            <a:r>
              <a:rPr lang="fr-FR" sz="1100" i="1" dirty="0"/>
              <a:t>: voir notre </a:t>
            </a:r>
            <a:r>
              <a:rPr lang="fr-FR" sz="1100" i="1" dirty="0">
                <a:hlinkClick r:id="rId3" action="ppaction://hlinksldjump"/>
              </a:rPr>
              <a:t>diapositive dédiée</a:t>
            </a:r>
            <a:endParaRPr lang="fr-FR" sz="1100" i="1" dirty="0"/>
          </a:p>
          <a:p>
            <a:pPr>
              <a:buClr>
                <a:srgbClr val="123076"/>
              </a:buClr>
              <a:buSzPts val="1500"/>
              <a:buChar char="•"/>
            </a:pPr>
            <a:endParaRPr lang="fr-FR" sz="1400">
              <a:solidFill>
                <a:srgbClr val="000091"/>
              </a:solidFill>
            </a:endParaRPr>
          </a:p>
          <a:p>
            <a:pPr marL="419100" indent="-285750">
              <a:lnSpc>
                <a:spcPct val="110000"/>
              </a:lnSpc>
              <a:spcBef>
                <a:spcPts val="300"/>
              </a:spcBef>
              <a:buClr>
                <a:srgbClr val="123076"/>
              </a:buClr>
              <a:buSzPts val="1500"/>
              <a:buChar char="•"/>
            </a:pPr>
            <a:endParaRPr lang="fr-FR" sz="1400">
              <a:solidFill>
                <a:srgbClr val="000091"/>
              </a:solidFill>
            </a:endParaRPr>
          </a:p>
          <a:p>
            <a:pPr marL="419100" indent="-285750">
              <a:lnSpc>
                <a:spcPct val="110000"/>
              </a:lnSpc>
              <a:spcBef>
                <a:spcPts val="300"/>
              </a:spcBef>
              <a:buClr>
                <a:srgbClr val="123076"/>
              </a:buClr>
              <a:buSzPts val="1500"/>
              <a:buChar char="•"/>
            </a:pPr>
            <a:endParaRPr lang="fr-FR" sz="1400">
              <a:solidFill>
                <a:srgbClr val="000091"/>
              </a:solidFill>
            </a:endParaRPr>
          </a:p>
          <a:p>
            <a:pPr marL="0" indent="0">
              <a:spcBef>
                <a:spcPts val="300"/>
              </a:spcBef>
              <a:buClr>
                <a:schemeClr val="dk1"/>
              </a:buClr>
              <a:buSzPts val="1100"/>
            </a:pPr>
            <a:endParaRPr lang="fr-FR" sz="1500" b="1">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HORIZON-CL2-2024-DEMOCRACY-01-04</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404111"/>
            <a:ext cx="8495766" cy="739389"/>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HORIZON-CL2-2021-DEMOCRACY-01-03</a:t>
            </a:r>
            <a:r>
              <a:rPr lang="en-US" sz="1100">
                <a:solidFill>
                  <a:schemeClr val="bg1">
                    <a:lumMod val="50000"/>
                  </a:schemeClr>
                </a:solidFill>
                <a:ea typeface="+mn-lt"/>
                <a:cs typeface="+mn-lt"/>
              </a:rPr>
              <a:t>: Feminisms for a new age of democracy;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HORIZON-CL2-2022-DEMOCRACY-01-03: The impact of inequalities on democracy</a:t>
            </a:r>
            <a:r>
              <a:rPr lang="en-US" sz="1100">
                <a:solidFill>
                  <a:schemeClr val="bg1">
                    <a:lumMod val="50000"/>
                  </a:schemeClr>
                </a:solidFill>
                <a:ea typeface="+mn-lt"/>
                <a:cs typeface="+mn-lt"/>
              </a:rPr>
              <a:t> ; </a:t>
            </a:r>
            <a:r>
              <a:rPr lang="en-US" sz="1100" u="sng">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GOVERNANCE-03-2018: Addressing populism and boosting civic and democratic engagement</a:t>
            </a:r>
            <a:r>
              <a:rPr lang="en-US" sz="1100">
                <a:solidFill>
                  <a:schemeClr val="bg1">
                    <a:lumMod val="50000"/>
                  </a:schemeClr>
                </a:solidFill>
                <a:ea typeface="+mn-lt"/>
                <a:cs typeface="+mn-lt"/>
              </a:rPr>
              <a:t> ;et – ci-dessous - </a:t>
            </a:r>
            <a:r>
              <a:rPr lang="fr-FR" sz="1100" u="sng">
                <a:solidFill>
                  <a:schemeClr val="bg1">
                    <a:lumMod val="50000"/>
                  </a:schemeClr>
                </a:solidFill>
                <a:ea typeface="+mn-lt"/>
                <a:cs typeface="+mn-lt"/>
              </a:rPr>
              <a:t>HORIZON-CL2-2024-DEMOCRACY-01-05</a:t>
            </a:r>
            <a:r>
              <a:rPr lang="en-US" sz="1100">
                <a:solidFill>
                  <a:schemeClr val="bg1">
                    <a:lumMod val="50000"/>
                  </a:schemeClr>
                </a:solidFill>
                <a:ea typeface="+mn-lt"/>
                <a:cs typeface="+mn-lt"/>
              </a:rPr>
              <a:t>  et </a:t>
            </a:r>
            <a:r>
              <a:rPr lang="fr-FR" sz="1100" u="sng">
                <a:solidFill>
                  <a:schemeClr val="bg1">
                    <a:lumMod val="50000"/>
                  </a:schemeClr>
                </a:solidFill>
                <a:ea typeface="+mn-lt"/>
                <a:cs typeface="+mn-lt"/>
              </a:rPr>
              <a:t>HORIZON-CL2-2024-DEMOCRACY-01-08</a:t>
            </a:r>
            <a:endParaRPr lang="en-US" sz="1100">
              <a:solidFill>
                <a:schemeClr val="bg1">
                  <a:lumMod val="50000"/>
                </a:schemeClr>
              </a:solidFill>
              <a:cs typeface="Arial"/>
            </a:endParaRPr>
          </a:p>
        </p:txBody>
      </p:sp>
      <p:sp>
        <p:nvSpPr>
          <p:cNvPr id="4" name="Google Shape;197;p18">
            <a:extLst>
              <a:ext uri="{FF2B5EF4-FFF2-40B4-BE49-F238E27FC236}">
                <a16:creationId xmlns:a16="http://schemas.microsoft.com/office/drawing/2014/main" id="{07A1B936-B413-E88E-31C7-C05A8E811D2C}"/>
              </a:ext>
            </a:extLst>
          </p:cNvPr>
          <p:cNvSpPr txBox="1">
            <a:spLocks/>
          </p:cNvSpPr>
          <p:nvPr/>
        </p:nvSpPr>
        <p:spPr>
          <a:xfrm>
            <a:off x="1120099" y="1554780"/>
            <a:ext cx="7955999" cy="47134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500" b="0" i="1" err="1">
                <a:solidFill>
                  <a:schemeClr val="bg1">
                    <a:lumMod val="50000"/>
                  </a:schemeClr>
                </a:solidFill>
                <a:latin typeface="Arial"/>
                <a:ea typeface="Arial"/>
                <a:cs typeface="Arial"/>
              </a:rPr>
              <a:t>Référents</a:t>
            </a:r>
            <a:r>
              <a:rPr lang="en-US" sz="1500" b="0" i="1">
                <a:solidFill>
                  <a:schemeClr val="bg1">
                    <a:lumMod val="50000"/>
                  </a:schemeClr>
                </a:solidFill>
                <a:latin typeface="Arial"/>
                <a:ea typeface="Arial"/>
                <a:cs typeface="Arial"/>
              </a:rPr>
              <a:t> </a:t>
            </a:r>
            <a:r>
              <a:rPr lang="en-US" sz="1500" b="0" i="1" err="1">
                <a:solidFill>
                  <a:schemeClr val="bg1">
                    <a:lumMod val="50000"/>
                  </a:schemeClr>
                </a:solidFill>
                <a:latin typeface="Arial"/>
                <a:ea typeface="Arial"/>
                <a:cs typeface="Arial"/>
              </a:rPr>
              <a:t>identitaires</a:t>
            </a:r>
            <a:r>
              <a:rPr lang="en-US" sz="1500" b="0" i="1">
                <a:solidFill>
                  <a:schemeClr val="bg1">
                    <a:lumMod val="50000"/>
                  </a:schemeClr>
                </a:solidFill>
                <a:latin typeface="Arial"/>
                <a:ea typeface="Arial"/>
                <a:cs typeface="Arial"/>
              </a:rPr>
              <a:t>/</a:t>
            </a:r>
            <a:r>
              <a:rPr lang="en-US" sz="1500" b="0" i="1" err="1">
                <a:solidFill>
                  <a:schemeClr val="bg1">
                    <a:lumMod val="50000"/>
                  </a:schemeClr>
                </a:solidFill>
                <a:latin typeface="Arial"/>
                <a:ea typeface="Arial"/>
                <a:cs typeface="Arial"/>
              </a:rPr>
              <a:t>groupes</a:t>
            </a:r>
            <a:r>
              <a:rPr lang="en-US" sz="1500" b="0" i="1">
                <a:solidFill>
                  <a:schemeClr val="bg1">
                    <a:lumMod val="50000"/>
                  </a:schemeClr>
                </a:solidFill>
                <a:latin typeface="Arial"/>
                <a:ea typeface="Arial"/>
                <a:cs typeface="Arial"/>
              </a:rPr>
              <a:t> </a:t>
            </a:r>
            <a:r>
              <a:rPr lang="en-US" sz="1500" b="0" i="1" err="1">
                <a:solidFill>
                  <a:schemeClr val="bg1">
                    <a:lumMod val="50000"/>
                  </a:schemeClr>
                </a:solidFill>
                <a:latin typeface="Arial"/>
                <a:ea typeface="Arial"/>
                <a:cs typeface="Arial"/>
              </a:rPr>
              <a:t>d’appartenance</a:t>
            </a:r>
            <a:r>
              <a:rPr lang="en-US" sz="1500" b="0" i="1">
                <a:solidFill>
                  <a:schemeClr val="bg1">
                    <a:lumMod val="50000"/>
                  </a:schemeClr>
                </a:solidFill>
                <a:latin typeface="Arial"/>
                <a:ea typeface="Arial"/>
                <a:cs typeface="Arial"/>
              </a:rPr>
              <a:t> et </a:t>
            </a:r>
            <a:r>
              <a:rPr lang="en-US" sz="1500" b="0" i="1" err="1">
                <a:solidFill>
                  <a:schemeClr val="bg1">
                    <a:lumMod val="50000"/>
                  </a:schemeClr>
                </a:solidFill>
                <a:latin typeface="Arial"/>
                <a:ea typeface="Arial"/>
                <a:cs typeface="Arial"/>
              </a:rPr>
              <a:t>démocratie</a:t>
            </a:r>
            <a:r>
              <a:rPr lang="en-US" sz="1500" b="0" i="1">
                <a:solidFill>
                  <a:schemeClr val="bg1">
                    <a:lumMod val="50000"/>
                  </a:schemeClr>
                </a:solidFill>
                <a:latin typeface="Arial"/>
                <a:ea typeface="Arial"/>
                <a:cs typeface="Arial"/>
              </a:rPr>
              <a:t>/participation politique</a:t>
            </a:r>
            <a:endParaRPr lang="fr-FR" sz="1400" b="0" i="1">
              <a:solidFill>
                <a:schemeClr val="bg1">
                  <a:lumMod val="50000"/>
                </a:schemeClr>
              </a:solidFill>
            </a:endParaRPr>
          </a:p>
        </p:txBody>
      </p:sp>
    </p:spTree>
    <p:extLst>
      <p:ext uri="{BB962C8B-B14F-4D97-AF65-F5344CB8AC3E}">
        <p14:creationId xmlns:p14="http://schemas.microsoft.com/office/powerpoint/2010/main" val="2491281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88950"/>
          </a:xfrm>
          <a:prstGeom prst="rect">
            <a:avLst/>
          </a:prstGeom>
          <a:noFill/>
          <a:ln>
            <a:noFill/>
          </a:ln>
        </p:spPr>
        <p:txBody>
          <a:bodyPr spcFirstLastPara="1" wrap="square" lIns="0" tIns="0" rIns="0" bIns="0" anchor="t" anchorCtr="0">
            <a:noAutofit/>
          </a:bodyPr>
          <a:lstStyle/>
          <a:p>
            <a:r>
              <a:rPr lang="en-US" sz="1800"/>
              <a:t>Gender-roles in extremist movements and their impact on democracy</a:t>
            </a:r>
            <a:endParaRPr lang="en-US"/>
          </a:p>
        </p:txBody>
      </p:sp>
      <p:sp>
        <p:nvSpPr>
          <p:cNvPr id="200" name="Google Shape;200;p18"/>
          <p:cNvSpPr txBox="1">
            <a:spLocks noGrp="1"/>
          </p:cNvSpPr>
          <p:nvPr>
            <p:ph type="body" idx="1"/>
          </p:nvPr>
        </p:nvSpPr>
        <p:spPr>
          <a:xfrm>
            <a:off x="359999" y="1579665"/>
            <a:ext cx="8424000" cy="217728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Analyse de leur engagement politique, de leurs narratifs (contre le féminisme, les femmes…), de leur rapport à la violence, aux crimes de haine</a:t>
            </a:r>
          </a:p>
          <a:p>
            <a:pPr marL="419100" indent="-285750">
              <a:lnSpc>
                <a:spcPct val="110000"/>
              </a:lnSpc>
              <a:spcBef>
                <a:spcPts val="300"/>
              </a:spcBef>
              <a:buClr>
                <a:srgbClr val="000091"/>
              </a:buClr>
              <a:buFont typeface="Arial,Sans-Serif"/>
              <a:buChar char="•"/>
            </a:pPr>
            <a:r>
              <a:rPr lang="fr-FR" sz="1500"/>
              <a:t>Poids et influence des communautés, forums en ligne</a:t>
            </a:r>
          </a:p>
          <a:p>
            <a:pPr marL="419100" indent="-285750">
              <a:lnSpc>
                <a:spcPct val="110000"/>
              </a:lnSpc>
              <a:spcBef>
                <a:spcPts val="300"/>
              </a:spcBef>
              <a:buClr>
                <a:srgbClr val="000091"/>
              </a:buClr>
              <a:buFont typeface="Arial,Sans-Serif"/>
              <a:buChar char="•"/>
            </a:pPr>
            <a:r>
              <a:rPr lang="fr-FR" sz="1500"/>
              <a:t>Impact sur le fonctionnement de la démocratie, influence auprès des décideurs, impact sur la participation politique, els décisions politiques</a:t>
            </a:r>
          </a:p>
          <a:p>
            <a:pPr marL="419100" indent="-285750">
              <a:lnSpc>
                <a:spcPct val="110000"/>
              </a:lnSpc>
              <a:spcBef>
                <a:spcPts val="300"/>
              </a:spcBef>
              <a:buClr>
                <a:srgbClr val="000091"/>
              </a:buClr>
              <a:buFont typeface="Arial,Sans-Serif"/>
              <a:buChar char="•"/>
            </a:pPr>
            <a:r>
              <a:rPr lang="fr-FR" sz="1500"/>
              <a:t>Méthodes pour contrer cette tendance et ces narratifs identitaires extrémistes</a:t>
            </a:r>
          </a:p>
          <a:p>
            <a:pPr marL="419100" indent="-285750">
              <a:lnSpc>
                <a:spcPct val="110000"/>
              </a:lnSpc>
              <a:spcBef>
                <a:spcPts val="300"/>
              </a:spcBef>
              <a:buClr>
                <a:srgbClr val="000091"/>
              </a:buClr>
              <a:buFont typeface="Arial,Sans-Serif"/>
              <a:buChar char="•"/>
            </a:pPr>
            <a:endParaRPr lang="fr-FR" sz="1500"/>
          </a:p>
          <a:p>
            <a:pPr marL="133350" indent="0">
              <a:lnSpc>
                <a:spcPct val="110000"/>
              </a:lnSpc>
              <a:spcBef>
                <a:spcPts val="300"/>
              </a:spcBef>
              <a:buClr>
                <a:srgbClr val="000091"/>
              </a:buClr>
            </a:pPr>
            <a:r>
              <a:rPr lang="fr-FR" sz="1500"/>
              <a:t>Combiner approches sociologiques et politiques et analyse usage des réseaux sociaux et IA </a:t>
            </a:r>
          </a:p>
          <a:p>
            <a:pPr marL="0" indent="0">
              <a:spcBef>
                <a:spcPts val="300"/>
              </a:spcBef>
              <a:buClr>
                <a:schemeClr val="dk1"/>
              </a:buClr>
              <a:buSzPts val="1100"/>
            </a:pPr>
            <a:endParaRPr lang="fr-FR" sz="1500" b="1">
              <a:solidFill>
                <a:schemeClr val="accent4"/>
              </a:solidFill>
            </a:endParaRPr>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1266150" y="1351581"/>
            <a:ext cx="7517849" cy="4649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L’influence grandissante des mouvements identitaires extrémistes masculins, alt-right</a:t>
            </a:r>
            <a:r>
              <a:rPr lang="fr-FR" sz="1400" b="0">
                <a:solidFill>
                  <a:schemeClr val="bg1">
                    <a:lumMod val="50000"/>
                  </a:schemeClr>
                </a:solidFill>
              </a:rPr>
              <a:t> </a:t>
            </a:r>
            <a:endParaRPr lang="en-US">
              <a:solidFill>
                <a:schemeClr val="bg1">
                  <a:lumMod val="50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HORIZON-CL2-2024-DEMOCRACY-01-05</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174524"/>
            <a:ext cx="8495766" cy="708129"/>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a:solidFill>
                  <a:schemeClr val="bg1">
                    <a:lumMod val="50000"/>
                  </a:schemeClr>
                </a:solidFill>
                <a:ea typeface="+mn-lt"/>
                <a:cs typeface="+mn-lt"/>
              </a:rPr>
              <a:t>HORIZON-CL3-2024-FCT-01-04: Radicalisation and </a:t>
            </a:r>
            <a:r>
              <a:rPr lang="fr-FR" sz="1100" err="1">
                <a:solidFill>
                  <a:schemeClr val="bg1">
                    <a:lumMod val="50000"/>
                  </a:schemeClr>
                </a:solidFill>
                <a:ea typeface="+mn-lt"/>
                <a:cs typeface="+mn-lt"/>
              </a:rPr>
              <a:t>gender</a:t>
            </a:r>
            <a:r>
              <a:rPr lang="fr-FR" sz="1100">
                <a:solidFill>
                  <a:schemeClr val="bg1">
                    <a:lumMod val="50000"/>
                  </a:schemeClr>
                </a:solidFill>
                <a:ea typeface="+mn-lt"/>
                <a:cs typeface="+mn-lt"/>
              </a:rPr>
              <a:t>; </a:t>
            </a:r>
            <a:r>
              <a:rPr lang="en-US"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HORIZON-CL2-2021-DEMOCRACY-01-03</a:t>
            </a:r>
            <a:r>
              <a:rPr lang="en-US" sz="1100">
                <a:solidFill>
                  <a:schemeClr val="bg1">
                    <a:lumMod val="50000"/>
                  </a:schemeClr>
                </a:solidFill>
                <a:ea typeface="+mn-lt"/>
                <a:cs typeface="+mn-lt"/>
              </a:rPr>
              <a:t>: Feminisms for a new age of democracy; </a:t>
            </a:r>
            <a:r>
              <a:rPr lang="en-US" sz="1100">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HORIZON-CL2-2022-DEMOCRACY-01-05: Evolution of political extremism and its influence on contemporary social and political dialogue</a:t>
            </a:r>
            <a:r>
              <a:rPr lang="en-US" sz="1100">
                <a:solidFill>
                  <a:schemeClr val="bg1">
                    <a:lumMod val="50000"/>
                  </a:schemeClr>
                </a:solidFill>
                <a:ea typeface="+mn-lt"/>
                <a:cs typeface="+mn-lt"/>
              </a:rPr>
              <a:t>; </a:t>
            </a:r>
            <a:r>
              <a:rPr lang="en-US" sz="1100" u="sng">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SU-GOVERNANCE-11-2018: Extreme ideologies and </a:t>
            </a:r>
            <a:r>
              <a:rPr lang="en-US" sz="1100" u="sng" err="1">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polarisation</a:t>
            </a:r>
            <a:r>
              <a:rPr lang="en-US" sz="1100" u="sng">
                <a:solidFill>
                  <a:schemeClr val="bg1">
                    <a:lumMod val="50000"/>
                  </a:schemeClr>
                </a:solidFill>
                <a:ea typeface="+mn-lt"/>
                <a:cs typeface="+mn-lt"/>
              </a:rPr>
              <a:t> </a:t>
            </a:r>
            <a:endParaRPr lang="en-US" sz="1100">
              <a:solidFill>
                <a:schemeClr val="bg1">
                  <a:lumMod val="50000"/>
                </a:schemeClr>
              </a:solidFill>
              <a:ea typeface="+mn-lt"/>
              <a:cs typeface="+mn-lt"/>
            </a:endParaRPr>
          </a:p>
          <a:p>
            <a:endParaRPr lang="fr-FR" sz="1100">
              <a:solidFill>
                <a:schemeClr val="bg1">
                  <a:lumMod val="50000"/>
                </a:schemeClr>
              </a:solidFill>
              <a:cs typeface="Arial"/>
            </a:endParaRPr>
          </a:p>
        </p:txBody>
      </p:sp>
    </p:spTree>
    <p:extLst>
      <p:ext uri="{BB962C8B-B14F-4D97-AF65-F5344CB8AC3E}">
        <p14:creationId xmlns:p14="http://schemas.microsoft.com/office/powerpoint/2010/main" val="1729094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09121"/>
            <a:ext cx="8424000" cy="484200"/>
          </a:xfrm>
          <a:prstGeom prst="rect">
            <a:avLst/>
          </a:prstGeom>
          <a:noFill/>
          <a:ln>
            <a:noFill/>
          </a:ln>
        </p:spPr>
        <p:txBody>
          <a:bodyPr spcFirstLastPara="1" wrap="square" lIns="0" tIns="0" rIns="0" bIns="0" anchor="t" anchorCtr="0">
            <a:noAutofit/>
          </a:bodyPr>
          <a:lstStyle/>
          <a:p>
            <a:r>
              <a:rPr lang="en-US" sz="1800">
                <a:latin typeface="Arial"/>
                <a:ea typeface="Arial"/>
                <a:cs typeface="Arial"/>
              </a:rPr>
              <a:t>Computational Social Science approaches in research on democracy</a:t>
            </a:r>
            <a:endParaRPr lang="en-US" sz="1800"/>
          </a:p>
        </p:txBody>
      </p:sp>
      <p:sp>
        <p:nvSpPr>
          <p:cNvPr id="200" name="Google Shape;200;p18"/>
          <p:cNvSpPr txBox="1">
            <a:spLocks noGrp="1"/>
          </p:cNvSpPr>
          <p:nvPr>
            <p:ph type="body" idx="1"/>
          </p:nvPr>
        </p:nvSpPr>
        <p:spPr>
          <a:xfrm>
            <a:off x="359999" y="1711724"/>
            <a:ext cx="8424000" cy="1967737"/>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500" b="1" dirty="0">
                <a:solidFill>
                  <a:schemeClr val="accent4"/>
                </a:solidFill>
              </a:rPr>
              <a:t>Attendus</a:t>
            </a:r>
            <a:endParaRPr lang="fr-FR" sz="1500" dirty="0">
              <a:solidFill>
                <a:schemeClr val="accent4"/>
              </a:solidFill>
            </a:endParaRPr>
          </a:p>
          <a:p>
            <a:pPr marL="419100" indent="-285750">
              <a:lnSpc>
                <a:spcPct val="110000"/>
              </a:lnSpc>
              <a:spcBef>
                <a:spcPts val="300"/>
              </a:spcBef>
              <a:buClr>
                <a:srgbClr val="000091"/>
              </a:buClr>
              <a:buFont typeface="Arial,Sans-Serif"/>
              <a:buChar char="•"/>
            </a:pPr>
            <a:r>
              <a:rPr lang="fr-FR" sz="1500" dirty="0"/>
              <a:t>Développer les liens entre SHS et Sciences computationnelles pour produire des sets de données synthétiques inclus sur une large échelle de population ; réaliser des expérimentations</a:t>
            </a:r>
          </a:p>
          <a:p>
            <a:pPr marL="419100" indent="-285750">
              <a:lnSpc>
                <a:spcPct val="110000"/>
              </a:lnSpc>
              <a:spcBef>
                <a:spcPts val="300"/>
              </a:spcBef>
              <a:buClr>
                <a:srgbClr val="000091"/>
              </a:buClr>
              <a:buFont typeface="Arial,Sans-Serif"/>
              <a:buChar char="•"/>
            </a:pPr>
            <a:r>
              <a:rPr lang="fr-FR" sz="1500" dirty="0"/>
              <a:t>User des CSS pour améliorer l’accès aux données (lesquelles) ? Harmonisation RGPD ? </a:t>
            </a:r>
          </a:p>
          <a:p>
            <a:pPr marL="419100" indent="-285750">
              <a:lnSpc>
                <a:spcPct val="110000"/>
              </a:lnSpc>
              <a:spcBef>
                <a:spcPts val="300"/>
              </a:spcBef>
              <a:buClr>
                <a:srgbClr val="000091"/>
              </a:buClr>
              <a:buFont typeface="Arial,Sans-Serif"/>
              <a:buChar char="•"/>
            </a:pPr>
            <a:r>
              <a:rPr lang="fr-FR" sz="1500" dirty="0"/>
              <a:t>Les données produites doivent respecter le principe FAIR</a:t>
            </a:r>
            <a:r>
              <a:rPr lang="en-US" sz="1500" dirty="0"/>
              <a:t> (Findable, Accessible, Interoperable and Re-usable), </a:t>
            </a:r>
            <a:endParaRPr lang="fr-FR" sz="1500" dirty="0"/>
          </a:p>
          <a:p>
            <a:pPr marL="419100" indent="-285750">
              <a:lnSpc>
                <a:spcPct val="110000"/>
              </a:lnSpc>
              <a:spcBef>
                <a:spcPts val="300"/>
              </a:spcBef>
              <a:buClr>
                <a:srgbClr val="000091"/>
              </a:buClr>
              <a:buFont typeface="Arial,Sans-Serif"/>
              <a:buChar char="•"/>
            </a:pPr>
            <a:r>
              <a:rPr lang="fr-FR" sz="1500" dirty="0"/>
              <a:t>Exploiter les données de l’</a:t>
            </a:r>
            <a:r>
              <a:rPr lang="fr-FR" sz="1500" dirty="0" err="1"/>
              <a:t>European</a:t>
            </a:r>
            <a:r>
              <a:rPr lang="fr-FR" sz="1500" dirty="0"/>
              <a:t> Open Science Cloud</a:t>
            </a:r>
          </a:p>
          <a:p>
            <a:pPr marL="133350" indent="0">
              <a:lnSpc>
                <a:spcPct val="110000"/>
              </a:lnSpc>
              <a:spcBef>
                <a:spcPts val="300"/>
              </a:spcBef>
              <a:buClr>
                <a:srgbClr val="000091"/>
              </a:buClr>
            </a:pPr>
            <a:r>
              <a:rPr lang="fr-FR" sz="1100" i="1" dirty="0"/>
              <a:t>Participation recommandée du </a:t>
            </a:r>
            <a:r>
              <a:rPr lang="en-GB" sz="1100" i="1" dirty="0"/>
              <a:t>Joint Research Centre </a:t>
            </a:r>
            <a:r>
              <a:rPr lang="fr-FR" sz="1100" i="1" dirty="0"/>
              <a:t>: voir notre </a:t>
            </a:r>
            <a:r>
              <a:rPr lang="fr-FR" sz="1100" i="1" dirty="0">
                <a:hlinkClick r:id="rId3" action="ppaction://hlinksldjump"/>
              </a:rPr>
              <a:t>diapositive dédiée</a:t>
            </a:r>
            <a:endParaRPr lang="fr-FR" sz="1100" i="1" dirty="0"/>
          </a:p>
          <a:p>
            <a:pPr marL="419100" indent="-285750">
              <a:lnSpc>
                <a:spcPct val="110000"/>
              </a:lnSpc>
              <a:spcBef>
                <a:spcPts val="300"/>
              </a:spcBef>
              <a:buClr>
                <a:srgbClr val="000091"/>
              </a:buClr>
              <a:buFont typeface="Arial,Sans-Serif"/>
              <a:buChar char="•"/>
            </a:pPr>
            <a:endParaRPr lang="fr-FR" sz="1500"/>
          </a:p>
          <a:p>
            <a:pPr marL="228600" indent="0">
              <a:buClr>
                <a:srgbClr val="123076"/>
              </a:buClr>
              <a:buSzPts val="1500"/>
            </a:pPr>
            <a:br>
              <a:rPr lang="fr-FR" sz="1400" b="1" i="1" dirty="0"/>
            </a:br>
            <a:r>
              <a:rPr lang="fr-FR" sz="1400" b="1" i="1" dirty="0"/>
              <a:t> </a:t>
            </a:r>
            <a:endParaRPr lang="fr-FR" dirty="0"/>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872658" y="1292166"/>
            <a:ext cx="6717749" cy="47964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User des sciences sociales computationnelles (CSS) pour améliorer le fonctionnement de la démocratie</a:t>
            </a:r>
            <a:r>
              <a:rPr lang="fr-FR" sz="1400" b="0">
                <a:solidFill>
                  <a:schemeClr val="bg1">
                    <a:lumMod val="50000"/>
                  </a:schemeClr>
                </a:solidFill>
              </a:rPr>
              <a:t> </a:t>
            </a:r>
            <a:endParaRPr lang="en-US">
              <a:solidFill>
                <a:schemeClr val="bg1">
                  <a:lumMod val="50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HORIZON-CL2-2024-DEMOCRACY-01-06</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269160"/>
            <a:ext cx="8495766" cy="75209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en-US" sz="1100" u="sng">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DT-GOVERNANCE-12-2019-2020: Pilot on using the European cloud infrastructure for public administrations</a:t>
            </a:r>
            <a:r>
              <a:rPr lang="fr-FR" sz="1100">
                <a:solidFill>
                  <a:schemeClr val="bg1">
                    <a:lumMod val="50000"/>
                  </a:schemeClr>
                </a:solidFill>
                <a:ea typeface="+mn-lt"/>
                <a:cs typeface="+mn-lt"/>
              </a:rPr>
              <a:t> ;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HORIZON-CL2-2022-DEMOCRACY-01-01: Artificial intelligence, big data and democracy</a:t>
            </a:r>
            <a:r>
              <a:rPr lang="en-US" sz="1100">
                <a:solidFill>
                  <a:schemeClr val="bg1">
                    <a:lumMod val="50000"/>
                  </a:schemeClr>
                </a:solidFill>
                <a:ea typeface="+mn-lt"/>
                <a:cs typeface="+mn-lt"/>
              </a:rPr>
              <a:t>; </a:t>
            </a:r>
            <a:r>
              <a:rPr lang="en-US" sz="1100">
                <a:solidFill>
                  <a:schemeClr val="bg1">
                    <a:lumMod val="50000"/>
                  </a:schemeClr>
                </a:solidFill>
                <a:hlinkClick r:id="rId6">
                  <a:extLst>
                    <a:ext uri="{A12FA001-AC4F-418D-AE19-62706E023703}">
                      <ahyp:hlinkClr xmlns:ahyp="http://schemas.microsoft.com/office/drawing/2018/hyperlinkcolor" val="tx"/>
                    </a:ext>
                  </a:extLst>
                </a:hlinkClick>
              </a:rPr>
              <a:t>CO-CREATION-06-2017: Policy-development in the age of big data: data-driven policy-making, policy-modelling and policy-implementation</a:t>
            </a:r>
            <a:endParaRPr lang="en-US" sz="1100">
              <a:solidFill>
                <a:schemeClr val="bg1">
                  <a:lumMod val="50000"/>
                </a:schemeClr>
              </a:solidFill>
              <a:ea typeface="+mn-lt"/>
              <a:cs typeface="+mn-lt"/>
            </a:endParaRPr>
          </a:p>
          <a:p>
            <a:endParaRPr lang="en-US" sz="1100">
              <a:solidFill>
                <a:schemeClr val="tx1">
                  <a:lumMod val="85000"/>
                  <a:lumOff val="15000"/>
                </a:schemeClr>
              </a:solidFill>
              <a:cs typeface="Arial"/>
            </a:endParaRPr>
          </a:p>
        </p:txBody>
      </p:sp>
    </p:spTree>
    <p:extLst>
      <p:ext uri="{BB962C8B-B14F-4D97-AF65-F5344CB8AC3E}">
        <p14:creationId xmlns:p14="http://schemas.microsoft.com/office/powerpoint/2010/main" val="2648220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25450"/>
          </a:xfrm>
          <a:prstGeom prst="rect">
            <a:avLst/>
          </a:prstGeom>
          <a:noFill/>
          <a:ln>
            <a:noFill/>
          </a:ln>
        </p:spPr>
        <p:txBody>
          <a:bodyPr spcFirstLastPara="1" wrap="square" lIns="0" tIns="0" rIns="0" bIns="0" anchor="t" anchorCtr="0">
            <a:noAutofit/>
          </a:bodyPr>
          <a:lstStyle/>
          <a:p>
            <a:r>
              <a:rPr lang="en-US" sz="1800"/>
              <a:t> Digital democracy</a:t>
            </a:r>
          </a:p>
        </p:txBody>
      </p:sp>
      <p:sp>
        <p:nvSpPr>
          <p:cNvPr id="200" name="Google Shape;200;p18"/>
          <p:cNvSpPr txBox="1">
            <a:spLocks noGrp="1"/>
          </p:cNvSpPr>
          <p:nvPr>
            <p:ph type="body" idx="1"/>
          </p:nvPr>
        </p:nvSpPr>
        <p:spPr>
          <a:xfrm>
            <a:off x="359999" y="1505111"/>
            <a:ext cx="8424000" cy="2993715"/>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500" b="1" dirty="0">
                <a:solidFill>
                  <a:schemeClr val="accent4"/>
                </a:solidFill>
              </a:rPr>
              <a:t>Attendus</a:t>
            </a:r>
            <a:endParaRPr lang="fr-FR" dirty="0">
              <a:solidFill>
                <a:schemeClr val="accent4"/>
              </a:solidFill>
            </a:endParaRPr>
          </a:p>
          <a:p>
            <a:pPr marL="0" indent="0">
              <a:spcBef>
                <a:spcPts val="300"/>
              </a:spcBef>
              <a:buSzPts val="1100"/>
            </a:pPr>
            <a:r>
              <a:rPr lang="fr-FR" sz="1500" dirty="0"/>
              <a:t>Usage des plateformes numériques pour exprimer son opinion, échanger, mobiliser, voter… : </a:t>
            </a:r>
          </a:p>
          <a:p>
            <a:pPr>
              <a:buSzPts val="1500"/>
              <a:buChar char="•"/>
            </a:pPr>
            <a:r>
              <a:rPr lang="fr-FR" sz="1500" dirty="0"/>
              <a:t>analyse des enjeux, des opportunités, des tendances, </a:t>
            </a:r>
          </a:p>
          <a:p>
            <a:pPr>
              <a:buSzPts val="1500"/>
              <a:buChar char="•"/>
            </a:pPr>
            <a:r>
              <a:rPr lang="fr-FR" sz="1500" dirty="0"/>
              <a:t>analyse des pratiques, des supports ou outils utilisés, des types de structures ou citoyens impliqués (quelles compétences, quelles valeurs…),  </a:t>
            </a:r>
          </a:p>
          <a:p>
            <a:pPr>
              <a:buSzPts val="1500"/>
              <a:buChar char="•"/>
            </a:pPr>
            <a:r>
              <a:rPr lang="fr-FR" sz="1500" dirty="0"/>
              <a:t>impact sur la culture civique ; </a:t>
            </a:r>
          </a:p>
          <a:p>
            <a:pPr>
              <a:buSzPts val="1500"/>
              <a:buChar char="•"/>
            </a:pPr>
            <a:r>
              <a:rPr lang="fr-FR" sz="1500" dirty="0"/>
              <a:t>analyse des vulnérabilités, lobbyings, campagnes de désinformation</a:t>
            </a:r>
          </a:p>
          <a:p>
            <a:pPr>
              <a:buSzPts val="1500"/>
              <a:buChar char="•"/>
            </a:pPr>
            <a:endParaRPr lang="fr-FR" sz="1500"/>
          </a:p>
          <a:p>
            <a:pPr marL="228600" indent="0">
              <a:buSzPts val="1500"/>
            </a:pPr>
            <a:r>
              <a:rPr lang="fr-FR" sz="1500" dirty="0"/>
              <a:t>Analyse du point de vue des citoyens; des administrations, décideurs </a:t>
            </a:r>
          </a:p>
          <a:p>
            <a:pPr>
              <a:buClr>
                <a:srgbClr val="000091"/>
              </a:buClr>
              <a:buSzPts val="1500"/>
              <a:buChar char="•"/>
            </a:pPr>
            <a:r>
              <a:rPr lang="fr-FR" sz="1500" dirty="0"/>
              <a:t>Préparer les administrations (procédures, personnel, budget...), définir des stratégies pour construire une sphère publique numérique améliorée</a:t>
            </a:r>
          </a:p>
          <a:p>
            <a:pPr marL="228600" indent="0">
              <a:buClr>
                <a:srgbClr val="000091"/>
              </a:buClr>
              <a:buSzPts val="1500"/>
            </a:pPr>
            <a:r>
              <a:rPr lang="fr-FR" sz="1100" i="1" dirty="0"/>
              <a:t>Participation recommandée du </a:t>
            </a:r>
            <a:r>
              <a:rPr lang="en-GB" sz="1100" i="1" dirty="0"/>
              <a:t>Joint Research Centre </a:t>
            </a:r>
            <a:r>
              <a:rPr lang="fr-FR" sz="1100" i="1" dirty="0"/>
              <a:t>: voir notre </a:t>
            </a:r>
            <a:r>
              <a:rPr lang="fr-FR" sz="1100" i="1" dirty="0">
                <a:hlinkClick r:id="rId3" action="ppaction://hlinksldjump"/>
              </a:rPr>
              <a:t>diapositive dédiée</a:t>
            </a:r>
            <a:endParaRPr lang="fr-FR" sz="1100" i="1" dirty="0"/>
          </a:p>
          <a:p>
            <a:pPr marL="228600" indent="0">
              <a:buClr>
                <a:srgbClr val="000091"/>
              </a:buClr>
              <a:buSzPts val="1500"/>
            </a:pPr>
            <a:endParaRPr lang="fr-FR" sz="1500"/>
          </a:p>
          <a:p>
            <a:pPr>
              <a:buClr>
                <a:srgbClr val="000091"/>
              </a:buClr>
              <a:buSzPts val="1500"/>
              <a:buChar char="•"/>
            </a:pPr>
            <a:endParaRPr lang="fr-FR" sz="1400"/>
          </a:p>
          <a:p>
            <a:pPr marL="0" indent="0">
              <a:buSzPts val="1500"/>
            </a:pPr>
            <a:endParaRPr lang="fr-FR" sz="1400"/>
          </a:p>
          <a:p>
            <a:pPr marL="228600" indent="0">
              <a:buSzPts val="1500"/>
            </a:pPr>
            <a:endParaRPr lang="fr-FR"/>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929808" y="1287769"/>
            <a:ext cx="6717749" cy="29354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La démocratie numérique</a:t>
            </a: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HORIZON-CL2-2024-DEMOCRACY-01-07</a:t>
            </a:r>
            <a:endParaRPr lang="en-US" sz="1200"/>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498826"/>
            <a:ext cx="8495766" cy="58064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a:solidFill>
                  <a:schemeClr val="bg1">
                    <a:lumMod val="50000"/>
                  </a:schemeClr>
                </a:solidFill>
              </a:rPr>
              <a:t>appels cybersécurité Cluster 3;</a:t>
            </a:r>
            <a:r>
              <a:rPr lang="fr-FR" sz="1100">
                <a:solidFill>
                  <a:schemeClr val="tx1">
                    <a:lumMod val="85000"/>
                    <a:lumOff val="15000"/>
                  </a:schemeClr>
                </a:solidFill>
              </a:rPr>
              <a:t> </a:t>
            </a:r>
            <a:r>
              <a:rPr lang="fr-FR" sz="1100" u="sng">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DT-TRANSF - 02-2018, 2019, 2020 Impact technologie disruptives dans les services publics</a:t>
            </a:r>
            <a:r>
              <a:rPr lang="fr-FR" sz="1100">
                <a:solidFill>
                  <a:schemeClr val="bg1">
                    <a:lumMod val="50000"/>
                  </a:schemeClr>
                </a:solidFill>
                <a:ea typeface="+mn-lt"/>
                <a:cs typeface="+mn-lt"/>
              </a:rPr>
              <a:t>; </a:t>
            </a:r>
            <a:r>
              <a:rPr lang="en-US" sz="1100" u="sng">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DT-GOVERNANCE-05-2018-2019-2020: New forms of delivering public goods and inclusive public service</a:t>
            </a:r>
            <a:r>
              <a:rPr lang="fr-FR" sz="1100">
                <a:solidFill>
                  <a:schemeClr val="bg1">
                    <a:lumMod val="50000"/>
                  </a:schemeClr>
                </a:solidFill>
                <a:ea typeface="+mn-lt"/>
                <a:cs typeface="+mn-lt"/>
              </a:rPr>
              <a:t>; </a:t>
            </a:r>
            <a:r>
              <a:rPr lang="fr-FR" sz="1100" u="sng">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GOVERNANCE-18-2019: Innovation in </a:t>
            </a:r>
            <a:r>
              <a:rPr lang="fr-FR" sz="1100" u="sng" err="1">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government</a:t>
            </a:r>
            <a:r>
              <a:rPr lang="fr-FR" sz="1100" u="sng">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 - building an agile and </a:t>
            </a:r>
            <a:r>
              <a:rPr lang="fr-FR" sz="1100" u="sng" err="1">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citizen-centric</a:t>
            </a:r>
            <a:r>
              <a:rPr lang="fr-FR" sz="1100" u="sng">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 public </a:t>
            </a:r>
            <a:r>
              <a:rPr lang="fr-FR" sz="1100" u="sng" err="1">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sector</a:t>
            </a:r>
            <a:r>
              <a:rPr lang="fr-FR" sz="1100">
                <a:solidFill>
                  <a:schemeClr val="bg1">
                    <a:lumMod val="50000"/>
                  </a:schemeClr>
                </a:solidFill>
                <a:ea typeface="+mn-lt"/>
                <a:cs typeface="+mn-lt"/>
              </a:rPr>
              <a:t> (CSA)</a:t>
            </a:r>
          </a:p>
        </p:txBody>
      </p:sp>
    </p:spTree>
    <p:extLst>
      <p:ext uri="{BB962C8B-B14F-4D97-AF65-F5344CB8AC3E}">
        <p14:creationId xmlns:p14="http://schemas.microsoft.com/office/powerpoint/2010/main" val="2282186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1800"/>
              <a:t>Culture, the arts and cultural spaces for democratic participation and political expression, online and offline</a:t>
            </a:r>
            <a:r>
              <a:rPr lang="fr-FR" sz="1800"/>
              <a:t> </a:t>
            </a:r>
            <a:endParaRPr lang="en-US" sz="2400"/>
          </a:p>
        </p:txBody>
      </p:sp>
      <p:sp>
        <p:nvSpPr>
          <p:cNvPr id="200" name="Google Shape;200;p18"/>
          <p:cNvSpPr txBox="1">
            <a:spLocks noGrp="1"/>
          </p:cNvSpPr>
          <p:nvPr>
            <p:ph type="body" idx="1"/>
          </p:nvPr>
        </p:nvSpPr>
        <p:spPr>
          <a:xfrm>
            <a:off x="410131" y="1837108"/>
            <a:ext cx="8424000" cy="2107572"/>
          </a:xfrm>
          <a:prstGeom prst="rect">
            <a:avLst/>
          </a:prstGeom>
          <a:noFill/>
          <a:ln>
            <a:noFill/>
          </a:ln>
        </p:spPr>
        <p:txBody>
          <a:bodyPr spcFirstLastPara="1" wrap="square" lIns="0" tIns="0" rIns="0" bIns="0" anchor="t" anchorCtr="0">
            <a:noAutofit/>
          </a:bodyPr>
          <a:lstStyle/>
          <a:p>
            <a:pPr marL="0" indent="0">
              <a:spcBef>
                <a:spcPts val="300"/>
              </a:spcBef>
            </a:pPr>
            <a:r>
              <a:rPr lang="fr-FR" sz="1500" b="1">
                <a:solidFill>
                  <a:schemeClr val="accent4"/>
                </a:solidFill>
              </a:rPr>
              <a:t>Attendus</a:t>
            </a:r>
            <a:endParaRPr lang="fr-FR" sz="1500">
              <a:solidFill>
                <a:schemeClr val="accent4"/>
              </a:solidFill>
            </a:endParaRPr>
          </a:p>
          <a:p>
            <a:pPr marL="419100" indent="-285750">
              <a:lnSpc>
                <a:spcPct val="110000"/>
              </a:lnSpc>
              <a:spcBef>
                <a:spcPts val="300"/>
              </a:spcBef>
              <a:buClr>
                <a:srgbClr val="000091"/>
              </a:buClr>
              <a:buFont typeface="Arial,Sans-Serif"/>
              <a:buChar char="•"/>
            </a:pPr>
            <a:r>
              <a:rPr lang="fr-FR" sz="1500"/>
              <a:t>Créations artistiques, musicales… sur les réseaux sociaux, dans les centres culturels, les places publiques, les sites patrimoniaux..., création d’univers virtuels alternatifs &amp;métavers… représentent de nouveaux espaces d’expression politique, espaces de médiation, d’engagement alternatif, dans des contextes démocratiques et non démocratiques </a:t>
            </a:r>
          </a:p>
          <a:p>
            <a:pPr marL="419100" indent="-285750">
              <a:lnSpc>
                <a:spcPct val="110000"/>
              </a:lnSpc>
              <a:spcBef>
                <a:spcPts val="300"/>
              </a:spcBef>
              <a:buClr>
                <a:srgbClr val="000091"/>
              </a:buClr>
              <a:buFont typeface="Arial,Sans-Serif"/>
              <a:buChar char="•"/>
            </a:pPr>
            <a:r>
              <a:rPr lang="fr-FR" sz="1500"/>
              <a:t>Avec quelle efficacité ? légitimité ? Quels risques (désinformation) ? </a:t>
            </a:r>
          </a:p>
          <a:p>
            <a:pPr marL="419100" indent="-285750">
              <a:lnSpc>
                <a:spcPct val="110000"/>
              </a:lnSpc>
              <a:spcBef>
                <a:spcPts val="300"/>
              </a:spcBef>
              <a:buClr>
                <a:srgbClr val="000091"/>
              </a:buClr>
              <a:buFont typeface="Arial,Sans-Serif"/>
              <a:buChar char="•"/>
            </a:pPr>
            <a:endParaRPr lang="fr-FR" sz="1500"/>
          </a:p>
          <a:p>
            <a:pPr marL="419100" indent="-285750">
              <a:lnSpc>
                <a:spcPct val="110000"/>
              </a:lnSpc>
              <a:spcBef>
                <a:spcPts val="300"/>
              </a:spcBef>
              <a:buClr>
                <a:srgbClr val="000091"/>
              </a:buClr>
              <a:buFont typeface="Arial,Sans-Serif"/>
              <a:buChar char="•"/>
            </a:pPr>
            <a:r>
              <a:rPr lang="fr-FR" sz="1500"/>
              <a:t>Recommandations politiques</a:t>
            </a:r>
          </a:p>
          <a:p>
            <a:pPr marL="419100" indent="-285750">
              <a:lnSpc>
                <a:spcPct val="110000"/>
              </a:lnSpc>
              <a:spcBef>
                <a:spcPts val="300"/>
              </a:spcBef>
              <a:buClr>
                <a:srgbClr val="000091"/>
              </a:buClr>
              <a:buFont typeface="Arial,Sans-Serif"/>
              <a:buChar char="•"/>
            </a:pPr>
            <a:r>
              <a:rPr lang="fr-FR" sz="1500"/>
              <a:t>Tester des méthodes, des outils</a:t>
            </a:r>
          </a:p>
          <a:p>
            <a:pPr marL="228600" indent="0">
              <a:buClr>
                <a:srgbClr val="123076"/>
              </a:buClr>
              <a:buSzPts val="1500"/>
            </a:pPr>
            <a:endParaRPr lang="fr-FR" sz="1500" i="1"/>
          </a:p>
          <a:p>
            <a:endParaRPr lang="fr-FR" sz="1100">
              <a:solidFill>
                <a:schemeClr val="bg1">
                  <a:lumMod val="50000"/>
                </a:schemeClr>
              </a:solidFill>
            </a:endParaRPr>
          </a:p>
          <a:p>
            <a:endParaRPr lang="fr-FR" sz="1100">
              <a:solidFill>
                <a:schemeClr val="bg1">
                  <a:lumMod val="50000"/>
                </a:schemeClr>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903250" y="1535109"/>
            <a:ext cx="7170235" cy="2240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ts val="300"/>
              </a:spcBef>
            </a:pPr>
            <a:r>
              <a:rPr lang="fr-FR" sz="1400" b="0" i="1">
                <a:solidFill>
                  <a:schemeClr val="bg1">
                    <a:lumMod val="50000"/>
                  </a:schemeClr>
                </a:solidFill>
              </a:rPr>
              <a:t>Les espaces culturels et artistiques, espaces d’expression politique </a:t>
            </a:r>
            <a:endParaRPr lang="en-US">
              <a:solidFill>
                <a:schemeClr val="bg1">
                  <a:lumMod val="50000"/>
                </a:schemeClr>
              </a:solidFill>
            </a:endParaRPr>
          </a:p>
        </p:txBody>
      </p:sp>
      <p:sp>
        <p:nvSpPr>
          <p:cNvPr id="6" name="ZoneTexte 5">
            <a:extLst>
              <a:ext uri="{FF2B5EF4-FFF2-40B4-BE49-F238E27FC236}">
                <a16:creationId xmlns:a16="http://schemas.microsoft.com/office/drawing/2014/main" id="{F11E0593-9981-564D-A0BB-D3D2C2DB59A9}"/>
              </a:ext>
            </a:extLst>
          </p:cNvPr>
          <p:cNvSpPr txBox="1"/>
          <p:nvPr/>
        </p:nvSpPr>
        <p:spPr>
          <a:xfrm>
            <a:off x="3889710" y="253436"/>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HORIZON-CL2-2024-DEMOCRACY-01-08</a:t>
            </a:r>
            <a:endParaRPr lang="en-US" sz="1200"/>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7" name="Rectangle : coins arrondis 6">
            <a:extLst>
              <a:ext uri="{FF2B5EF4-FFF2-40B4-BE49-F238E27FC236}">
                <a16:creationId xmlns:a16="http://schemas.microsoft.com/office/drawing/2014/main" id="{27290AFB-F29C-529D-E124-682940BECFB3}"/>
              </a:ext>
            </a:extLst>
          </p:cNvPr>
          <p:cNvSpPr/>
          <p:nvPr/>
        </p:nvSpPr>
        <p:spPr>
          <a:xfrm>
            <a:off x="360958" y="4240178"/>
            <a:ext cx="8509056" cy="838479"/>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endParaRPr lang="fr-FR" sz="1100">
              <a:solidFill>
                <a:srgbClr val="EA5433"/>
              </a:solidFill>
              <a:cs typeface="Arial"/>
            </a:endParaRPr>
          </a:p>
          <a:p>
            <a:r>
              <a:rPr lang="fr-FR" sz="1100" b="1"/>
              <a:t>Voir aussi : </a:t>
            </a:r>
            <a:r>
              <a:rPr lang="fr-FR"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TRANSFORMATIONS-08-2019 The </a:t>
            </a:r>
            <a:r>
              <a:rPr lang="fr-FR" sz="1100" err="1">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societal</a:t>
            </a:r>
            <a:r>
              <a:rPr lang="fr-FR"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 value of culture and the impact of cultural </a:t>
            </a:r>
            <a:r>
              <a:rPr lang="fr-FR" sz="1100" err="1">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policies</a:t>
            </a:r>
            <a:r>
              <a:rPr lang="fr-FR" sz="1100">
                <a:solidFill>
                  <a:schemeClr val="bg1">
                    <a:lumMod val="50000"/>
                  </a:schemeClr>
                </a:solidFill>
                <a:ea typeface="+mn-lt"/>
                <a:cs typeface="+mn-lt"/>
                <a:hlinkClick r:id="rId3">
                  <a:extLst>
                    <a:ext uri="{A12FA001-AC4F-418D-AE19-62706E023703}">
                      <ahyp:hlinkClr xmlns:ahyp="http://schemas.microsoft.com/office/drawing/2018/hyperlinkcolor" val="tx"/>
                    </a:ext>
                  </a:extLst>
                </a:hlinkClick>
              </a:rPr>
              <a:t> in Europe</a:t>
            </a:r>
            <a:r>
              <a:rPr lang="fr-FR" sz="1100">
                <a:solidFill>
                  <a:schemeClr val="bg1">
                    <a:lumMod val="50000"/>
                  </a:schemeClr>
                </a:solidFill>
                <a:ea typeface="+mn-lt"/>
                <a:cs typeface="+mn-lt"/>
              </a:rPr>
              <a:t>; </a:t>
            </a:r>
            <a:r>
              <a:rPr lang="fr-FR" sz="1100">
                <a:solidFill>
                  <a:schemeClr val="bg1">
                    <a:lumMod val="50000"/>
                  </a:schemeClr>
                </a:solidFill>
              </a:rPr>
              <a:t>HORIZON-CL2-2024-DEMOCRACY-01-01</a:t>
            </a:r>
            <a:r>
              <a:rPr lang="fr-FR" sz="1100">
                <a:solidFill>
                  <a:schemeClr val="bg1">
                    <a:lumMod val="50000"/>
                  </a:schemeClr>
                </a:solidFill>
                <a:latin typeface="+mn-lt"/>
              </a:rPr>
              <a:t>: </a:t>
            </a:r>
            <a:r>
              <a:rPr lang="fr-FR" sz="1100" err="1">
                <a:solidFill>
                  <a:schemeClr val="bg1">
                    <a:lumMod val="50000"/>
                  </a:schemeClr>
                </a:solidFill>
                <a:latin typeface="+mn-lt"/>
              </a:rPr>
              <a:t>Protest</a:t>
            </a:r>
            <a:r>
              <a:rPr lang="fr-FR" sz="1100">
                <a:solidFill>
                  <a:schemeClr val="bg1">
                    <a:lumMod val="50000"/>
                  </a:schemeClr>
                </a:solidFill>
                <a:latin typeface="+mn-lt"/>
              </a:rPr>
              <a:t> </a:t>
            </a:r>
            <a:r>
              <a:rPr lang="fr-FR" sz="1100" err="1">
                <a:solidFill>
                  <a:schemeClr val="bg1">
                    <a:lumMod val="50000"/>
                  </a:schemeClr>
                </a:solidFill>
                <a:latin typeface="+mn-lt"/>
              </a:rPr>
              <a:t>politics</a:t>
            </a:r>
            <a:r>
              <a:rPr lang="fr-FR" sz="1100">
                <a:solidFill>
                  <a:schemeClr val="bg1">
                    <a:lumMod val="50000"/>
                  </a:schemeClr>
                </a:solidFill>
                <a:latin typeface="+mn-lt"/>
              </a:rPr>
              <a:t> and cultures of opposition in </a:t>
            </a:r>
            <a:r>
              <a:rPr lang="fr-FR" sz="1100" err="1">
                <a:solidFill>
                  <a:schemeClr val="bg1">
                    <a:lumMod val="50000"/>
                  </a:schemeClr>
                </a:solidFill>
                <a:latin typeface="+mn-lt"/>
              </a:rPr>
              <a:t>democracy</a:t>
            </a:r>
            <a:r>
              <a:rPr lang="fr-FR" sz="1100">
                <a:solidFill>
                  <a:schemeClr val="bg1">
                    <a:lumMod val="50000"/>
                  </a:schemeClr>
                </a:solidFill>
                <a:latin typeface="+mn-lt"/>
              </a:rPr>
              <a:t> ;</a:t>
            </a:r>
            <a:r>
              <a:rPr lang="fr-FR" sz="1100">
                <a:solidFill>
                  <a:schemeClr val="bg1">
                    <a:lumMod val="50000"/>
                  </a:schemeClr>
                </a:solidFill>
              </a:rPr>
              <a:t> Les projets financés par l'</a:t>
            </a:r>
            <a:r>
              <a:rPr lang="fr-FR" sz="1100">
                <a:solidFill>
                  <a:schemeClr val="bg1">
                    <a:lumMod val="50000"/>
                  </a:schemeClr>
                </a:solidFill>
                <a:hlinkClick r:id="rId4">
                  <a:extLst>
                    <a:ext uri="{A12FA001-AC4F-418D-AE19-62706E023703}">
                      <ahyp:hlinkClr xmlns:ahyp="http://schemas.microsoft.com/office/drawing/2018/hyperlinkcolor" val="tx"/>
                    </a:ext>
                  </a:extLst>
                </a:hlinkClick>
              </a:rPr>
              <a:t>HERA Joint </a:t>
            </a:r>
            <a:r>
              <a:rPr lang="fr-FR" sz="1100" err="1">
                <a:solidFill>
                  <a:schemeClr val="bg1">
                    <a:lumMod val="50000"/>
                  </a:schemeClr>
                </a:solidFill>
                <a:hlinkClick r:id="rId4">
                  <a:extLst>
                    <a:ext uri="{A12FA001-AC4F-418D-AE19-62706E023703}">
                      <ahyp:hlinkClr xmlns:ahyp="http://schemas.microsoft.com/office/drawing/2018/hyperlinkcolor" val="tx"/>
                    </a:ext>
                  </a:extLst>
                </a:hlinkClick>
              </a:rPr>
              <a:t>Research</a:t>
            </a:r>
            <a:r>
              <a:rPr lang="fr-FR" sz="1100">
                <a:solidFill>
                  <a:schemeClr val="bg1">
                    <a:lumMod val="50000"/>
                  </a:schemeClr>
                </a:solidFill>
                <a:hlinkClick r:id="rId4">
                  <a:extLst>
                    <a:ext uri="{A12FA001-AC4F-418D-AE19-62706E023703}">
                      <ahyp:hlinkClr xmlns:ahyp="http://schemas.microsoft.com/office/drawing/2018/hyperlinkcolor" val="tx"/>
                    </a:ext>
                  </a:extLst>
                </a:hlinkClick>
              </a:rPr>
              <a:t> Programme Public </a:t>
            </a:r>
            <a:r>
              <a:rPr lang="fr-FR" sz="1100" err="1">
                <a:solidFill>
                  <a:schemeClr val="bg1">
                    <a:lumMod val="50000"/>
                  </a:schemeClr>
                </a:solidFill>
                <a:hlinkClick r:id="rId4">
                  <a:extLst>
                    <a:ext uri="{A12FA001-AC4F-418D-AE19-62706E023703}">
                      <ahyp:hlinkClr xmlns:ahyp="http://schemas.microsoft.com/office/drawing/2018/hyperlinkcolor" val="tx"/>
                    </a:ext>
                  </a:extLst>
                </a:hlinkClick>
              </a:rPr>
              <a:t>Spaces</a:t>
            </a:r>
            <a:r>
              <a:rPr lang="fr-FR" sz="1100">
                <a:solidFill>
                  <a:schemeClr val="bg1">
                    <a:lumMod val="50000"/>
                  </a:schemeClr>
                </a:solidFill>
                <a:hlinkClick r:id="rId4">
                  <a:extLst>
                    <a:ext uri="{A12FA001-AC4F-418D-AE19-62706E023703}">
                      <ahyp:hlinkClr xmlns:ahyp="http://schemas.microsoft.com/office/drawing/2018/hyperlinkcolor" val="tx"/>
                    </a:ext>
                  </a:extLst>
                </a:hlinkClick>
              </a:rPr>
              <a:t>: Culture and </a:t>
            </a:r>
            <a:r>
              <a:rPr lang="fr-FR" sz="1100" err="1">
                <a:solidFill>
                  <a:schemeClr val="bg1">
                    <a:lumMod val="50000"/>
                  </a:schemeClr>
                </a:solidFill>
                <a:hlinkClick r:id="rId4">
                  <a:extLst>
                    <a:ext uri="{A12FA001-AC4F-418D-AE19-62706E023703}">
                      <ahyp:hlinkClr xmlns:ahyp="http://schemas.microsoft.com/office/drawing/2018/hyperlinkcolor" val="tx"/>
                    </a:ext>
                  </a:extLst>
                </a:hlinkClick>
              </a:rPr>
              <a:t>Integration</a:t>
            </a:r>
            <a:r>
              <a:rPr lang="fr-FR" sz="1100">
                <a:solidFill>
                  <a:schemeClr val="bg1">
                    <a:lumMod val="50000"/>
                  </a:schemeClr>
                </a:solidFill>
                <a:hlinkClick r:id="rId4">
                  <a:extLst>
                    <a:ext uri="{A12FA001-AC4F-418D-AE19-62706E023703}">
                      <ahyp:hlinkClr xmlns:ahyp="http://schemas.microsoft.com/office/drawing/2018/hyperlinkcolor" val="tx"/>
                    </a:ext>
                  </a:extLst>
                </a:hlinkClick>
              </a:rPr>
              <a:t> in Europe</a:t>
            </a:r>
            <a:endParaRPr lang="fr-FR" sz="1100">
              <a:solidFill>
                <a:schemeClr val="bg1">
                  <a:lumMod val="50000"/>
                </a:schemeClr>
              </a:solidFill>
              <a:cs typeface="Arial"/>
            </a:endParaRPr>
          </a:p>
          <a:p>
            <a:endParaRPr lang="fr-FR" sz="1100">
              <a:solidFill>
                <a:schemeClr val="tx1"/>
              </a:solidFill>
              <a:latin typeface="+mn-lt"/>
              <a:cs typeface="Arial"/>
            </a:endParaRPr>
          </a:p>
        </p:txBody>
      </p:sp>
    </p:spTree>
    <p:extLst>
      <p:ext uri="{BB962C8B-B14F-4D97-AF65-F5344CB8AC3E}">
        <p14:creationId xmlns:p14="http://schemas.microsoft.com/office/powerpoint/2010/main" val="3275536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The role and functioning of public administrations in democratic systems</a:t>
            </a:r>
          </a:p>
        </p:txBody>
      </p:sp>
      <p:sp>
        <p:nvSpPr>
          <p:cNvPr id="200" name="Google Shape;200;p18"/>
          <p:cNvSpPr txBox="1">
            <a:spLocks noGrp="1"/>
          </p:cNvSpPr>
          <p:nvPr>
            <p:ph type="body" idx="1"/>
          </p:nvPr>
        </p:nvSpPr>
        <p:spPr>
          <a:xfrm>
            <a:off x="590604" y="1485457"/>
            <a:ext cx="7872553" cy="2043269"/>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500" b="1" dirty="0">
                <a:solidFill>
                  <a:schemeClr val="accent4"/>
                </a:solidFill>
              </a:rPr>
              <a:t>Attendus</a:t>
            </a:r>
            <a:endParaRPr lang="fr-FR" sz="1500" dirty="0">
              <a:solidFill>
                <a:schemeClr val="accent4"/>
              </a:solidFill>
            </a:endParaRPr>
          </a:p>
          <a:p>
            <a:pPr>
              <a:buClr>
                <a:srgbClr val="123076"/>
              </a:buClr>
              <a:buSzPts val="1500"/>
              <a:buChar char="•"/>
            </a:pPr>
            <a:r>
              <a:rPr lang="fr-FR" sz="1500" dirty="0"/>
              <a:t>Panorama des réformes engagées par les gouvernements et des innovations dans la gestion publique et les institutions qui permettent aux administrations de renforcer la gouvernance démocratique, de restaurer la confiance des citoyens dans la démocratie : quelle transparence, quelle concertation, participation des citoyens… </a:t>
            </a:r>
          </a:p>
          <a:p>
            <a:pPr>
              <a:buClr>
                <a:srgbClr val="123076"/>
              </a:buClr>
              <a:buSzPts val="1500"/>
              <a:buChar char="•"/>
            </a:pPr>
            <a:r>
              <a:rPr lang="fr-FR" sz="1500" dirty="0"/>
              <a:t>Recommandations politiques pour une modernisation des administrations recentrée sur les citoyens. </a:t>
            </a:r>
          </a:p>
          <a:p>
            <a:pPr>
              <a:buClr>
                <a:srgbClr val="123076"/>
              </a:buClr>
              <a:buSzPts val="1500"/>
              <a:buChar char="•"/>
            </a:pPr>
            <a:endParaRPr lang="fr-FR" sz="1500"/>
          </a:p>
          <a:p>
            <a:pPr marL="228600" indent="0">
              <a:buClr>
                <a:srgbClr val="123076"/>
              </a:buClr>
              <a:buSzPts val="1500"/>
            </a:pPr>
            <a:r>
              <a:rPr lang="fr-FR" sz="1500" dirty="0"/>
              <a:t>Une participation active des gouvernements pour la collecte de données et l’analyse de cas d’étude est attendue</a:t>
            </a:r>
          </a:p>
          <a:p>
            <a:pPr marL="228600" indent="0">
              <a:buClr>
                <a:srgbClr val="123076"/>
              </a:buClr>
              <a:buSzPts val="1500"/>
            </a:pPr>
            <a:r>
              <a:rPr lang="fr-FR" sz="1100" i="1" dirty="0"/>
              <a:t>Participation recommandée du </a:t>
            </a:r>
            <a:r>
              <a:rPr lang="en-GB" sz="1100" i="1" dirty="0"/>
              <a:t>Joint Research Centre </a:t>
            </a:r>
            <a:r>
              <a:rPr lang="fr-FR" sz="1100" i="1" dirty="0"/>
              <a:t>: voir notre </a:t>
            </a:r>
            <a:r>
              <a:rPr lang="fr-FR" sz="1100" i="1" dirty="0">
                <a:hlinkClick r:id="rId3" action="ppaction://hlinksldjump"/>
              </a:rPr>
              <a:t>diapositive dédiée</a:t>
            </a:r>
            <a:endParaRPr lang="fr-FR" sz="1100" i="1" dirty="0"/>
          </a:p>
          <a:p>
            <a:pPr marL="228600" indent="0">
              <a:buClr>
                <a:srgbClr val="123076"/>
              </a:buClr>
              <a:buSzPts val="1500"/>
            </a:pPr>
            <a:br>
              <a:rPr lang="fr-FR" sz="1500" dirty="0"/>
            </a:br>
            <a:r>
              <a:rPr lang="fr-FR" sz="1400" b="1" i="1" dirty="0"/>
              <a:t> </a:t>
            </a:r>
            <a:endParaRPr lang="fr-FR" dirty="0"/>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929808" y="1258710"/>
            <a:ext cx="6717749" cy="32930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Le rôle des administrations publiques dans la stabilité démocratique</a:t>
            </a:r>
            <a:r>
              <a:rPr lang="fr-FR" sz="1400" b="0">
                <a:solidFill>
                  <a:schemeClr val="bg1">
                    <a:lumMod val="50000"/>
                  </a:schemeClr>
                </a:solidFill>
              </a:rPr>
              <a:t> </a:t>
            </a:r>
            <a:endParaRPr lang="en-US">
              <a:solidFill>
                <a:schemeClr val="bg1">
                  <a:lumMod val="50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HORIZON-CL2-2024-DEMOCRACY-01-09</a:t>
            </a:r>
            <a:endParaRPr lang="en-US" sz="1200"/>
          </a:p>
          <a:p>
            <a:pPr algn="r" fontAlgn="base"/>
            <a:r>
              <a:rPr lang="fr-FR" sz="1200"/>
              <a:t>Budget global : 6</a:t>
            </a:r>
            <a:r>
              <a:rPr lang="fr-FR" sz="1200" b="1"/>
              <a:t>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052060"/>
            <a:ext cx="8495766" cy="874554"/>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u="sng">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DT-GOVERNANCE-05-2018-2019-2020: New </a:t>
            </a:r>
            <a:r>
              <a:rPr lang="fr-FR" sz="1100" u="sng" err="1">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forms</a:t>
            </a:r>
            <a:r>
              <a:rPr lang="fr-FR" sz="1100" u="sng">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 of </a:t>
            </a:r>
            <a:r>
              <a:rPr lang="fr-FR" sz="1100" u="sng" err="1">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delivering</a:t>
            </a:r>
            <a:r>
              <a:rPr lang="fr-FR" sz="1100" u="sng">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 public </a:t>
            </a:r>
            <a:r>
              <a:rPr lang="fr-FR" sz="1100" u="sng" err="1">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goods</a:t>
            </a:r>
            <a:r>
              <a:rPr lang="fr-FR" sz="1100" u="sng">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 and inclusive public service</a:t>
            </a:r>
            <a:r>
              <a:rPr lang="fr-FR" sz="1100" u="sng">
                <a:solidFill>
                  <a:schemeClr val="bg1">
                    <a:lumMod val="50000"/>
                  </a:schemeClr>
                </a:solidFill>
              </a:rPr>
              <a:t>;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CO-CREATION 04-2017: Applied co-creation to deliver public services</a:t>
            </a:r>
            <a:r>
              <a:rPr lang="en-US" sz="1100">
                <a:solidFill>
                  <a:schemeClr val="bg1">
                    <a:lumMod val="50000"/>
                  </a:schemeClr>
                </a:solidFill>
                <a:ea typeface="+mn-lt"/>
                <a:cs typeface="+mn-lt"/>
              </a:rPr>
              <a:t>; </a:t>
            </a:r>
            <a:r>
              <a:rPr lang="en-US" sz="1100">
                <a:solidFill>
                  <a:schemeClr val="bg1">
                    <a:lumMod val="50000"/>
                  </a:schemeClr>
                </a:solidFill>
                <a:ea typeface="+mn-lt"/>
                <a:cs typeface="+mn-lt"/>
                <a:hlinkClick r:id="rId6">
                  <a:extLst>
                    <a:ext uri="{A12FA001-AC4F-418D-AE19-62706E023703}">
                      <ahyp:hlinkClr xmlns:ahyp="http://schemas.microsoft.com/office/drawing/2018/hyperlinkcolor" val="tx"/>
                    </a:ext>
                  </a:extLst>
                </a:hlinkClick>
              </a:rPr>
              <a:t>CO-CREATION 05-2016: Co-creation between public administrations: once-only principle</a:t>
            </a:r>
            <a:r>
              <a:rPr lang="en-US" sz="1100">
                <a:solidFill>
                  <a:schemeClr val="bg1">
                    <a:lumMod val="50000"/>
                  </a:schemeClr>
                </a:solidFill>
                <a:ea typeface="+mn-lt"/>
                <a:cs typeface="+mn-lt"/>
              </a:rPr>
              <a:t>, </a:t>
            </a:r>
            <a:r>
              <a:rPr lang="en-US" sz="1100">
                <a:solidFill>
                  <a:schemeClr val="bg1">
                    <a:lumMod val="50000"/>
                  </a:schemeClr>
                </a:solidFill>
                <a:ea typeface="+mn-lt"/>
                <a:cs typeface="+mn-lt"/>
                <a:hlinkClick r:id="rId7">
                  <a:extLst>
                    <a:ext uri="{A12FA001-AC4F-418D-AE19-62706E023703}">
                      <ahyp:hlinkClr xmlns:ahyp="http://schemas.microsoft.com/office/drawing/2018/hyperlinkcolor" val="tx"/>
                    </a:ext>
                  </a:extLst>
                </a:hlinkClick>
              </a:rPr>
              <a:t>CULT-COOP- 11-2016/2017: Understanding the transformation of European public administrations</a:t>
            </a:r>
            <a:r>
              <a:rPr lang="en-US" sz="1100">
                <a:solidFill>
                  <a:schemeClr val="bg1">
                    <a:lumMod val="50000"/>
                  </a:schemeClr>
                </a:solidFill>
                <a:ea typeface="+mn-lt"/>
                <a:cs typeface="+mn-lt"/>
              </a:rPr>
              <a:t>; </a:t>
            </a:r>
            <a:r>
              <a:rPr lang="en-GB" sz="1100">
                <a:solidFill>
                  <a:schemeClr val="bg1">
                    <a:lumMod val="50000"/>
                  </a:schemeClr>
                </a:solidFill>
                <a:ea typeface="+mn-lt"/>
                <a:cs typeface="+mn-lt"/>
              </a:rPr>
              <a:t>Observatory of Public Sector Innovation de </a:t>
            </a:r>
            <a:r>
              <a:rPr lang="en-GB" sz="1100" err="1">
                <a:solidFill>
                  <a:schemeClr val="bg1">
                    <a:lumMod val="50000"/>
                  </a:schemeClr>
                </a:solidFill>
                <a:ea typeface="+mn-lt"/>
                <a:cs typeface="+mn-lt"/>
              </a:rPr>
              <a:t>l'OCDE</a:t>
            </a:r>
            <a:endParaRPr lang="en-US" sz="1100">
              <a:solidFill>
                <a:schemeClr val="bg1">
                  <a:lumMod val="50000"/>
                </a:schemeClr>
              </a:solidFill>
              <a:cs typeface="Arial"/>
            </a:endParaRPr>
          </a:p>
        </p:txBody>
      </p:sp>
    </p:spTree>
    <p:extLst>
      <p:ext uri="{BB962C8B-B14F-4D97-AF65-F5344CB8AC3E}">
        <p14:creationId xmlns:p14="http://schemas.microsoft.com/office/powerpoint/2010/main" val="3152447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Political participation in multilingual spaces </a:t>
            </a:r>
          </a:p>
        </p:txBody>
      </p:sp>
      <p:sp>
        <p:nvSpPr>
          <p:cNvPr id="200" name="Google Shape;200;p18"/>
          <p:cNvSpPr txBox="1">
            <a:spLocks noGrp="1"/>
          </p:cNvSpPr>
          <p:nvPr>
            <p:ph type="body" idx="1"/>
          </p:nvPr>
        </p:nvSpPr>
        <p:spPr>
          <a:xfrm>
            <a:off x="359999" y="1699239"/>
            <a:ext cx="8424000" cy="2951854"/>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500" b="1" dirty="0">
                <a:solidFill>
                  <a:schemeClr val="accent4"/>
                </a:solidFill>
              </a:rPr>
              <a:t>Attendus</a:t>
            </a:r>
            <a:endParaRPr lang="fr-FR" dirty="0">
              <a:solidFill>
                <a:schemeClr val="accent4"/>
              </a:solidFill>
            </a:endParaRPr>
          </a:p>
          <a:p>
            <a:pPr marL="0" indent="0">
              <a:spcBef>
                <a:spcPts val="300"/>
              </a:spcBef>
              <a:buSzPts val="1100"/>
            </a:pPr>
            <a:endParaRPr lang="fr-FR" sz="1500" b="1">
              <a:solidFill>
                <a:schemeClr val="accent4"/>
              </a:solidFill>
            </a:endParaRPr>
          </a:p>
          <a:p>
            <a:pPr>
              <a:buClr>
                <a:srgbClr val="123076"/>
              </a:buClr>
              <a:buSzPts val="1500"/>
              <a:buFont typeface="Arial"/>
              <a:buChar char="•"/>
            </a:pPr>
            <a:r>
              <a:rPr lang="fr-FR" sz="1500" dirty="0"/>
              <a:t>Surmonter les barrières de la traduction dans les débats et délibérations européennes.</a:t>
            </a:r>
          </a:p>
          <a:p>
            <a:pPr>
              <a:buClr>
                <a:srgbClr val="123076"/>
              </a:buClr>
              <a:buSzPts val="1500"/>
              <a:buFont typeface="Arial"/>
              <a:buChar char="•"/>
            </a:pPr>
            <a:r>
              <a:rPr lang="fr-FR" sz="1500" dirty="0"/>
              <a:t>Gérer la diversité culturelle : traduction et codes culturels </a:t>
            </a:r>
          </a:p>
          <a:p>
            <a:pPr>
              <a:buClr>
                <a:srgbClr val="123076"/>
              </a:buClr>
              <a:buSzPts val="1500"/>
              <a:buFont typeface="Arial"/>
              <a:buChar char="•"/>
            </a:pPr>
            <a:r>
              <a:rPr lang="fr-FR" sz="1500" dirty="0"/>
              <a:t>Question des outils technologiques de traduction simultanée </a:t>
            </a:r>
          </a:p>
          <a:p>
            <a:pPr marL="228600" indent="0">
              <a:buClr>
                <a:srgbClr val="123076"/>
              </a:buClr>
              <a:buSzPts val="1500"/>
            </a:pPr>
            <a:endParaRPr lang="fr-FR" sz="1500"/>
          </a:p>
          <a:p>
            <a:pPr marL="228600" indent="0">
              <a:buClr>
                <a:srgbClr val="123076"/>
              </a:buClr>
              <a:buSzPts val="1500"/>
            </a:pPr>
            <a:r>
              <a:rPr lang="fr-FR" sz="1500" dirty="0"/>
              <a:t>Tester des solutions technologiques ou organisationnelles en environnements multilingues, user de méthodes participatives et expérimentales, activités relevant de l’innovation sociale.</a:t>
            </a:r>
          </a:p>
          <a:p>
            <a:pPr marL="228600" indent="0"/>
            <a:endParaRPr lang="fr-FR" sz="1400" b="1" i="1"/>
          </a:p>
          <a:p>
            <a:pPr marL="228600" indent="0"/>
            <a:r>
              <a:rPr lang="en-US" sz="1500" dirty="0" err="1"/>
              <a:t>Voir</a:t>
            </a:r>
            <a:r>
              <a:rPr lang="en-US" sz="1500" dirty="0"/>
              <a:t> the </a:t>
            </a:r>
            <a:r>
              <a:rPr lang="en-US" sz="1500" dirty="0">
                <a:hlinkClick r:id="rId3"/>
              </a:rPr>
              <a:t>Conference for the future of Europe</a:t>
            </a:r>
            <a:r>
              <a:rPr lang="fr-FR" sz="1500" dirty="0"/>
              <a:t> </a:t>
            </a:r>
          </a:p>
          <a:p>
            <a:pPr marL="228600" indent="0"/>
            <a:endParaRPr lang="fr-FR" sz="1500"/>
          </a:p>
          <a:p>
            <a:pPr marL="228600" indent="0"/>
            <a:r>
              <a:rPr lang="fr-FR" sz="1100" i="1" dirty="0"/>
              <a:t>Participation recommandée du </a:t>
            </a:r>
            <a:r>
              <a:rPr lang="en-GB" sz="1100" i="1" dirty="0"/>
              <a:t>Joint Research Centre </a:t>
            </a:r>
            <a:r>
              <a:rPr lang="fr-FR" sz="1100" i="1" dirty="0"/>
              <a:t>: voir notre </a:t>
            </a:r>
            <a:r>
              <a:rPr lang="fr-FR" sz="1100" i="1" dirty="0">
                <a:hlinkClick r:id="rId4" action="ppaction://hlinksldjump"/>
              </a:rPr>
              <a:t>diapositive dédiée</a:t>
            </a:r>
            <a:endParaRPr lang="fr-FR" sz="1100" i="1" dirty="0"/>
          </a:p>
          <a:p>
            <a:pPr marL="228600" indent="0"/>
            <a:br>
              <a:rPr lang="fr-FR" sz="1400" b="1" i="1" dirty="0"/>
            </a:br>
            <a:r>
              <a:rPr lang="fr-FR" sz="1400" b="1" i="1" dirty="0"/>
              <a:t> </a:t>
            </a:r>
            <a:endParaRPr lang="fr-FR" dirty="0"/>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929808" y="1287769"/>
            <a:ext cx="6717749" cy="2490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Une Europe multilingue : débats autour de la traduction et l’interprétariat </a:t>
            </a:r>
            <a:endParaRPr lang="en-US" sz="1400" i="1">
              <a:solidFill>
                <a:schemeClr val="bg1">
                  <a:lumMod val="50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HORIZON-CL2-2024-DEMOCRACY-01-10</a:t>
            </a:r>
            <a:endParaRPr lang="en-US" sz="1200"/>
          </a:p>
          <a:p>
            <a:pPr algn="r" fontAlgn="base"/>
            <a:r>
              <a:rPr lang="fr-FR" sz="1200"/>
              <a:t>Budget global : 6</a:t>
            </a:r>
            <a:r>
              <a:rPr lang="fr-FR" sz="1200" b="1"/>
              <a:t>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Tree>
    <p:extLst>
      <p:ext uri="{BB962C8B-B14F-4D97-AF65-F5344CB8AC3E}">
        <p14:creationId xmlns:p14="http://schemas.microsoft.com/office/powerpoint/2010/main" val="394854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US" sz="1800"/>
              <a:t> </a:t>
            </a:r>
            <a:r>
              <a:rPr lang="en-GB" sz="1800"/>
              <a:t>Future scenarios and young visions for European democracy 2040</a:t>
            </a:r>
            <a:r>
              <a:rPr lang="en-US" sz="1800"/>
              <a:t> </a:t>
            </a:r>
          </a:p>
        </p:txBody>
      </p:sp>
      <p:sp>
        <p:nvSpPr>
          <p:cNvPr id="200" name="Google Shape;200;p18"/>
          <p:cNvSpPr txBox="1">
            <a:spLocks noGrp="1"/>
          </p:cNvSpPr>
          <p:nvPr>
            <p:ph type="body" idx="1"/>
          </p:nvPr>
        </p:nvSpPr>
        <p:spPr>
          <a:xfrm>
            <a:off x="359999" y="1699239"/>
            <a:ext cx="8424000" cy="2183637"/>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500" b="1" dirty="0">
                <a:solidFill>
                  <a:schemeClr val="accent4"/>
                </a:solidFill>
              </a:rPr>
              <a:t>Attendus</a:t>
            </a:r>
            <a:endParaRPr lang="fr-FR" sz="1500" dirty="0">
              <a:solidFill>
                <a:schemeClr val="accent4"/>
              </a:solidFill>
            </a:endParaRPr>
          </a:p>
          <a:p>
            <a:pPr marL="0" indent="0">
              <a:spcBef>
                <a:spcPts val="300"/>
              </a:spcBef>
              <a:buSzPts val="1100"/>
            </a:pPr>
            <a:endParaRPr lang="fr-FR" sz="1500" b="1">
              <a:solidFill>
                <a:schemeClr val="accent4"/>
              </a:solidFill>
            </a:endParaRPr>
          </a:p>
          <a:p>
            <a:pPr>
              <a:buClr>
                <a:srgbClr val="123076"/>
              </a:buClr>
              <a:buSzPts val="1500"/>
              <a:buChar char="•"/>
            </a:pPr>
            <a:r>
              <a:rPr lang="fr-FR" sz="1500" dirty="0"/>
              <a:t>Scénario sur le futur de la démocratie en Europe, à l’horizon 2040 </a:t>
            </a:r>
          </a:p>
          <a:p>
            <a:pPr>
              <a:buClr>
                <a:srgbClr val="123076"/>
              </a:buClr>
              <a:buSzPts val="1500"/>
              <a:buChar char="•"/>
            </a:pPr>
            <a:r>
              <a:rPr lang="fr-FR" sz="1500" dirty="0"/>
              <a:t>Redéfinition des espaces publics (nationaux et européens), évolution du modèle européen </a:t>
            </a:r>
          </a:p>
          <a:p>
            <a:pPr>
              <a:buClr>
                <a:srgbClr val="123076"/>
              </a:buClr>
              <a:buSzPts val="1500"/>
              <a:buChar char="•"/>
            </a:pPr>
            <a:r>
              <a:rPr lang="fr-FR" sz="1500" dirty="0"/>
              <a:t>Accent sur la vision des jeunes </a:t>
            </a:r>
          </a:p>
          <a:p>
            <a:pPr marL="228600" indent="0">
              <a:buClr>
                <a:srgbClr val="123076"/>
              </a:buClr>
              <a:buSzPts val="1500"/>
            </a:pPr>
            <a:r>
              <a:rPr lang="fr-FR" sz="1500" dirty="0"/>
              <a:t>  </a:t>
            </a:r>
          </a:p>
          <a:p>
            <a:pPr marL="228600" indent="0">
              <a:buClr>
                <a:srgbClr val="123076"/>
              </a:buClr>
              <a:buSzPts val="1500"/>
            </a:pPr>
            <a:r>
              <a:rPr lang="fr-FR" sz="1500" dirty="0"/>
              <a:t>Scénarios à bâtir au travers de recherches (données historiques objectives, analyses qualitatives des pratiques) et échanges avec de larges groupes de stakeholders, acteurs politiques et institutionnels, jeunes citoyens et société civile</a:t>
            </a:r>
          </a:p>
          <a:p>
            <a:pPr marL="228600" indent="0">
              <a:buClr>
                <a:srgbClr val="123076"/>
              </a:buClr>
              <a:buSzPts val="1500"/>
            </a:pPr>
            <a:r>
              <a:rPr lang="fr-FR" sz="1100" i="1" dirty="0"/>
              <a:t>Participation recommandée du </a:t>
            </a:r>
            <a:r>
              <a:rPr lang="en-GB" sz="1100" i="1" dirty="0"/>
              <a:t>Joint Research Centre </a:t>
            </a:r>
            <a:r>
              <a:rPr lang="fr-FR" sz="1100" i="1" dirty="0"/>
              <a:t>: voir notre </a:t>
            </a:r>
            <a:r>
              <a:rPr lang="fr-FR" sz="1100" i="1" dirty="0">
                <a:hlinkClick r:id="rId3" action="ppaction://hlinksldjump"/>
              </a:rPr>
              <a:t>diapositive dédiée</a:t>
            </a:r>
            <a:endParaRPr lang="fr-FR" sz="1100" i="1" dirty="0"/>
          </a:p>
          <a:p>
            <a:pPr marL="228600" indent="0">
              <a:buClr>
                <a:srgbClr val="123076"/>
              </a:buClr>
              <a:buSzPts val="1500"/>
            </a:pPr>
            <a:r>
              <a:rPr lang="fr-FR" sz="1500" dirty="0"/>
              <a:t> </a:t>
            </a:r>
            <a:br>
              <a:rPr lang="fr-FR" sz="1400" b="1" i="1" dirty="0"/>
            </a:br>
            <a:r>
              <a:rPr lang="fr-FR" sz="1400" b="1" i="1" dirty="0"/>
              <a:t> </a:t>
            </a:r>
            <a:endParaRPr lang="fr-FR" dirty="0"/>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929808" y="1287769"/>
            <a:ext cx="6717749" cy="2490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L’Union européenne en 2040. Quels scénarios ?</a:t>
            </a:r>
            <a:endParaRPr lang="en-US" i="1">
              <a:solidFill>
                <a:schemeClr val="bg1">
                  <a:lumMod val="50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HORIZON-CL2-2024-DEMOCRACY-01-11</a:t>
            </a:r>
            <a:endParaRPr lang="en-US" sz="1200"/>
          </a:p>
          <a:p>
            <a:pPr algn="r" fontAlgn="base"/>
            <a:r>
              <a:rPr lang="fr-FR" sz="1200"/>
              <a:t>Budget global : 4</a:t>
            </a:r>
            <a:r>
              <a:rPr lang="fr-FR" sz="1200" b="1"/>
              <a:t>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174524"/>
            <a:ext cx="8495766" cy="75209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a:solidFill>
                  <a:schemeClr val="bg1">
                    <a:lumMod val="50000"/>
                  </a:schemeClr>
                </a:solidFill>
              </a:rPr>
              <a:t>Democracy-2022-02</a:t>
            </a:r>
            <a:r>
              <a:rPr lang="fr-FR" sz="1100">
                <a:solidFill>
                  <a:schemeClr val="bg1">
                    <a:lumMod val="50000"/>
                  </a:schemeClr>
                </a:solidFill>
                <a:ea typeface="+mn-lt"/>
                <a:cs typeface="+mn-lt"/>
              </a:rPr>
              <a:t> -Network for innovative solutions for the future of </a:t>
            </a:r>
            <a:r>
              <a:rPr lang="fr-FR" sz="1100" err="1">
                <a:solidFill>
                  <a:schemeClr val="bg1">
                    <a:lumMod val="50000"/>
                  </a:schemeClr>
                </a:solidFill>
                <a:ea typeface="+mn-lt"/>
                <a:cs typeface="+mn-lt"/>
              </a:rPr>
              <a:t>democracy</a:t>
            </a:r>
            <a:r>
              <a:rPr lang="fr-FR" sz="1100">
                <a:solidFill>
                  <a:schemeClr val="bg1">
                    <a:lumMod val="50000"/>
                  </a:schemeClr>
                </a:solidFill>
                <a:ea typeface="+mn-lt"/>
                <a:cs typeface="+mn-lt"/>
              </a:rPr>
              <a:t>; </a:t>
            </a:r>
            <a:r>
              <a:rPr lang="en-US" sz="1100" u="sng">
                <a:solidFill>
                  <a:schemeClr val="bg1">
                    <a:lumMod val="50000"/>
                  </a:schemeClr>
                </a:solidFill>
                <a:ea typeface="+mn-lt"/>
                <a:cs typeface="+mn-lt"/>
                <a:hlinkClick r:id="rId4">
                  <a:extLst>
                    <a:ext uri="{A12FA001-AC4F-418D-AE19-62706E023703}">
                      <ahyp:hlinkClr xmlns:ahyp="http://schemas.microsoft.com/office/drawing/2018/hyperlinkcolor" val="tx"/>
                    </a:ext>
                  </a:extLst>
                </a:hlinkClick>
              </a:rPr>
              <a:t>GOVERNANCE-02-2018-2019: Past, present and future of differentiation in European governance</a:t>
            </a:r>
            <a:r>
              <a:rPr lang="fr-FR" sz="1100">
                <a:solidFill>
                  <a:schemeClr val="bg1">
                    <a:lumMod val="50000"/>
                  </a:schemeClr>
                </a:solidFill>
                <a:ea typeface="+mn-lt"/>
                <a:cs typeface="+mn-lt"/>
              </a:rPr>
              <a:t> </a:t>
            </a:r>
            <a:endParaRPr lang="en-US" sz="1100">
              <a:solidFill>
                <a:schemeClr val="bg1">
                  <a:lumMod val="50000"/>
                </a:schemeClr>
              </a:solidFill>
              <a:ea typeface="+mn-lt"/>
              <a:cs typeface="+mn-lt"/>
            </a:endParaRPr>
          </a:p>
          <a:p>
            <a:endParaRPr lang="en-US" sz="1100">
              <a:solidFill>
                <a:schemeClr val="tx1">
                  <a:lumMod val="85000"/>
                  <a:lumOff val="15000"/>
                </a:schemeClr>
              </a:solidFill>
              <a:cs typeface="Arial"/>
            </a:endParaRPr>
          </a:p>
        </p:txBody>
      </p:sp>
    </p:spTree>
    <p:extLst>
      <p:ext uri="{BB962C8B-B14F-4D97-AF65-F5344CB8AC3E}">
        <p14:creationId xmlns:p14="http://schemas.microsoft.com/office/powerpoint/2010/main" val="394844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E4CA21-1FF2-DE57-09D2-E56D75FFC432}"/>
              </a:ext>
            </a:extLst>
          </p:cNvPr>
          <p:cNvSpPr>
            <a:spLocks noGrp="1"/>
          </p:cNvSpPr>
          <p:nvPr>
            <p:ph type="body" idx="1"/>
          </p:nvPr>
        </p:nvSpPr>
        <p:spPr>
          <a:xfrm>
            <a:off x="282809" y="108253"/>
            <a:ext cx="4228682" cy="1407950"/>
          </a:xfrm>
          <a:solidFill>
            <a:schemeClr val="bg1"/>
          </a:solidFill>
          <a:ln w="12700">
            <a:solidFill>
              <a:schemeClr val="bg2"/>
            </a:solidFill>
          </a:ln>
        </p:spPr>
        <p:txBody>
          <a:bodyPr lIns="90000" tIns="46800" rIns="90000" bIns="46800"/>
          <a:lstStyle/>
          <a:p>
            <a:pPr marL="0"/>
            <a:r>
              <a:rPr lang="fr-FR" sz="1400">
                <a:solidFill>
                  <a:srgbClr val="000091"/>
                </a:solidFill>
              </a:rPr>
              <a:t>Ce guide reprend tous les appels (</a:t>
            </a:r>
            <a:r>
              <a:rPr lang="fr-FR" sz="1400" i="1">
                <a:solidFill>
                  <a:srgbClr val="000091"/>
                </a:solidFill>
              </a:rPr>
              <a:t>topics</a:t>
            </a:r>
            <a:r>
              <a:rPr lang="fr-FR" sz="1400">
                <a:solidFill>
                  <a:srgbClr val="000091"/>
                </a:solidFill>
              </a:rPr>
              <a:t>) du nouveau programme de travail du Cluster 2.</a:t>
            </a:r>
          </a:p>
          <a:p>
            <a:pPr marL="0">
              <a:spcAft>
                <a:spcPts val="600"/>
              </a:spcAft>
            </a:pPr>
            <a:r>
              <a:rPr lang="fr-FR" sz="1400"/>
              <a:t>Ils sont regroupés </a:t>
            </a:r>
            <a:r>
              <a:rPr lang="fr-FR" sz="1400" b="1"/>
              <a:t>par destination</a:t>
            </a:r>
            <a:r>
              <a:rPr lang="fr-FR" sz="1400"/>
              <a:t> </a:t>
            </a:r>
            <a:r>
              <a:rPr lang="fr-FR" sz="1400">
                <a:solidFill>
                  <a:schemeClr val="accent4"/>
                </a:solidFill>
              </a:rPr>
              <a:t>(DEMOCRACY, HERITAGE, TRANSFORMATIONS) </a:t>
            </a:r>
            <a:r>
              <a:rPr lang="fr-FR" sz="1400"/>
              <a:t>et, à l'intérieur de chacune, </a:t>
            </a:r>
            <a:r>
              <a:rPr lang="fr-FR" sz="1400" b="1"/>
              <a:t>par année </a:t>
            </a:r>
            <a:r>
              <a:rPr lang="fr-FR" sz="1400">
                <a:solidFill>
                  <a:schemeClr val="accent4"/>
                </a:solidFill>
              </a:rPr>
              <a:t>(2023, 2024).</a:t>
            </a:r>
            <a:endParaRPr lang="fr-FR" sz="1400"/>
          </a:p>
        </p:txBody>
      </p:sp>
      <p:sp>
        <p:nvSpPr>
          <p:cNvPr id="6" name="Google Shape;135;p16">
            <a:extLst>
              <a:ext uri="{FF2B5EF4-FFF2-40B4-BE49-F238E27FC236}">
                <a16:creationId xmlns:a16="http://schemas.microsoft.com/office/drawing/2014/main" id="{AB2C7F04-0584-D41E-A9C5-956D7064D36F}"/>
              </a:ext>
            </a:extLst>
          </p:cNvPr>
          <p:cNvSpPr txBox="1">
            <a:spLocks noGrp="1"/>
          </p:cNvSpPr>
          <p:nvPr>
            <p:ph type="body" idx="2"/>
          </p:nvPr>
        </p:nvSpPr>
        <p:spPr>
          <a:xfrm>
            <a:off x="7669761" y="348063"/>
            <a:ext cx="1168381"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LIRE CE GUIDE</a:t>
            </a:r>
            <a:endParaRPr lang="fr-FR">
              <a:solidFill>
                <a:schemeClr val="accent4"/>
              </a:solidFill>
            </a:endParaRPr>
          </a:p>
        </p:txBody>
      </p:sp>
      <p:sp>
        <p:nvSpPr>
          <p:cNvPr id="7" name="ZoneTexte 6">
            <a:extLst>
              <a:ext uri="{FF2B5EF4-FFF2-40B4-BE49-F238E27FC236}">
                <a16:creationId xmlns:a16="http://schemas.microsoft.com/office/drawing/2014/main" id="{A84CEA1A-6456-4320-8806-705BAADAE0CC}"/>
              </a:ext>
            </a:extLst>
          </p:cNvPr>
          <p:cNvSpPr txBox="1"/>
          <p:nvPr/>
        </p:nvSpPr>
        <p:spPr>
          <a:xfrm>
            <a:off x="5175451" y="757150"/>
            <a:ext cx="3725247" cy="461665"/>
          </a:xfrm>
          <a:prstGeom prst="rect">
            <a:avLst/>
          </a:prstGeom>
          <a:solidFill>
            <a:schemeClr val="bg1"/>
          </a:solid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Référence</a:t>
            </a:r>
            <a:r>
              <a:rPr lang="fr-FR" sz="1200">
                <a:solidFill>
                  <a:srgbClr val="000091"/>
                </a:solidFill>
              </a:rPr>
              <a:t> du </a:t>
            </a:r>
            <a:r>
              <a:rPr lang="fr-FR" sz="1200" i="1">
                <a:solidFill>
                  <a:srgbClr val="000091"/>
                </a:solidFill>
              </a:rPr>
              <a:t>topic</a:t>
            </a:r>
            <a:r>
              <a:rPr lang="fr-FR" sz="1200">
                <a:solidFill>
                  <a:srgbClr val="000091"/>
                </a:solidFill>
              </a:rPr>
              <a:t>, </a:t>
            </a:r>
            <a:r>
              <a:rPr lang="fr-FR" sz="1200" b="1">
                <a:solidFill>
                  <a:srgbClr val="000091"/>
                </a:solidFill>
              </a:rPr>
              <a:t>enveloppe</a:t>
            </a:r>
            <a:r>
              <a:rPr lang="fr-FR" sz="1200">
                <a:solidFill>
                  <a:srgbClr val="000091"/>
                </a:solidFill>
              </a:rPr>
              <a:t> globale, </a:t>
            </a:r>
            <a:r>
              <a:rPr lang="fr-FR" sz="1200" b="1">
                <a:solidFill>
                  <a:srgbClr val="000091"/>
                </a:solidFill>
              </a:rPr>
              <a:t>budget</a:t>
            </a:r>
            <a:r>
              <a:rPr lang="fr-FR" sz="1200">
                <a:solidFill>
                  <a:srgbClr val="000091"/>
                </a:solidFill>
              </a:rPr>
              <a:t> attendu </a:t>
            </a:r>
            <a:r>
              <a:rPr lang="fr-FR" sz="1200" b="1">
                <a:solidFill>
                  <a:srgbClr val="000091"/>
                </a:solidFill>
              </a:rPr>
              <a:t>par projet</a:t>
            </a:r>
            <a:r>
              <a:rPr lang="fr-FR" sz="1200">
                <a:solidFill>
                  <a:srgbClr val="000091"/>
                </a:solidFill>
              </a:rPr>
              <a:t>, </a:t>
            </a:r>
            <a:r>
              <a:rPr lang="fr-FR" sz="1200" b="1">
                <a:solidFill>
                  <a:srgbClr val="000091"/>
                </a:solidFill>
              </a:rPr>
              <a:t>type d'action </a:t>
            </a:r>
            <a:r>
              <a:rPr lang="fr-FR" sz="1200">
                <a:solidFill>
                  <a:srgbClr val="000091"/>
                </a:solidFill>
              </a:rPr>
              <a:t>soutenu.</a:t>
            </a:r>
          </a:p>
        </p:txBody>
      </p:sp>
      <p:cxnSp>
        <p:nvCxnSpPr>
          <p:cNvPr id="12" name="Connecteur droit avec flèche 11">
            <a:extLst>
              <a:ext uri="{FF2B5EF4-FFF2-40B4-BE49-F238E27FC236}">
                <a16:creationId xmlns:a16="http://schemas.microsoft.com/office/drawing/2014/main" id="{635CC81C-863C-4330-8C4A-5CBB4A7FF9F8}"/>
              </a:ext>
            </a:extLst>
          </p:cNvPr>
          <p:cNvCxnSpPr>
            <a:cxnSpLocks/>
            <a:stCxn id="7" idx="2"/>
            <a:endCxn id="2" idx="0"/>
          </p:cNvCxnSpPr>
          <p:nvPr/>
        </p:nvCxnSpPr>
        <p:spPr>
          <a:xfrm flipH="1">
            <a:off x="7038074" y="1218815"/>
            <a:ext cx="1" cy="551859"/>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5" name="ZoneTexte 4">
            <a:extLst>
              <a:ext uri="{FF2B5EF4-FFF2-40B4-BE49-F238E27FC236}">
                <a16:creationId xmlns:a16="http://schemas.microsoft.com/office/drawing/2014/main" id="{A80B739A-8158-4234-8354-73C772DB6421}"/>
              </a:ext>
            </a:extLst>
          </p:cNvPr>
          <p:cNvSpPr txBox="1"/>
          <p:nvPr/>
        </p:nvSpPr>
        <p:spPr>
          <a:xfrm>
            <a:off x="5009669" y="4155146"/>
            <a:ext cx="3891023" cy="646331"/>
          </a:xfrm>
          <a:prstGeom prst="rect">
            <a:avLst/>
          </a:prstGeom>
          <a:no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Vignette « Voir aussi » : Références des </a:t>
            </a:r>
            <a:r>
              <a:rPr lang="fr-FR" sz="1200" b="1" i="1">
                <a:solidFill>
                  <a:srgbClr val="000091"/>
                </a:solidFill>
              </a:rPr>
              <a:t>topics</a:t>
            </a:r>
            <a:r>
              <a:rPr lang="fr-FR" sz="1200" b="1">
                <a:solidFill>
                  <a:srgbClr val="000091"/>
                </a:solidFill>
              </a:rPr>
              <a:t> passés ou en cours</a:t>
            </a:r>
            <a:r>
              <a:rPr lang="fr-FR" sz="1200">
                <a:solidFill>
                  <a:srgbClr val="000091"/>
                </a:solidFill>
              </a:rPr>
              <a:t> intéressants à consulter. </a:t>
            </a:r>
            <a:r>
              <a:rPr lang="fr-FR" sz="1200" b="1" i="1">
                <a:solidFill>
                  <a:srgbClr val="000091"/>
                </a:solidFill>
              </a:rPr>
              <a:t>Voir diapositive suivante</a:t>
            </a:r>
            <a:endParaRPr lang="fr-FR" b="1" i="1">
              <a:solidFill>
                <a:srgbClr val="000091"/>
              </a:solidFill>
            </a:endParaRPr>
          </a:p>
        </p:txBody>
      </p:sp>
      <p:cxnSp>
        <p:nvCxnSpPr>
          <p:cNvPr id="13" name="Connecteur droit avec flèche 12">
            <a:extLst>
              <a:ext uri="{FF2B5EF4-FFF2-40B4-BE49-F238E27FC236}">
                <a16:creationId xmlns:a16="http://schemas.microsoft.com/office/drawing/2014/main" id="{756E4A26-9287-434B-8930-8BCE46702F5F}"/>
              </a:ext>
            </a:extLst>
          </p:cNvPr>
          <p:cNvCxnSpPr>
            <a:cxnSpLocks/>
            <a:endCxn id="2" idx="2"/>
          </p:cNvCxnSpPr>
          <p:nvPr/>
        </p:nvCxnSpPr>
        <p:spPr>
          <a:xfrm flipV="1">
            <a:off x="7038074" y="3902504"/>
            <a:ext cx="0" cy="252642"/>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7" name="ZoneTexte 16">
            <a:extLst>
              <a:ext uri="{FF2B5EF4-FFF2-40B4-BE49-F238E27FC236}">
                <a16:creationId xmlns:a16="http://schemas.microsoft.com/office/drawing/2014/main" id="{42542E2A-A483-4B32-B627-39215B528C0F}"/>
              </a:ext>
            </a:extLst>
          </p:cNvPr>
          <p:cNvSpPr txBox="1"/>
          <p:nvPr/>
        </p:nvSpPr>
        <p:spPr>
          <a:xfrm>
            <a:off x="677532" y="1930315"/>
            <a:ext cx="2808305" cy="461665"/>
          </a:xfrm>
          <a:prstGeom prst="rect">
            <a:avLst/>
          </a:prstGeom>
          <a:noFill/>
          <a:ln w="12700">
            <a:solidFill>
              <a:schemeClr val="accent4"/>
            </a:solidFill>
          </a:ln>
        </p:spPr>
        <p:txBody>
          <a:bodyPr wrap="square" rtlCol="0">
            <a:spAutoFit/>
          </a:bodyPr>
          <a:lstStyle/>
          <a:p>
            <a:r>
              <a:rPr lang="fr-FR" sz="1200" b="1">
                <a:solidFill>
                  <a:schemeClr val="bg2"/>
                </a:solidFill>
              </a:rPr>
              <a:t>Titre</a:t>
            </a:r>
            <a:r>
              <a:rPr lang="fr-FR" sz="1200">
                <a:solidFill>
                  <a:schemeClr val="bg2"/>
                </a:solidFill>
              </a:rPr>
              <a:t> officiel en anglais et </a:t>
            </a:r>
            <a:r>
              <a:rPr lang="fr-FR" sz="1200" b="1">
                <a:solidFill>
                  <a:schemeClr val="bg2"/>
                </a:solidFill>
              </a:rPr>
              <a:t>traduction</a:t>
            </a:r>
            <a:r>
              <a:rPr lang="fr-FR" sz="1200">
                <a:solidFill>
                  <a:schemeClr val="bg2"/>
                </a:solidFill>
              </a:rPr>
              <a:t> (parfois simplifiée) en français</a:t>
            </a:r>
            <a:endParaRPr lang="fr-FR"/>
          </a:p>
        </p:txBody>
      </p:sp>
      <p:sp>
        <p:nvSpPr>
          <p:cNvPr id="18" name="ZoneTexte 17">
            <a:extLst>
              <a:ext uri="{FF2B5EF4-FFF2-40B4-BE49-F238E27FC236}">
                <a16:creationId xmlns:a16="http://schemas.microsoft.com/office/drawing/2014/main" id="{2B3A6F42-9362-4D40-86C2-128768552854}"/>
              </a:ext>
            </a:extLst>
          </p:cNvPr>
          <p:cNvSpPr txBox="1"/>
          <p:nvPr/>
        </p:nvSpPr>
        <p:spPr>
          <a:xfrm>
            <a:off x="677532" y="2934632"/>
            <a:ext cx="2808305" cy="646331"/>
          </a:xfrm>
          <a:prstGeom prst="rect">
            <a:avLst/>
          </a:prstGeom>
          <a:noFill/>
          <a:ln w="12700">
            <a:solidFill>
              <a:schemeClr val="accent4"/>
            </a:solidFill>
          </a:ln>
        </p:spPr>
        <p:txBody>
          <a:bodyPr wrap="square" rtlCol="0">
            <a:spAutoFit/>
          </a:bodyPr>
          <a:lstStyle/>
          <a:p>
            <a:pPr lvl="0">
              <a:spcAft>
                <a:spcPts val="200"/>
              </a:spcAft>
              <a:buClr>
                <a:srgbClr val="EA5433"/>
              </a:buClr>
              <a:buSzPct val="80000"/>
            </a:pPr>
            <a:r>
              <a:rPr lang="fr-FR" sz="1200" b="1">
                <a:solidFill>
                  <a:srgbClr val="000091"/>
                </a:solidFill>
              </a:rPr>
              <a:t>Synthèse</a:t>
            </a:r>
            <a:r>
              <a:rPr lang="fr-FR" sz="1200">
                <a:solidFill>
                  <a:srgbClr val="000091"/>
                </a:solidFill>
              </a:rPr>
              <a:t> des </a:t>
            </a:r>
            <a:r>
              <a:rPr lang="fr-FR" sz="1200" b="1">
                <a:solidFill>
                  <a:srgbClr val="000091"/>
                </a:solidFill>
              </a:rPr>
              <a:t>attentes </a:t>
            </a:r>
            <a:r>
              <a:rPr lang="fr-FR" sz="1200">
                <a:solidFill>
                  <a:srgbClr val="000091"/>
                </a:solidFill>
              </a:rPr>
              <a:t>et, le cas échéant, de certains </a:t>
            </a:r>
            <a:r>
              <a:rPr lang="fr-FR" sz="1200" b="1">
                <a:solidFill>
                  <a:srgbClr val="000091"/>
                </a:solidFill>
              </a:rPr>
              <a:t>points d'attention spécifiques</a:t>
            </a:r>
            <a:r>
              <a:rPr lang="fr-FR" sz="1200">
                <a:solidFill>
                  <a:srgbClr val="000091"/>
                </a:solidFill>
              </a:rPr>
              <a:t>.</a:t>
            </a:r>
          </a:p>
        </p:txBody>
      </p:sp>
      <p:cxnSp>
        <p:nvCxnSpPr>
          <p:cNvPr id="20" name="Connecteur droit avec flèche 19">
            <a:extLst>
              <a:ext uri="{FF2B5EF4-FFF2-40B4-BE49-F238E27FC236}">
                <a16:creationId xmlns:a16="http://schemas.microsoft.com/office/drawing/2014/main" id="{654CFB15-251B-4DCC-8D6A-40D0460F67D2}"/>
              </a:ext>
            </a:extLst>
          </p:cNvPr>
          <p:cNvCxnSpPr>
            <a:cxnSpLocks/>
            <a:stCxn id="17" idx="3"/>
          </p:cNvCxnSpPr>
          <p:nvPr/>
        </p:nvCxnSpPr>
        <p:spPr>
          <a:xfrm>
            <a:off x="3485837" y="2161148"/>
            <a:ext cx="1689614"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21" name="Connecteur droit avec flèche 20">
            <a:extLst>
              <a:ext uri="{FF2B5EF4-FFF2-40B4-BE49-F238E27FC236}">
                <a16:creationId xmlns:a16="http://schemas.microsoft.com/office/drawing/2014/main" id="{ED282BA6-0D27-4EF4-9505-52C4CD439E33}"/>
              </a:ext>
            </a:extLst>
          </p:cNvPr>
          <p:cNvCxnSpPr>
            <a:cxnSpLocks/>
            <a:stCxn id="18" idx="3"/>
          </p:cNvCxnSpPr>
          <p:nvPr/>
        </p:nvCxnSpPr>
        <p:spPr>
          <a:xfrm>
            <a:off x="3485837" y="3257798"/>
            <a:ext cx="1689614" cy="0"/>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pic>
        <p:nvPicPr>
          <p:cNvPr id="2" name="Image 1">
            <a:extLst>
              <a:ext uri="{FF2B5EF4-FFF2-40B4-BE49-F238E27FC236}">
                <a16:creationId xmlns:a16="http://schemas.microsoft.com/office/drawing/2014/main" id="{65EEA6A2-EAE1-4A87-A0D6-23D3EE8A52EA}"/>
              </a:ext>
            </a:extLst>
          </p:cNvPr>
          <p:cNvPicPr>
            <a:picLocks noChangeAspect="1"/>
          </p:cNvPicPr>
          <p:nvPr/>
        </p:nvPicPr>
        <p:blipFill>
          <a:blip r:embed="rId2"/>
          <a:stretch>
            <a:fillRect/>
          </a:stretch>
        </p:blipFill>
        <p:spPr>
          <a:xfrm>
            <a:off x="5175451" y="1770674"/>
            <a:ext cx="3725246" cy="2131830"/>
          </a:xfrm>
          <a:prstGeom prst="rect">
            <a:avLst/>
          </a:prstGeom>
          <a:ln w="15875">
            <a:solidFill>
              <a:schemeClr val="tx1"/>
            </a:solidFill>
          </a:ln>
        </p:spPr>
      </p:pic>
    </p:spTree>
    <p:extLst>
      <p:ext uri="{BB962C8B-B14F-4D97-AF65-F5344CB8AC3E}">
        <p14:creationId xmlns:p14="http://schemas.microsoft.com/office/powerpoint/2010/main" val="103359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1800"/>
              <a:t>Testing and implementation of research results fostering democracy and governance</a:t>
            </a:r>
            <a:r>
              <a:rPr lang="en-US" sz="1800" b="0"/>
              <a:t> </a:t>
            </a:r>
            <a:endParaRPr lang="en-US" sz="1800"/>
          </a:p>
        </p:txBody>
      </p:sp>
      <p:sp>
        <p:nvSpPr>
          <p:cNvPr id="200" name="Google Shape;200;p18"/>
          <p:cNvSpPr txBox="1">
            <a:spLocks noGrp="1"/>
          </p:cNvSpPr>
          <p:nvPr>
            <p:ph type="body" idx="1"/>
          </p:nvPr>
        </p:nvSpPr>
        <p:spPr>
          <a:xfrm>
            <a:off x="359999" y="1826239"/>
            <a:ext cx="8424000" cy="2461449"/>
          </a:xfrm>
          <a:prstGeom prst="rect">
            <a:avLst/>
          </a:prstGeom>
          <a:noFill/>
          <a:ln>
            <a:noFill/>
          </a:ln>
        </p:spPr>
        <p:txBody>
          <a:bodyPr spcFirstLastPara="1" wrap="square" lIns="0" tIns="0" rIns="0" bIns="0" anchor="t" anchorCtr="0">
            <a:noAutofit/>
          </a:bodyPr>
          <a:lstStyle/>
          <a:p>
            <a:pPr marL="0" indent="0">
              <a:spcBef>
                <a:spcPts val="300"/>
              </a:spcBef>
              <a:buClr>
                <a:srgbClr val="000000"/>
              </a:buClr>
              <a:buSzPts val="1100"/>
            </a:pPr>
            <a:r>
              <a:rPr lang="fr-FR" sz="1500" b="1" dirty="0">
                <a:solidFill>
                  <a:schemeClr val="accent4"/>
                </a:solidFill>
              </a:rPr>
              <a:t>Attendus</a:t>
            </a:r>
            <a:endParaRPr lang="fr-FR" sz="1500" dirty="0">
              <a:solidFill>
                <a:schemeClr val="accent4"/>
              </a:solidFill>
            </a:endParaRPr>
          </a:p>
          <a:p>
            <a:pPr>
              <a:buClr>
                <a:srgbClr val="123076"/>
              </a:buClr>
              <a:buSzPts val="1500"/>
              <a:buChar char="•"/>
            </a:pPr>
            <a:r>
              <a:rPr lang="fr-FR" sz="1500" dirty="0"/>
              <a:t>Explorer dans quelle mesure les stakeholders (acteurs non-scientifiques, institutions publiques, ONG, société civile) sont en capacité de mettre en place les recommandations formulées dans le cadre de précédents projets. </a:t>
            </a:r>
          </a:p>
          <a:p>
            <a:pPr>
              <a:buClr>
                <a:srgbClr val="123076"/>
              </a:buClr>
              <a:buSzPts val="1500"/>
              <a:buChar char="•"/>
            </a:pPr>
            <a:r>
              <a:rPr lang="fr-FR" sz="1500" dirty="0"/>
              <a:t>Mieux informer les instances en charge de la prise de décisions politiques des conclusions et expériences menées dans le cadre de projets précédents sur la question des processus démocratiques </a:t>
            </a:r>
          </a:p>
          <a:p>
            <a:pPr>
              <a:buClr>
                <a:srgbClr val="123076"/>
              </a:buClr>
              <a:buSzPts val="1500"/>
              <a:buChar char="•"/>
            </a:pPr>
            <a:endParaRPr lang="fr-FR" sz="1500"/>
          </a:p>
          <a:p>
            <a:pPr marL="228600" indent="0">
              <a:buClr>
                <a:srgbClr val="123076"/>
              </a:buClr>
              <a:buSzPts val="1500"/>
            </a:pPr>
            <a:r>
              <a:rPr lang="fr-FR" sz="1500" dirty="0">
                <a:solidFill>
                  <a:srgbClr val="000091"/>
                </a:solidFill>
              </a:rPr>
              <a:t>Voir le </a:t>
            </a:r>
            <a:r>
              <a:rPr lang="fr-FR" sz="1500" dirty="0">
                <a:solidFill>
                  <a:srgbClr val="000091"/>
                </a:solidFill>
                <a:hlinkClick r:id="rId3"/>
              </a:rPr>
              <a:t>European Democracy Action Plan</a:t>
            </a:r>
            <a:endParaRPr lang="fr-FR" sz="1500" dirty="0">
              <a:solidFill>
                <a:srgbClr val="000091"/>
              </a:solidFill>
              <a:highlight>
                <a:srgbClr val="C0C0C0"/>
              </a:highlight>
            </a:endParaRPr>
          </a:p>
          <a:p>
            <a:pPr marL="228600" indent="0">
              <a:buSzPts val="1500"/>
            </a:pPr>
            <a:r>
              <a:rPr lang="fr-FR" sz="1500" dirty="0">
                <a:solidFill>
                  <a:srgbClr val="000091"/>
                </a:solidFill>
              </a:rPr>
              <a:t>Implication active d'institutions publiques requise  </a:t>
            </a:r>
          </a:p>
          <a:p>
            <a:pPr marL="228600" indent="0">
              <a:buSzPts val="1500"/>
            </a:pPr>
            <a:r>
              <a:rPr lang="fr-FR" sz="1100" i="1" dirty="0"/>
              <a:t>Participation recommandée du </a:t>
            </a:r>
            <a:r>
              <a:rPr lang="en-GB" sz="1100" i="1" dirty="0"/>
              <a:t>Joint Research Centre </a:t>
            </a:r>
            <a:r>
              <a:rPr lang="fr-FR" sz="1100" i="1" dirty="0"/>
              <a:t>: voir notre </a:t>
            </a:r>
            <a:r>
              <a:rPr lang="fr-FR" sz="1100" i="1" dirty="0">
                <a:hlinkClick r:id="rId4" action="ppaction://hlinksldjump"/>
              </a:rPr>
              <a:t>diapositive dédiée</a:t>
            </a:r>
            <a:endParaRPr lang="fr-FR" sz="1100" i="1" dirty="0"/>
          </a:p>
          <a:p>
            <a:pPr marL="228600" indent="0">
              <a:buSzPts val="1500"/>
            </a:pPr>
            <a:r>
              <a:rPr lang="fr-FR" sz="1500" dirty="0">
                <a:solidFill>
                  <a:srgbClr val="000091"/>
                </a:solidFill>
              </a:rPr>
              <a:t>   </a:t>
            </a:r>
            <a:r>
              <a:rPr lang="fr-FR" sz="1400" dirty="0">
                <a:solidFill>
                  <a:srgbClr val="000091"/>
                </a:solidFill>
              </a:rPr>
              <a:t>                                                   </a:t>
            </a:r>
            <a:r>
              <a:rPr lang="fr-FR" sz="1400" dirty="0">
                <a:solidFill>
                  <a:srgbClr val="000091"/>
                </a:solidFill>
                <a:highlight>
                  <a:srgbClr val="C0C0C0"/>
                </a:highlight>
              </a:rPr>
              <a:t> </a:t>
            </a:r>
          </a:p>
          <a:p>
            <a:pPr>
              <a:buClr>
                <a:srgbClr val="123076"/>
              </a:buClr>
              <a:buSzPts val="1500"/>
              <a:buChar char="•"/>
            </a:pPr>
            <a:endParaRPr lang="fr-FR" sz="1400" b="1" i="1"/>
          </a:p>
          <a:p>
            <a:pPr marL="228600" indent="0">
              <a:buClr>
                <a:srgbClr val="123076"/>
              </a:buClr>
              <a:buSzPts val="1500"/>
            </a:pPr>
            <a:br>
              <a:rPr lang="fr-FR" sz="1400" b="1" i="1" dirty="0"/>
            </a:br>
            <a:r>
              <a:rPr lang="fr-FR" sz="1400" b="1" i="1" dirty="0"/>
              <a:t> </a:t>
            </a:r>
            <a:endParaRPr lang="fr-FR" dirty="0"/>
          </a:p>
          <a:p>
            <a:pPr marL="0" indent="0">
              <a:spcBef>
                <a:spcPts val="300"/>
              </a:spcBef>
              <a:buClr>
                <a:srgbClr val="000000"/>
              </a:buClr>
              <a:buSzPts val="1100"/>
            </a:pPr>
            <a:endParaRPr lang="fr-FR" sz="1500" b="1">
              <a:solidFill>
                <a:srgbClr val="EA5433"/>
              </a:solidFill>
            </a:endParaRPr>
          </a:p>
          <a:p>
            <a:pPr marL="419100" indent="-285750">
              <a:lnSpc>
                <a:spcPct val="110000"/>
              </a:lnSpc>
              <a:spcBef>
                <a:spcPts val="300"/>
              </a:spcBef>
              <a:buClr>
                <a:srgbClr val="123076"/>
              </a:buClr>
              <a:buSzPts val="1500"/>
              <a:buChar char="•"/>
            </a:pPr>
            <a:endParaRPr lang="fr-FR" sz="1400"/>
          </a:p>
        </p:txBody>
      </p:sp>
      <p:sp>
        <p:nvSpPr>
          <p:cNvPr id="6" name="Google Shape;197;p18">
            <a:extLst>
              <a:ext uri="{FF2B5EF4-FFF2-40B4-BE49-F238E27FC236}">
                <a16:creationId xmlns:a16="http://schemas.microsoft.com/office/drawing/2014/main" id="{DA0B296E-73E4-CFAA-093E-EBBDE1148C02}"/>
              </a:ext>
            </a:extLst>
          </p:cNvPr>
          <p:cNvSpPr txBox="1">
            <a:spLocks/>
          </p:cNvSpPr>
          <p:nvPr/>
        </p:nvSpPr>
        <p:spPr>
          <a:xfrm>
            <a:off x="929808" y="1541768"/>
            <a:ext cx="6717749" cy="28084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Réseaux d’acteurs intervenant dans le processus démocratique </a:t>
            </a:r>
            <a:endParaRPr lang="en-US" i="1">
              <a:solidFill>
                <a:schemeClr val="bg1">
                  <a:lumMod val="50000"/>
                </a:schemeClr>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819526" y="153864"/>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HORIZON-CL2-2024-DEMOCRACY-01-12</a:t>
            </a:r>
            <a:endParaRPr lang="en-US" sz="1200"/>
          </a:p>
          <a:p>
            <a:pPr algn="r" fontAlgn="base"/>
            <a:r>
              <a:rPr lang="fr-FR" sz="1200"/>
              <a:t>Budget global : </a:t>
            </a:r>
            <a:r>
              <a:rPr lang="fr-FR" sz="1200" b="1"/>
              <a:t>4M€ - </a:t>
            </a:r>
            <a:r>
              <a:rPr lang="fr-FR" sz="1200"/>
              <a:t>Budget par projet :</a:t>
            </a:r>
            <a:r>
              <a:rPr lang="fr-FR" sz="1200" b="1"/>
              <a:t> 2 à 3M€</a:t>
            </a:r>
            <a:r>
              <a:rPr lang="fr-FR" sz="1200"/>
              <a:t> - </a:t>
            </a:r>
            <a:r>
              <a:rPr lang="fr-FR" sz="1200" i="1"/>
              <a:t>Lump </a:t>
            </a:r>
            <a:r>
              <a:rPr lang="fr-FR" sz="1200" i="1" err="1"/>
              <a:t>sum</a:t>
            </a:r>
            <a:r>
              <a:rPr lang="en-US" sz="1200"/>
              <a:t>​</a:t>
            </a:r>
          </a:p>
          <a:p>
            <a:pPr algn="r" fontAlgn="base"/>
            <a:r>
              <a:rPr lang="fr-FR" sz="1200"/>
              <a:t>Type de projet : </a:t>
            </a:r>
            <a:r>
              <a:rPr lang="fr-FR" sz="1200" b="1" u="sng"/>
              <a:t>Coordination and Support Action (CSA)</a:t>
            </a:r>
            <a:r>
              <a:rPr lang="en-US" sz="1200" u="sng"/>
              <a:t>​</a:t>
            </a:r>
          </a:p>
        </p:txBody>
      </p:sp>
      <p:sp>
        <p:nvSpPr>
          <p:cNvPr id="3" name="Rectangle : coins arrondis 2">
            <a:extLst>
              <a:ext uri="{FF2B5EF4-FFF2-40B4-BE49-F238E27FC236}">
                <a16:creationId xmlns:a16="http://schemas.microsoft.com/office/drawing/2014/main" id="{20994952-2F31-943D-F4FF-9BCA8C007564}"/>
              </a:ext>
            </a:extLst>
          </p:cNvPr>
          <p:cNvSpPr/>
          <p:nvPr/>
        </p:nvSpPr>
        <p:spPr>
          <a:xfrm>
            <a:off x="359999" y="4456203"/>
            <a:ext cx="8495766" cy="533433"/>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100" b="1"/>
              <a:t>Voir aussi : </a:t>
            </a:r>
            <a:r>
              <a:rPr lang="fr-FR" sz="1100">
                <a:solidFill>
                  <a:schemeClr val="bg1">
                    <a:lumMod val="50000"/>
                  </a:schemeClr>
                </a:solidFill>
              </a:rPr>
              <a:t>Tous les appels </a:t>
            </a:r>
            <a:r>
              <a:rPr lang="fr-FR" sz="1100" i="1" err="1">
                <a:solidFill>
                  <a:schemeClr val="bg1">
                    <a:lumMod val="50000"/>
                  </a:schemeClr>
                </a:solidFill>
              </a:rPr>
              <a:t>Democracy</a:t>
            </a:r>
            <a:r>
              <a:rPr lang="fr-FR" sz="1100">
                <a:solidFill>
                  <a:schemeClr val="bg1">
                    <a:lumMod val="50000"/>
                  </a:schemeClr>
                </a:solidFill>
              </a:rPr>
              <a:t> impliquant des </a:t>
            </a:r>
            <a:r>
              <a:rPr lang="fr-FR" sz="1100" i="1" err="1">
                <a:solidFill>
                  <a:schemeClr val="bg1">
                    <a:lumMod val="50000"/>
                  </a:schemeClr>
                </a:solidFill>
              </a:rPr>
              <a:t>policy</a:t>
            </a:r>
            <a:r>
              <a:rPr lang="fr-FR" sz="1100" i="1">
                <a:solidFill>
                  <a:schemeClr val="bg1">
                    <a:lumMod val="50000"/>
                  </a:schemeClr>
                </a:solidFill>
              </a:rPr>
              <a:t> recommandations </a:t>
            </a:r>
            <a:r>
              <a:rPr lang="fr-FR" sz="1100">
                <a:solidFill>
                  <a:schemeClr val="bg1">
                    <a:lumMod val="50000"/>
                  </a:schemeClr>
                </a:solidFill>
              </a:rPr>
              <a:t>dont le terme est postérieur au 01/01/2023, notamment </a:t>
            </a:r>
            <a:r>
              <a:rPr lang="en-US" sz="1100">
                <a:solidFill>
                  <a:schemeClr val="bg1">
                    <a:lumMod val="50000"/>
                  </a:schemeClr>
                </a:solidFill>
                <a:ea typeface="+mn-lt"/>
                <a:cs typeface="+mn-lt"/>
                <a:hlinkClick r:id="rId5">
                  <a:extLst>
                    <a:ext uri="{A12FA001-AC4F-418D-AE19-62706E023703}">
                      <ahyp:hlinkClr xmlns:ahyp="http://schemas.microsoft.com/office/drawing/2018/hyperlinkcolor" val="tx"/>
                    </a:ext>
                  </a:extLst>
                </a:hlinkClick>
              </a:rPr>
              <a:t>HORIZON-CL2-2022-DEMOCRACY-02-01. Network for innovative solutions for the future of democracy</a:t>
            </a:r>
            <a:r>
              <a:rPr lang="fr-FR" sz="1100">
                <a:ea typeface="+mn-lt"/>
                <a:cs typeface="+mn-lt"/>
              </a:rPr>
              <a:t> </a:t>
            </a:r>
            <a:endParaRPr lang="fr-FR" sz="1100">
              <a:solidFill>
                <a:schemeClr val="bg1">
                  <a:lumMod val="50000"/>
                </a:schemeClr>
              </a:solidFill>
              <a:cs typeface="Arial"/>
            </a:endParaRPr>
          </a:p>
        </p:txBody>
      </p:sp>
    </p:spTree>
    <p:extLst>
      <p:ext uri="{BB962C8B-B14F-4D97-AF65-F5344CB8AC3E}">
        <p14:creationId xmlns:p14="http://schemas.microsoft.com/office/powerpoint/2010/main" val="11338787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91930" y="2359939"/>
            <a:ext cx="8160140" cy="664298"/>
          </a:xfrm>
        </p:spPr>
        <p:txBody>
          <a:bodyPr/>
          <a:lstStyle/>
          <a:p>
            <a:pPr marL="0"/>
            <a:r>
              <a:rPr lang="fr-FR"/>
              <a:t>DESTINATION 2</a:t>
            </a:r>
          </a:p>
          <a:p>
            <a:pPr marL="0"/>
            <a:r>
              <a:rPr lang="fr-FR"/>
              <a:t>Patrimoine culturel européen et industries culturelles et créatives</a:t>
            </a:r>
          </a:p>
        </p:txBody>
      </p:sp>
    </p:spTree>
    <p:extLst>
      <p:ext uri="{BB962C8B-B14F-4D97-AF65-F5344CB8AC3E}">
        <p14:creationId xmlns:p14="http://schemas.microsoft.com/office/powerpoint/2010/main" val="2747093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396C-5471-3E45-51BB-B7DD5CD6DB64}"/>
              </a:ext>
            </a:extLst>
          </p:cNvPr>
          <p:cNvSpPr>
            <a:spLocks noGrp="1"/>
          </p:cNvSpPr>
          <p:nvPr>
            <p:ph type="title"/>
          </p:nvPr>
        </p:nvSpPr>
        <p:spPr>
          <a:xfrm>
            <a:off x="377664" y="922926"/>
            <a:ext cx="8236430" cy="720000"/>
          </a:xfrm>
        </p:spPr>
        <p:txBody>
          <a:bodyPr/>
          <a:lstStyle/>
          <a:p>
            <a:r>
              <a:rPr lang="en-US" sz="2400" b="0" u="sng">
                <a:solidFill>
                  <a:schemeClr val="accent4"/>
                </a:solidFill>
                <a:effectLst>
                  <a:outerShdw blurRad="50800" dist="38100" dir="5400000" algn="t" rotWithShape="0">
                    <a:prstClr val="black">
                      <a:alpha val="40000"/>
                    </a:prstClr>
                  </a:outerShdw>
                </a:effectLst>
              </a:rPr>
              <a:t>Destination 2 </a:t>
            </a:r>
            <a:r>
              <a:rPr lang="en-US" sz="2400" b="0">
                <a:solidFill>
                  <a:schemeClr val="accent4"/>
                </a:solidFill>
                <a:effectLst>
                  <a:outerShdw blurRad="50800" dist="38100" dir="5400000" algn="t" rotWithShape="0">
                    <a:prstClr val="black">
                      <a:alpha val="40000"/>
                    </a:prstClr>
                  </a:outerShdw>
                </a:effectLst>
              </a:rPr>
              <a:t>: </a:t>
            </a:r>
            <a:r>
              <a:rPr lang="en-US" sz="2400">
                <a:solidFill>
                  <a:schemeClr val="accent4"/>
                </a:solidFill>
                <a:effectLst>
                  <a:outerShdw blurRad="50800" dist="38100" dir="5400000" algn="t" rotWithShape="0">
                    <a:prstClr val="black">
                      <a:alpha val="40000"/>
                    </a:prstClr>
                  </a:outerShdw>
                </a:effectLst>
              </a:rPr>
              <a:t>Le </a:t>
            </a:r>
            <a:r>
              <a:rPr lang="en-US" sz="2400" err="1">
                <a:solidFill>
                  <a:schemeClr val="accent4"/>
                </a:solidFill>
                <a:effectLst>
                  <a:outerShdw blurRad="50800" dist="38100" dir="5400000" algn="t" rotWithShape="0">
                    <a:prstClr val="black">
                      <a:alpha val="40000"/>
                    </a:prstClr>
                  </a:outerShdw>
                </a:effectLst>
              </a:rPr>
              <a:t>patrimoine</a:t>
            </a:r>
            <a:r>
              <a:rPr lang="en-US" sz="2400">
                <a:solidFill>
                  <a:schemeClr val="accent4"/>
                </a:solidFill>
                <a:effectLst>
                  <a:outerShdw blurRad="50800" dist="38100" dir="5400000" algn="t" rotWithShape="0">
                    <a:prstClr val="black">
                      <a:alpha val="40000"/>
                    </a:prstClr>
                  </a:outerShdw>
                </a:effectLst>
              </a:rPr>
              <a:t> </a:t>
            </a:r>
            <a:r>
              <a:rPr lang="en-US" sz="2400" err="1">
                <a:solidFill>
                  <a:schemeClr val="accent4"/>
                </a:solidFill>
                <a:effectLst>
                  <a:outerShdw blurRad="50800" dist="38100" dir="5400000" algn="t" rotWithShape="0">
                    <a:prstClr val="black">
                      <a:alpha val="40000"/>
                    </a:prstClr>
                  </a:outerShdw>
                </a:effectLst>
              </a:rPr>
              <a:t>culturel</a:t>
            </a:r>
            <a:r>
              <a:rPr lang="en-US" sz="2400">
                <a:solidFill>
                  <a:schemeClr val="accent4"/>
                </a:solidFill>
                <a:effectLst>
                  <a:outerShdw blurRad="50800" dist="38100" dir="5400000" algn="t" rotWithShape="0">
                    <a:prstClr val="black">
                      <a:alpha val="40000"/>
                    </a:prstClr>
                  </a:outerShdw>
                </a:effectLst>
              </a:rPr>
              <a:t> </a:t>
            </a:r>
            <a:r>
              <a:rPr lang="en-US" sz="2400" err="1">
                <a:solidFill>
                  <a:schemeClr val="accent4"/>
                </a:solidFill>
                <a:effectLst>
                  <a:outerShdw blurRad="50800" dist="38100" dir="5400000" algn="t" rotWithShape="0">
                    <a:prstClr val="black">
                      <a:alpha val="40000"/>
                    </a:prstClr>
                  </a:outerShdw>
                </a:effectLst>
              </a:rPr>
              <a:t>européen</a:t>
            </a:r>
            <a:r>
              <a:rPr lang="en-US" sz="2400">
                <a:solidFill>
                  <a:schemeClr val="accent4"/>
                </a:solidFill>
                <a:effectLst>
                  <a:outerShdw blurRad="50800" dist="38100" dir="5400000" algn="t" rotWithShape="0">
                    <a:prstClr val="black">
                      <a:alpha val="40000"/>
                    </a:prstClr>
                  </a:outerShdw>
                </a:effectLst>
              </a:rPr>
              <a:t> et les industries </a:t>
            </a:r>
            <a:r>
              <a:rPr lang="en-US" sz="2400" err="1">
                <a:solidFill>
                  <a:schemeClr val="accent4"/>
                </a:solidFill>
                <a:effectLst>
                  <a:outerShdw blurRad="50800" dist="38100" dir="5400000" algn="t" rotWithShape="0">
                    <a:prstClr val="black">
                      <a:alpha val="40000"/>
                    </a:prstClr>
                  </a:outerShdw>
                </a:effectLst>
              </a:rPr>
              <a:t>culturelles</a:t>
            </a:r>
            <a:r>
              <a:rPr lang="en-US" sz="2400">
                <a:solidFill>
                  <a:schemeClr val="accent4"/>
                </a:solidFill>
                <a:effectLst>
                  <a:outerShdw blurRad="50800" dist="38100" dir="5400000" algn="t" rotWithShape="0">
                    <a:prstClr val="black">
                      <a:alpha val="40000"/>
                    </a:prstClr>
                  </a:outerShdw>
                </a:effectLst>
              </a:rPr>
              <a:t> et creatives (ICC)</a:t>
            </a:r>
          </a:p>
        </p:txBody>
      </p:sp>
      <p:sp>
        <p:nvSpPr>
          <p:cNvPr id="3" name="Text Placeholder 2">
            <a:extLst>
              <a:ext uri="{FF2B5EF4-FFF2-40B4-BE49-F238E27FC236}">
                <a16:creationId xmlns:a16="http://schemas.microsoft.com/office/drawing/2014/main" id="{A5056007-7352-8092-7EA3-6626650662BD}"/>
              </a:ext>
            </a:extLst>
          </p:cNvPr>
          <p:cNvSpPr>
            <a:spLocks noGrp="1"/>
          </p:cNvSpPr>
          <p:nvPr>
            <p:ph type="body" idx="1"/>
          </p:nvPr>
        </p:nvSpPr>
        <p:spPr>
          <a:xfrm>
            <a:off x="377664" y="1642926"/>
            <a:ext cx="8530665" cy="3476711"/>
          </a:xfrm>
          <a:solidFill>
            <a:schemeClr val="bg1"/>
          </a:solidFill>
        </p:spPr>
        <p:txBody>
          <a:bodyPr/>
          <a:lstStyle/>
          <a:p>
            <a:pPr marL="0" indent="0">
              <a:spcBef>
                <a:spcPts val="600"/>
              </a:spcBef>
              <a:spcAft>
                <a:spcPts val="600"/>
              </a:spcAft>
            </a:pPr>
            <a:r>
              <a:rPr lang="en-US" sz="1500" b="1"/>
              <a:t>GREEN :</a:t>
            </a:r>
            <a:r>
              <a:rPr lang="en-US" sz="1500"/>
              <a:t> </a:t>
            </a:r>
            <a:r>
              <a:rPr lang="en-US" sz="1500" err="1"/>
              <a:t>s’adapter</a:t>
            </a:r>
            <a:r>
              <a:rPr lang="en-US" sz="1500"/>
              <a:t> aux </a:t>
            </a:r>
            <a:r>
              <a:rPr lang="en-US" sz="1500" err="1"/>
              <a:t>conséquences</a:t>
            </a:r>
            <a:r>
              <a:rPr lang="en-US" sz="1500"/>
              <a:t> du </a:t>
            </a:r>
            <a:r>
              <a:rPr lang="en-US" sz="1500" err="1"/>
              <a:t>changement</a:t>
            </a:r>
            <a:r>
              <a:rPr lang="en-US" sz="1500"/>
              <a:t> </a:t>
            </a:r>
            <a:r>
              <a:rPr lang="en-US" sz="1500" err="1"/>
              <a:t>climatique</a:t>
            </a:r>
            <a:r>
              <a:rPr lang="en-US" sz="1500"/>
              <a:t> et </a:t>
            </a:r>
            <a:r>
              <a:rPr lang="en-US" sz="1500" err="1"/>
              <a:t>soutenir</a:t>
            </a:r>
            <a:r>
              <a:rPr lang="en-US" sz="1500"/>
              <a:t> les </a:t>
            </a:r>
            <a:r>
              <a:rPr lang="en-US" sz="1500" err="1"/>
              <a:t>citoyens</a:t>
            </a:r>
            <a:r>
              <a:rPr lang="en-US" sz="1500"/>
              <a:t> </a:t>
            </a:r>
            <a:r>
              <a:rPr lang="en-US" sz="1500" err="1"/>
              <a:t>européens</a:t>
            </a:r>
            <a:r>
              <a:rPr lang="en-US" sz="1500"/>
              <a:t> pour </a:t>
            </a:r>
            <a:r>
              <a:rPr lang="en-US" sz="1500" err="1"/>
              <a:t>une</a:t>
            </a:r>
            <a:r>
              <a:rPr lang="en-US" sz="1500"/>
              <a:t> transition </a:t>
            </a:r>
            <a:r>
              <a:rPr lang="en-US" sz="1500" err="1"/>
              <a:t>climatique</a:t>
            </a:r>
            <a:r>
              <a:rPr lang="en-US" sz="1500"/>
              <a:t> inclusive, </a:t>
            </a:r>
            <a:r>
              <a:rPr lang="en-US" sz="1500" err="1"/>
              <a:t>socialement</a:t>
            </a:r>
            <a:r>
              <a:rPr lang="en-US" sz="1500"/>
              <a:t> et </a:t>
            </a:r>
            <a:r>
              <a:rPr lang="en-US" sz="1500" err="1"/>
              <a:t>culturellement</a:t>
            </a:r>
            <a:r>
              <a:rPr lang="en-US" sz="1500"/>
              <a:t> durable.</a:t>
            </a:r>
          </a:p>
          <a:p>
            <a:pPr marL="0" indent="0">
              <a:spcBef>
                <a:spcPts val="600"/>
              </a:spcBef>
              <a:spcAft>
                <a:spcPts val="600"/>
              </a:spcAft>
            </a:pPr>
            <a:r>
              <a:rPr lang="en-US" sz="1500" b="1"/>
              <a:t>DIGITAL </a:t>
            </a:r>
            <a:r>
              <a:rPr lang="en-US" sz="1500"/>
              <a:t>: </a:t>
            </a:r>
            <a:r>
              <a:rPr lang="en-US" sz="1500" err="1"/>
              <a:t>saisir</a:t>
            </a:r>
            <a:r>
              <a:rPr lang="en-US" sz="1500"/>
              <a:t> les </a:t>
            </a:r>
            <a:r>
              <a:rPr lang="en-US" sz="1500" err="1"/>
              <a:t>opportunités</a:t>
            </a:r>
            <a:r>
              <a:rPr lang="en-US" sz="1500"/>
              <a:t> et </a:t>
            </a:r>
            <a:r>
              <a:rPr lang="en-US" sz="1500" err="1"/>
              <a:t>relever</a:t>
            </a:r>
            <a:r>
              <a:rPr lang="en-US" sz="1500"/>
              <a:t> les </a:t>
            </a:r>
            <a:r>
              <a:rPr lang="en-US" sz="1500" err="1"/>
              <a:t>défis</a:t>
            </a:r>
            <a:r>
              <a:rPr lang="en-US" sz="1500"/>
              <a:t> du numérique au </a:t>
            </a:r>
            <a:r>
              <a:rPr lang="en-US" sz="1500" err="1"/>
              <a:t>bénéfice</a:t>
            </a:r>
            <a:r>
              <a:rPr lang="en-US" sz="1500"/>
              <a:t> des </a:t>
            </a:r>
            <a:r>
              <a:rPr lang="en-US" sz="1500" err="1"/>
              <a:t>citoyens</a:t>
            </a:r>
            <a:r>
              <a:rPr lang="en-US" sz="1500"/>
              <a:t> et des </a:t>
            </a:r>
            <a:r>
              <a:rPr lang="en-US" sz="1500" err="1"/>
              <a:t>acteurs</a:t>
            </a:r>
            <a:r>
              <a:rPr lang="en-US" sz="1500"/>
              <a:t> du </a:t>
            </a:r>
            <a:r>
              <a:rPr lang="en-US" sz="1500" err="1"/>
              <a:t>secteur</a:t>
            </a:r>
            <a:r>
              <a:rPr lang="en-US" sz="1500"/>
              <a:t>.</a:t>
            </a:r>
          </a:p>
          <a:p>
            <a:pPr marL="0" indent="0">
              <a:spcBef>
                <a:spcPts val="600"/>
              </a:spcBef>
              <a:spcAft>
                <a:spcPts val="900"/>
              </a:spcAft>
            </a:pPr>
            <a:r>
              <a:rPr lang="en-US" sz="1500" b="1"/>
              <a:t>INNOVATIVE </a:t>
            </a:r>
            <a:r>
              <a:rPr lang="en-US" sz="1500"/>
              <a:t>: le </a:t>
            </a:r>
            <a:r>
              <a:rPr lang="en-US" sz="1500" err="1"/>
              <a:t>patrimoine</a:t>
            </a:r>
            <a:r>
              <a:rPr lang="en-US" sz="1500"/>
              <a:t> </a:t>
            </a:r>
            <a:r>
              <a:rPr lang="en-US" sz="1500" err="1"/>
              <a:t>culturel</a:t>
            </a:r>
            <a:r>
              <a:rPr lang="en-US" sz="1500"/>
              <a:t>, les arts et les ICC </a:t>
            </a:r>
            <a:r>
              <a:rPr lang="en-US" sz="1500" err="1"/>
              <a:t>comme</a:t>
            </a:r>
            <a:r>
              <a:rPr lang="en-US" sz="1500"/>
              <a:t> clef des transformations </a:t>
            </a:r>
            <a:r>
              <a:rPr lang="en-US" sz="1500" err="1"/>
              <a:t>sociétales</a:t>
            </a:r>
            <a:r>
              <a:rPr lang="en-US" sz="1500"/>
              <a:t> et </a:t>
            </a:r>
            <a:r>
              <a:rPr lang="en-US" sz="1500" err="1"/>
              <a:t>moteur</a:t>
            </a:r>
            <a:r>
              <a:rPr lang="en-US" sz="1500"/>
              <a:t> </a:t>
            </a:r>
            <a:r>
              <a:rPr lang="en-US" sz="1500" err="1"/>
              <a:t>d'innovations</a:t>
            </a:r>
            <a:r>
              <a:rPr lang="en-US" sz="1500"/>
              <a:t> socio-</a:t>
            </a:r>
            <a:r>
              <a:rPr lang="en-US" sz="1500" err="1"/>
              <a:t>écologiques</a:t>
            </a:r>
            <a:r>
              <a:rPr lang="en-US" sz="1500"/>
              <a:t>, de </a:t>
            </a:r>
            <a:r>
              <a:rPr lang="en-US" sz="1500" err="1"/>
              <a:t>processus</a:t>
            </a:r>
            <a:r>
              <a:rPr lang="en-US" sz="1500"/>
              <a:t> </a:t>
            </a:r>
            <a:r>
              <a:rPr lang="en-US" sz="1500" err="1"/>
              <a:t>démocratiques</a:t>
            </a:r>
            <a:r>
              <a:rPr lang="en-US" sz="1500"/>
              <a:t> </a:t>
            </a:r>
            <a:r>
              <a:rPr lang="en-US" sz="1500" err="1"/>
              <a:t>participatifs</a:t>
            </a:r>
            <a:r>
              <a:rPr lang="en-US" sz="1500"/>
              <a:t> et de la </a:t>
            </a:r>
            <a:r>
              <a:rPr lang="en-US" sz="1500" err="1"/>
              <a:t>croissance</a:t>
            </a:r>
            <a:r>
              <a:rPr lang="en-US" sz="1500"/>
              <a:t> </a:t>
            </a:r>
            <a:r>
              <a:rPr lang="en-US" sz="1500" err="1"/>
              <a:t>économique</a:t>
            </a:r>
            <a:r>
              <a:rPr lang="en-US" sz="1500"/>
              <a:t>.</a:t>
            </a:r>
          </a:p>
          <a:p>
            <a:pPr marL="0" indent="0">
              <a:spcAft>
                <a:spcPts val="600"/>
              </a:spcAft>
            </a:pPr>
            <a:r>
              <a:rPr lang="en-US" sz="1600" b="1">
                <a:solidFill>
                  <a:schemeClr val="accent4"/>
                </a:solidFill>
                <a:effectLst>
                  <a:outerShdw blurRad="50800" dist="38100" dir="5400000" algn="t" rotWithShape="0">
                    <a:prstClr val="black">
                      <a:alpha val="40000"/>
                    </a:prstClr>
                  </a:outerShdw>
                </a:effectLst>
              </a:rPr>
              <a:t>Impact </a:t>
            </a:r>
            <a:r>
              <a:rPr lang="en-US" sz="1600" b="1" err="1">
                <a:solidFill>
                  <a:schemeClr val="accent4"/>
                </a:solidFill>
                <a:effectLst>
                  <a:outerShdw blurRad="50800" dist="38100" dir="5400000" algn="t" rotWithShape="0">
                    <a:prstClr val="black">
                      <a:alpha val="40000"/>
                    </a:prstClr>
                  </a:outerShdw>
                </a:effectLst>
              </a:rPr>
              <a:t>attendu</a:t>
            </a:r>
            <a:r>
              <a:rPr lang="en-US" sz="1600" b="1">
                <a:solidFill>
                  <a:schemeClr val="accent4"/>
                </a:solidFill>
                <a:effectLst>
                  <a:outerShdw blurRad="50800" dist="38100" dir="5400000" algn="t" rotWithShape="0">
                    <a:prstClr val="black">
                      <a:alpha val="40000"/>
                    </a:prstClr>
                  </a:outerShdw>
                </a:effectLst>
              </a:rPr>
              <a:t> de la destination</a:t>
            </a:r>
          </a:p>
          <a:p>
            <a:pPr marL="0" indent="0">
              <a:spcAft>
                <a:spcPts val="600"/>
              </a:spcAft>
            </a:pPr>
            <a:r>
              <a:rPr lang="fr-FR" sz="1500" i="1">
                <a:solidFill>
                  <a:schemeClr val="bg2"/>
                </a:solidFill>
              </a:rPr>
              <a:t>Le potentiel du patrimoine culturel, des arts et des secteurs culturels et créatifs comme moteur d’une innovation durable et du sentiment d’appartenance européen est réalisé grâce à un engagement continu de la société, des citoyens et des secteurs économiques ainsi que grâce à une meilleure protection, restauration et promotion du patrimoine culturel.</a:t>
            </a:r>
            <a:endParaRPr lang="fr-FR" i="1">
              <a:solidFill>
                <a:schemeClr val="bg2"/>
              </a:solidFill>
            </a:endParaRPr>
          </a:p>
        </p:txBody>
      </p:sp>
      <p:sp>
        <p:nvSpPr>
          <p:cNvPr id="4" name="Text Placeholder 3">
            <a:extLst>
              <a:ext uri="{FF2B5EF4-FFF2-40B4-BE49-F238E27FC236}">
                <a16:creationId xmlns:a16="http://schemas.microsoft.com/office/drawing/2014/main" id="{1E07E4EC-9998-46B2-0C8D-C56DCC9C6BEA}"/>
              </a:ext>
            </a:extLst>
          </p:cNvPr>
          <p:cNvSpPr>
            <a:spLocks noGrp="1"/>
          </p:cNvSpPr>
          <p:nvPr>
            <p:ph type="body" idx="2"/>
          </p:nvPr>
        </p:nvSpPr>
        <p:spPr/>
        <p:txBody>
          <a:bodyPr/>
          <a:lstStyle/>
          <a:p>
            <a:pPr marL="180975" indent="0">
              <a:buNone/>
            </a:pPr>
            <a:r>
              <a:rPr lang="fr-FR" sz="1100" b="0"/>
              <a:t>Cluster 2 « Culture, créativité et société inclusive »</a:t>
            </a:r>
            <a:endParaRPr lang="en-US" sz="1100" b="0"/>
          </a:p>
          <a:p>
            <a:pPr marL="180975" indent="0">
              <a:buNone/>
            </a:pPr>
            <a:r>
              <a:rPr lang="fr-FR" sz="1100">
                <a:solidFill>
                  <a:schemeClr val="bg2"/>
                </a:solidFill>
              </a:rPr>
              <a:t>Programme de travail </a:t>
            </a:r>
            <a:r>
              <a:rPr lang="fr-FR" sz="1100">
                <a:solidFill>
                  <a:schemeClr val="accent4"/>
                </a:solidFill>
              </a:rPr>
              <a:t>2023-2024</a:t>
            </a:r>
            <a:endParaRPr lang="en-US" sz="1100" b="0">
              <a:solidFill>
                <a:schemeClr val="accent4"/>
              </a:solidFill>
            </a:endParaRPr>
          </a:p>
          <a:p>
            <a:pPr marL="180975" indent="0">
              <a:buNone/>
            </a:pPr>
            <a:r>
              <a:rPr lang="fr-FR" sz="1100" i="1">
                <a:solidFill>
                  <a:schemeClr val="bg2"/>
                </a:solidFill>
              </a:rPr>
              <a:t>Appels </a:t>
            </a:r>
            <a:r>
              <a:rPr lang="fr-FR" sz="1100" i="1">
                <a:solidFill>
                  <a:schemeClr val="accent4"/>
                </a:solidFill>
              </a:rPr>
              <a:t>« Patrimoine culturel &amp; ICC </a:t>
            </a:r>
            <a:r>
              <a:rPr lang="fr-FR" sz="1200" i="1">
                <a:solidFill>
                  <a:schemeClr val="accent4"/>
                </a:solidFill>
              </a:rPr>
              <a:t>»</a:t>
            </a:r>
            <a:endParaRPr lang="en-US" sz="1200">
              <a:solidFill>
                <a:schemeClr val="accent4"/>
              </a:solidFill>
            </a:endParaRPr>
          </a:p>
        </p:txBody>
      </p:sp>
      <p:sp>
        <p:nvSpPr>
          <p:cNvPr id="7" name="Rectangle : coins arrondis 3">
            <a:extLst>
              <a:ext uri="{FF2B5EF4-FFF2-40B4-BE49-F238E27FC236}">
                <a16:creationId xmlns:a16="http://schemas.microsoft.com/office/drawing/2014/main" id="{23C6E512-601D-F765-6C2E-0C07D29802A1}"/>
              </a:ext>
            </a:extLst>
          </p:cNvPr>
          <p:cNvSpPr/>
          <p:nvPr/>
        </p:nvSpPr>
        <p:spPr>
          <a:xfrm>
            <a:off x="255127" y="3706238"/>
            <a:ext cx="8656257" cy="1322962"/>
          </a:xfrm>
          <a:prstGeom prst="roundRect">
            <a:avLst/>
          </a:prstGeom>
          <a:solidFill>
            <a:schemeClr val="accent4">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09988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4E6E356-5B94-4381-A44A-A37F47771A44}"/>
              </a:ext>
            </a:extLst>
          </p:cNvPr>
          <p:cNvSpPr>
            <a:spLocks noGrp="1"/>
          </p:cNvSpPr>
          <p:nvPr>
            <p:ph type="pic" sz="quarter" idx="13"/>
          </p:nvPr>
        </p:nvSpPr>
        <p:spPr/>
      </p:sp>
      <p:sp>
        <p:nvSpPr>
          <p:cNvPr id="3" name="Titre 2">
            <a:extLst>
              <a:ext uri="{FF2B5EF4-FFF2-40B4-BE49-F238E27FC236}">
                <a16:creationId xmlns:a16="http://schemas.microsoft.com/office/drawing/2014/main" id="{3C61FFA1-7882-4DE4-B8E4-C70FE64200F3}"/>
              </a:ext>
            </a:extLst>
          </p:cNvPr>
          <p:cNvSpPr>
            <a:spLocks noGrp="1"/>
          </p:cNvSpPr>
          <p:nvPr>
            <p:ph type="title"/>
          </p:nvPr>
        </p:nvSpPr>
        <p:spPr/>
        <p:txBody>
          <a:bodyPr/>
          <a:lstStyle/>
          <a:p>
            <a:pPr marL="0" indent="0">
              <a:buNone/>
            </a:pPr>
            <a:r>
              <a:rPr lang="fr-FR"/>
              <a:t>TOPICS 2023</a:t>
            </a:r>
          </a:p>
        </p:txBody>
      </p:sp>
    </p:spTree>
    <p:extLst>
      <p:ext uri="{BB962C8B-B14F-4D97-AF65-F5344CB8AC3E}">
        <p14:creationId xmlns:p14="http://schemas.microsoft.com/office/powerpoint/2010/main" val="3780422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396C-5471-3E45-51BB-B7DD5CD6DB64}"/>
              </a:ext>
            </a:extLst>
          </p:cNvPr>
          <p:cNvSpPr>
            <a:spLocks noGrp="1"/>
          </p:cNvSpPr>
          <p:nvPr>
            <p:ph type="title"/>
          </p:nvPr>
        </p:nvSpPr>
        <p:spPr>
          <a:xfrm>
            <a:off x="367724" y="975594"/>
            <a:ext cx="8246369" cy="401948"/>
          </a:xfrm>
        </p:spPr>
        <p:txBody>
          <a:bodyPr/>
          <a:lstStyle/>
          <a:p>
            <a:r>
              <a:rPr lang="en-US" sz="2400" err="1">
                <a:solidFill>
                  <a:schemeClr val="accent4"/>
                </a:solidFill>
                <a:effectLst>
                  <a:outerShdw blurRad="50800" dist="38100" dir="5400000" algn="t" rotWithShape="0">
                    <a:prstClr val="black">
                      <a:alpha val="40000"/>
                    </a:prstClr>
                  </a:outerShdw>
                </a:effectLst>
              </a:rPr>
              <a:t>Liste</a:t>
            </a:r>
            <a:r>
              <a:rPr lang="en-US" sz="2400">
                <a:solidFill>
                  <a:schemeClr val="accent4"/>
                </a:solidFill>
                <a:effectLst>
                  <a:outerShdw blurRad="50800" dist="38100" dir="5400000" algn="t" rotWithShape="0">
                    <a:prstClr val="black">
                      <a:alpha val="40000"/>
                    </a:prstClr>
                  </a:outerShdw>
                </a:effectLst>
              </a:rPr>
              <a:t> des topics HERITAGE 2023</a:t>
            </a:r>
          </a:p>
        </p:txBody>
      </p:sp>
      <p:sp>
        <p:nvSpPr>
          <p:cNvPr id="4" name="Text Placeholder 3">
            <a:extLst>
              <a:ext uri="{FF2B5EF4-FFF2-40B4-BE49-F238E27FC236}">
                <a16:creationId xmlns:a16="http://schemas.microsoft.com/office/drawing/2014/main" id="{1E07E4EC-9998-46B2-0C8D-C56DCC9C6BEA}"/>
              </a:ext>
            </a:extLst>
          </p:cNvPr>
          <p:cNvSpPr>
            <a:spLocks noGrp="1"/>
          </p:cNvSpPr>
          <p:nvPr>
            <p:ph type="body" idx="2"/>
          </p:nvPr>
        </p:nvSpPr>
        <p:spPr/>
        <p:txBody>
          <a:bodyPr/>
          <a:lstStyle/>
          <a:p>
            <a:pPr marL="180975" indent="0">
              <a:buNone/>
            </a:pPr>
            <a:r>
              <a:rPr lang="fr-FR" sz="1100" b="0"/>
              <a:t>Cluster 2 « Culture, créativité et société inclusive »</a:t>
            </a:r>
            <a:endParaRPr lang="en-US" sz="1100" b="0"/>
          </a:p>
          <a:p>
            <a:pPr marL="180975" indent="0">
              <a:buNone/>
            </a:pPr>
            <a:r>
              <a:rPr lang="fr-FR" sz="1100">
                <a:solidFill>
                  <a:schemeClr val="bg2"/>
                </a:solidFill>
              </a:rPr>
              <a:t>Programme de travail </a:t>
            </a:r>
            <a:r>
              <a:rPr lang="fr-FR" sz="1100" u="sng">
                <a:solidFill>
                  <a:schemeClr val="accent4"/>
                </a:solidFill>
              </a:rPr>
              <a:t>2023</a:t>
            </a:r>
            <a:r>
              <a:rPr lang="fr-FR" sz="1100">
                <a:solidFill>
                  <a:schemeClr val="accent4"/>
                </a:solidFill>
              </a:rPr>
              <a:t>-2024</a:t>
            </a:r>
            <a:endParaRPr lang="en-US" sz="1100" b="0">
              <a:solidFill>
                <a:schemeClr val="accent4"/>
              </a:solidFill>
            </a:endParaRPr>
          </a:p>
          <a:p>
            <a:pPr marL="180975" indent="0">
              <a:buNone/>
            </a:pPr>
            <a:r>
              <a:rPr lang="fr-FR" sz="1100" i="1">
                <a:solidFill>
                  <a:schemeClr val="bg2"/>
                </a:solidFill>
              </a:rPr>
              <a:t>Appels </a:t>
            </a:r>
            <a:r>
              <a:rPr lang="fr-FR" sz="1100" i="1">
                <a:solidFill>
                  <a:schemeClr val="accent4"/>
                </a:solidFill>
              </a:rPr>
              <a:t>« Patrimoine culturel &amp; ICC </a:t>
            </a:r>
            <a:r>
              <a:rPr lang="fr-FR" sz="1200" i="1">
                <a:solidFill>
                  <a:schemeClr val="accent4"/>
                </a:solidFill>
              </a:rPr>
              <a:t>»</a:t>
            </a:r>
            <a:endParaRPr lang="en-US" sz="1200">
              <a:solidFill>
                <a:schemeClr val="accent4"/>
              </a:solidFill>
            </a:endParaRPr>
          </a:p>
        </p:txBody>
      </p:sp>
      <p:sp>
        <p:nvSpPr>
          <p:cNvPr id="5" name="ZoneTexte 4">
            <a:extLst>
              <a:ext uri="{FF2B5EF4-FFF2-40B4-BE49-F238E27FC236}">
                <a16:creationId xmlns:a16="http://schemas.microsoft.com/office/drawing/2014/main" id="{7D41CF1F-E93B-50D1-E976-6238CE6FCFA7}"/>
              </a:ext>
            </a:extLst>
          </p:cNvPr>
          <p:cNvSpPr txBox="1"/>
          <p:nvPr/>
        </p:nvSpPr>
        <p:spPr>
          <a:xfrm>
            <a:off x="367724" y="1458842"/>
            <a:ext cx="7501953" cy="3108543"/>
          </a:xfrm>
          <a:prstGeom prst="rect">
            <a:avLst/>
          </a:prstGeom>
          <a:noFill/>
        </p:spPr>
        <p:txBody>
          <a:bodyPr wrap="square" lIns="91440" tIns="45720" rIns="91440" bIns="45720" anchor="t">
            <a:spAutoFit/>
          </a:bodyPr>
          <a:lstStyle/>
          <a:p>
            <a:pPr marL="342900" indent="-342900">
              <a:spcBef>
                <a:spcPts val="600"/>
              </a:spcBef>
              <a:spcAft>
                <a:spcPts val="600"/>
              </a:spcAft>
              <a:buClr>
                <a:schemeClr val="accent4"/>
              </a:buClr>
              <a:buAutoNum type="arabicPeriod"/>
            </a:pPr>
            <a:r>
              <a:rPr lang="fr-FR" i="0" u="none" strike="noStrike">
                <a:solidFill>
                  <a:schemeClr val="bg2"/>
                </a:solidFill>
                <a:effectLst/>
                <a:latin typeface="+mn-lt"/>
              </a:rPr>
              <a:t>Advanced technologies for </a:t>
            </a:r>
            <a:r>
              <a:rPr lang="fr-FR" b="1" i="0" u="none" strike="noStrike" err="1">
                <a:solidFill>
                  <a:schemeClr val="bg2"/>
                </a:solidFill>
                <a:effectLst/>
                <a:latin typeface="+mn-lt"/>
              </a:rPr>
              <a:t>remote</a:t>
            </a:r>
            <a:r>
              <a:rPr lang="fr-FR" b="1" i="0" u="none" strike="noStrike">
                <a:solidFill>
                  <a:schemeClr val="bg2"/>
                </a:solidFill>
                <a:effectLst/>
                <a:latin typeface="+mn-lt"/>
              </a:rPr>
              <a:t> monitoring of </a:t>
            </a:r>
            <a:r>
              <a:rPr lang="fr-FR" b="1" i="0" u="none" strike="noStrike" err="1">
                <a:solidFill>
                  <a:schemeClr val="bg2"/>
                </a:solidFill>
                <a:effectLst/>
                <a:latin typeface="+mn-lt"/>
              </a:rPr>
              <a:t>heritage</a:t>
            </a:r>
            <a:r>
              <a:rPr lang="fr-FR" b="1" i="0" u="none" strike="noStrike">
                <a:solidFill>
                  <a:schemeClr val="bg2"/>
                </a:solidFill>
                <a:effectLst/>
                <a:latin typeface="+mn-lt"/>
              </a:rPr>
              <a:t> monuments and artefacts</a:t>
            </a:r>
            <a:endParaRPr lang="fr-FR">
              <a:solidFill>
                <a:schemeClr val="bg2"/>
              </a:solidFill>
            </a:endParaRPr>
          </a:p>
          <a:p>
            <a:pPr marL="342900" indent="-342900">
              <a:spcBef>
                <a:spcPts val="600"/>
              </a:spcBef>
              <a:spcAft>
                <a:spcPts val="600"/>
              </a:spcAft>
              <a:buClr>
                <a:schemeClr val="accent4"/>
              </a:buClr>
              <a:buAutoNum type="arabicPeriod"/>
            </a:pPr>
            <a:r>
              <a:rPr lang="en-GB" i="0" u="none" strike="noStrike">
                <a:solidFill>
                  <a:schemeClr val="bg2"/>
                </a:solidFill>
                <a:effectLst/>
                <a:latin typeface="+mn-lt"/>
              </a:rPr>
              <a:t>Cultural and creative industries for a </a:t>
            </a:r>
            <a:r>
              <a:rPr lang="en-GB" b="1" i="0" u="none" strike="noStrike">
                <a:solidFill>
                  <a:schemeClr val="bg2"/>
                </a:solidFill>
                <a:effectLst/>
                <a:latin typeface="+mn-lt"/>
              </a:rPr>
              <a:t>sustainable climate transition </a:t>
            </a:r>
            <a:endParaRPr lang="fr-FR" b="1">
              <a:solidFill>
                <a:schemeClr val="bg2"/>
              </a:solidFill>
              <a:latin typeface="+mn-lt"/>
            </a:endParaRPr>
          </a:p>
          <a:p>
            <a:pPr marL="342900" indent="-342900">
              <a:spcBef>
                <a:spcPts val="600"/>
              </a:spcBef>
              <a:spcAft>
                <a:spcPts val="600"/>
              </a:spcAft>
              <a:buClr>
                <a:schemeClr val="accent4"/>
              </a:buClr>
              <a:buAutoNum type="arabicPeriod"/>
            </a:pPr>
            <a:r>
              <a:rPr lang="en-GB" i="0" u="none" strike="noStrike">
                <a:solidFill>
                  <a:schemeClr val="bg2"/>
                </a:solidFill>
                <a:effectLst/>
                <a:latin typeface="+mn-lt"/>
              </a:rPr>
              <a:t>Re-visiting the </a:t>
            </a:r>
            <a:r>
              <a:rPr lang="en-GB" b="1" i="0" u="none" strike="noStrike">
                <a:solidFill>
                  <a:schemeClr val="bg2"/>
                </a:solidFill>
                <a:effectLst/>
                <a:latin typeface="+mn-lt"/>
              </a:rPr>
              <a:t>digitisation of cultural heritage</a:t>
            </a:r>
            <a:r>
              <a:rPr lang="en-GB" i="0" u="none" strike="noStrike">
                <a:solidFill>
                  <a:schemeClr val="bg2"/>
                </a:solidFill>
                <a:effectLst/>
                <a:latin typeface="+mn-lt"/>
              </a:rPr>
              <a:t>: What, how and why? </a:t>
            </a:r>
            <a:endParaRPr lang="fr-FR" i="0" u="none" strike="noStrike">
              <a:solidFill>
                <a:schemeClr val="bg2"/>
              </a:solidFill>
              <a:effectLst/>
              <a:latin typeface="+mn-lt"/>
            </a:endParaRPr>
          </a:p>
          <a:p>
            <a:pPr marL="342900" indent="-342900">
              <a:spcBef>
                <a:spcPts val="600"/>
              </a:spcBef>
              <a:spcAft>
                <a:spcPts val="600"/>
              </a:spcAft>
              <a:buClr>
                <a:schemeClr val="accent4"/>
              </a:buClr>
              <a:buAutoNum type="arabicPeriod"/>
            </a:pPr>
            <a:r>
              <a:rPr lang="en-GB" b="1" i="0" u="none" strike="noStrike">
                <a:solidFill>
                  <a:schemeClr val="bg2"/>
                </a:solidFill>
                <a:effectLst/>
                <a:latin typeface="+mn-lt"/>
              </a:rPr>
              <a:t>Cultural heritage in evolution </a:t>
            </a:r>
            <a:r>
              <a:rPr lang="en-GB" i="0" u="none" strike="noStrike">
                <a:solidFill>
                  <a:schemeClr val="bg2"/>
                </a:solidFill>
                <a:effectLst/>
                <a:latin typeface="+mn-lt"/>
              </a:rPr>
              <a:t>– facing change with confidence </a:t>
            </a:r>
            <a:endParaRPr lang="fr-FR" i="0" u="none" strike="noStrike">
              <a:solidFill>
                <a:schemeClr val="bg2"/>
              </a:solidFill>
              <a:effectLst/>
              <a:latin typeface="+mn-lt"/>
            </a:endParaRPr>
          </a:p>
          <a:p>
            <a:pPr marL="342900" indent="-342900">
              <a:spcBef>
                <a:spcPts val="600"/>
              </a:spcBef>
              <a:spcAft>
                <a:spcPts val="600"/>
              </a:spcAft>
              <a:buClr>
                <a:schemeClr val="accent4"/>
              </a:buClr>
              <a:buAutoNum type="arabicPeriod"/>
            </a:pPr>
            <a:r>
              <a:rPr lang="fr-FR" i="0" u="none" strike="noStrike" err="1">
                <a:solidFill>
                  <a:schemeClr val="bg2"/>
                </a:solidFill>
                <a:effectLst/>
                <a:latin typeface="+mn-lt"/>
              </a:rPr>
              <a:t>Fostering</a:t>
            </a:r>
            <a:r>
              <a:rPr lang="fr-FR" i="0" u="none" strike="noStrike">
                <a:solidFill>
                  <a:schemeClr val="bg2"/>
                </a:solidFill>
                <a:effectLst/>
                <a:latin typeface="+mn-lt"/>
              </a:rPr>
              <a:t> </a:t>
            </a:r>
            <a:r>
              <a:rPr lang="fr-FR" i="0" u="none" strike="noStrike" err="1">
                <a:solidFill>
                  <a:schemeClr val="bg2"/>
                </a:solidFill>
                <a:effectLst/>
                <a:latin typeface="+mn-lt"/>
              </a:rPr>
              <a:t>socioeconomic</a:t>
            </a:r>
            <a:r>
              <a:rPr lang="fr-FR" i="0" u="none" strike="noStrike">
                <a:solidFill>
                  <a:schemeClr val="bg2"/>
                </a:solidFill>
                <a:effectLst/>
                <a:latin typeface="+mn-lt"/>
              </a:rPr>
              <a:t> </a:t>
            </a:r>
            <a:r>
              <a:rPr lang="fr-FR" i="0" u="none" strike="noStrike" err="1">
                <a:solidFill>
                  <a:schemeClr val="bg2"/>
                </a:solidFill>
                <a:effectLst/>
                <a:latin typeface="+mn-lt"/>
              </a:rPr>
              <a:t>development</a:t>
            </a:r>
            <a:r>
              <a:rPr lang="fr-FR" i="0" u="none" strike="noStrike">
                <a:solidFill>
                  <a:schemeClr val="bg2"/>
                </a:solidFill>
                <a:effectLst/>
                <a:latin typeface="+mn-lt"/>
              </a:rPr>
              <a:t> and job </a:t>
            </a:r>
            <a:r>
              <a:rPr lang="fr-FR" i="0" u="none" strike="noStrike" err="1">
                <a:solidFill>
                  <a:schemeClr val="bg2"/>
                </a:solidFill>
                <a:effectLst/>
                <a:latin typeface="+mn-lt"/>
              </a:rPr>
              <a:t>creation</a:t>
            </a:r>
            <a:r>
              <a:rPr lang="fr-FR" i="0" u="none" strike="noStrike">
                <a:solidFill>
                  <a:schemeClr val="bg2"/>
                </a:solidFill>
                <a:effectLst/>
                <a:latin typeface="+mn-lt"/>
              </a:rPr>
              <a:t> in </a:t>
            </a:r>
            <a:r>
              <a:rPr lang="fr-FR" b="1" i="0" u="none" strike="noStrike">
                <a:solidFill>
                  <a:schemeClr val="bg2"/>
                </a:solidFill>
                <a:effectLst/>
                <a:latin typeface="+mn-lt"/>
              </a:rPr>
              <a:t>rural and </a:t>
            </a:r>
            <a:r>
              <a:rPr lang="fr-FR" b="1" i="0" u="none" strike="noStrike" err="1">
                <a:solidFill>
                  <a:schemeClr val="bg2"/>
                </a:solidFill>
                <a:effectLst/>
                <a:latin typeface="+mn-lt"/>
              </a:rPr>
              <a:t>remote</a:t>
            </a:r>
            <a:r>
              <a:rPr lang="fr-FR" b="1" i="0" u="none" strike="noStrike">
                <a:solidFill>
                  <a:schemeClr val="bg2"/>
                </a:solidFill>
                <a:effectLst/>
                <a:latin typeface="+mn-lt"/>
              </a:rPr>
              <a:t> areas </a:t>
            </a:r>
            <a:r>
              <a:rPr lang="fr-FR" i="0" u="none" strike="noStrike" err="1">
                <a:solidFill>
                  <a:schemeClr val="bg2"/>
                </a:solidFill>
                <a:effectLst/>
                <a:latin typeface="+mn-lt"/>
              </a:rPr>
              <a:t>through</a:t>
            </a:r>
            <a:r>
              <a:rPr lang="fr-FR" i="0" u="none" strike="noStrike">
                <a:solidFill>
                  <a:schemeClr val="bg2"/>
                </a:solidFill>
                <a:effectLst/>
                <a:latin typeface="+mn-lt"/>
              </a:rPr>
              <a:t> </a:t>
            </a:r>
            <a:r>
              <a:rPr lang="fr-FR" b="1" i="0" u="none" strike="noStrike">
                <a:solidFill>
                  <a:schemeClr val="bg2"/>
                </a:solidFill>
                <a:effectLst/>
                <a:latin typeface="+mn-lt"/>
              </a:rPr>
              <a:t>cultural </a:t>
            </a:r>
            <a:r>
              <a:rPr lang="fr-FR" b="1" i="0" u="none" strike="noStrike" err="1">
                <a:solidFill>
                  <a:schemeClr val="bg2"/>
                </a:solidFill>
                <a:effectLst/>
                <a:latin typeface="+mn-lt"/>
              </a:rPr>
              <a:t>tourism</a:t>
            </a:r>
            <a:endParaRPr lang="fr-FR" b="1">
              <a:solidFill>
                <a:schemeClr val="bg2"/>
              </a:solidFill>
              <a:latin typeface="+mn-lt"/>
            </a:endParaRPr>
          </a:p>
          <a:p>
            <a:pPr marL="342900" indent="-342900">
              <a:spcBef>
                <a:spcPts val="600"/>
              </a:spcBef>
              <a:spcAft>
                <a:spcPts val="600"/>
              </a:spcAft>
              <a:buClr>
                <a:schemeClr val="accent4"/>
              </a:buClr>
              <a:buAutoNum type="arabicPeriod"/>
            </a:pPr>
            <a:r>
              <a:rPr lang="en-GB" i="0" u="none" strike="noStrike">
                <a:solidFill>
                  <a:schemeClr val="bg2"/>
                </a:solidFill>
                <a:effectLst/>
                <a:latin typeface="+mn-lt"/>
              </a:rPr>
              <a:t>A world leading </a:t>
            </a:r>
            <a:r>
              <a:rPr lang="en-GB" b="1" i="0" u="none" strike="noStrike">
                <a:solidFill>
                  <a:schemeClr val="bg2"/>
                </a:solidFill>
                <a:effectLst/>
                <a:latin typeface="+mn-lt"/>
              </a:rPr>
              <a:t>European video game</a:t>
            </a:r>
            <a:r>
              <a:rPr lang="en-GB" i="0" u="none" strike="noStrike">
                <a:solidFill>
                  <a:schemeClr val="bg2"/>
                </a:solidFill>
                <a:effectLst/>
                <a:latin typeface="+mn-lt"/>
              </a:rPr>
              <a:t> innovation system </a:t>
            </a:r>
            <a:endParaRPr lang="fr-FR" i="0" u="none" strike="noStrike">
              <a:solidFill>
                <a:schemeClr val="bg2"/>
              </a:solidFill>
              <a:effectLst/>
              <a:latin typeface="+mn-lt"/>
            </a:endParaRPr>
          </a:p>
          <a:p>
            <a:pPr marL="342900" indent="-342900">
              <a:spcBef>
                <a:spcPts val="600"/>
              </a:spcBef>
              <a:spcAft>
                <a:spcPts val="600"/>
              </a:spcAft>
              <a:buClr>
                <a:schemeClr val="accent4"/>
              </a:buClr>
              <a:buAutoNum type="arabicPeriod"/>
            </a:pPr>
            <a:r>
              <a:rPr lang="en-GB">
                <a:solidFill>
                  <a:schemeClr val="bg2"/>
                </a:solidFill>
                <a:latin typeface="+mn-lt"/>
              </a:rPr>
              <a:t>Promoting </a:t>
            </a:r>
            <a:r>
              <a:rPr lang="en-GB" b="1">
                <a:solidFill>
                  <a:schemeClr val="bg2"/>
                </a:solidFill>
                <a:latin typeface="+mn-lt"/>
              </a:rPr>
              <a:t>cultural literacy through arts education </a:t>
            </a:r>
            <a:r>
              <a:rPr lang="en-GB">
                <a:solidFill>
                  <a:schemeClr val="bg2"/>
                </a:solidFill>
                <a:latin typeface="+mn-lt"/>
              </a:rPr>
              <a:t>to foster social inclusion </a:t>
            </a:r>
          </a:p>
          <a:p>
            <a:pPr marL="342900" indent="-342900">
              <a:spcBef>
                <a:spcPts val="600"/>
              </a:spcBef>
              <a:spcAft>
                <a:spcPts val="600"/>
              </a:spcAft>
              <a:buClr>
                <a:schemeClr val="accent4"/>
              </a:buClr>
              <a:buAutoNum type="arabicPeriod"/>
            </a:pPr>
            <a:r>
              <a:rPr lang="en-GB">
                <a:solidFill>
                  <a:schemeClr val="bg2"/>
                </a:solidFill>
                <a:latin typeface="+mn-lt"/>
              </a:rPr>
              <a:t>Cultural and creative approaches for </a:t>
            </a:r>
            <a:r>
              <a:rPr lang="en-GB" b="1">
                <a:solidFill>
                  <a:schemeClr val="bg2"/>
                </a:solidFill>
                <a:latin typeface="+mn-lt"/>
              </a:rPr>
              <a:t>gender-responsive STEAM education</a:t>
            </a:r>
          </a:p>
        </p:txBody>
      </p:sp>
      <p:sp>
        <p:nvSpPr>
          <p:cNvPr id="6" name="ZoneTexte 5">
            <a:extLst>
              <a:ext uri="{FF2B5EF4-FFF2-40B4-BE49-F238E27FC236}">
                <a16:creationId xmlns:a16="http://schemas.microsoft.com/office/drawing/2014/main" id="{586E20DD-CCB2-F15C-BD87-9D713043709E}"/>
              </a:ext>
            </a:extLst>
          </p:cNvPr>
          <p:cNvSpPr txBox="1"/>
          <p:nvPr/>
        </p:nvSpPr>
        <p:spPr>
          <a:xfrm>
            <a:off x="8000999" y="1658313"/>
            <a:ext cx="731290" cy="276999"/>
          </a:xfrm>
          <a:prstGeom prst="rect">
            <a:avLst/>
          </a:prstGeom>
          <a:noFill/>
        </p:spPr>
        <p:txBody>
          <a:bodyPr wrap="none" rtlCol="0">
            <a:spAutoFit/>
          </a:bodyPr>
          <a:lstStyle/>
          <a:p>
            <a:r>
              <a:rPr lang="fr-FR" sz="1200" i="1">
                <a:solidFill>
                  <a:schemeClr val="accent4"/>
                </a:solidFill>
              </a:rPr>
              <a:t>GREEN</a:t>
            </a:r>
          </a:p>
        </p:txBody>
      </p:sp>
      <p:sp>
        <p:nvSpPr>
          <p:cNvPr id="7" name="Accolade fermante 6">
            <a:extLst>
              <a:ext uri="{FF2B5EF4-FFF2-40B4-BE49-F238E27FC236}">
                <a16:creationId xmlns:a16="http://schemas.microsoft.com/office/drawing/2014/main" id="{BF184342-FB70-C15E-A215-5AD1A01BFBC5}"/>
              </a:ext>
            </a:extLst>
          </p:cNvPr>
          <p:cNvSpPr/>
          <p:nvPr/>
        </p:nvSpPr>
        <p:spPr>
          <a:xfrm>
            <a:off x="7717536" y="1440826"/>
            <a:ext cx="283464" cy="660347"/>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8" name="Accolade fermante 7">
            <a:extLst>
              <a:ext uri="{FF2B5EF4-FFF2-40B4-BE49-F238E27FC236}">
                <a16:creationId xmlns:a16="http://schemas.microsoft.com/office/drawing/2014/main" id="{9E865A1F-1B41-1900-9F00-AF753D2DC329}"/>
              </a:ext>
            </a:extLst>
          </p:cNvPr>
          <p:cNvSpPr/>
          <p:nvPr/>
        </p:nvSpPr>
        <p:spPr>
          <a:xfrm>
            <a:off x="7708390" y="2180680"/>
            <a:ext cx="283464" cy="326449"/>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9" name="ZoneTexte 8">
            <a:extLst>
              <a:ext uri="{FF2B5EF4-FFF2-40B4-BE49-F238E27FC236}">
                <a16:creationId xmlns:a16="http://schemas.microsoft.com/office/drawing/2014/main" id="{F1B17481-7608-72C4-4261-15CEB408BC07}"/>
              </a:ext>
            </a:extLst>
          </p:cNvPr>
          <p:cNvSpPr txBox="1"/>
          <p:nvPr/>
        </p:nvSpPr>
        <p:spPr>
          <a:xfrm>
            <a:off x="7974549" y="2149363"/>
            <a:ext cx="784189" cy="276999"/>
          </a:xfrm>
          <a:prstGeom prst="rect">
            <a:avLst/>
          </a:prstGeom>
          <a:noFill/>
        </p:spPr>
        <p:txBody>
          <a:bodyPr wrap="none" rtlCol="0">
            <a:spAutoFit/>
          </a:bodyPr>
          <a:lstStyle/>
          <a:p>
            <a:r>
              <a:rPr lang="fr-FR" sz="1200" i="1">
                <a:solidFill>
                  <a:schemeClr val="accent4"/>
                </a:solidFill>
              </a:rPr>
              <a:t>DIGITAL</a:t>
            </a:r>
          </a:p>
        </p:txBody>
      </p:sp>
      <p:sp>
        <p:nvSpPr>
          <p:cNvPr id="10" name="Accolade fermante 9">
            <a:extLst>
              <a:ext uri="{FF2B5EF4-FFF2-40B4-BE49-F238E27FC236}">
                <a16:creationId xmlns:a16="http://schemas.microsoft.com/office/drawing/2014/main" id="{CE7972F1-59D3-64F5-D4E9-CD88CF80EDE5}"/>
              </a:ext>
            </a:extLst>
          </p:cNvPr>
          <p:cNvSpPr/>
          <p:nvPr/>
        </p:nvSpPr>
        <p:spPr>
          <a:xfrm>
            <a:off x="7708390" y="2567180"/>
            <a:ext cx="283464" cy="2000205"/>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11" name="ZoneTexte 10">
            <a:extLst>
              <a:ext uri="{FF2B5EF4-FFF2-40B4-BE49-F238E27FC236}">
                <a16:creationId xmlns:a16="http://schemas.microsoft.com/office/drawing/2014/main" id="{A9798FB2-51D0-E65D-E4A0-0D887DF81066}"/>
              </a:ext>
            </a:extLst>
          </p:cNvPr>
          <p:cNvSpPr txBox="1"/>
          <p:nvPr/>
        </p:nvSpPr>
        <p:spPr>
          <a:xfrm>
            <a:off x="8000999" y="3698041"/>
            <a:ext cx="1117614" cy="276999"/>
          </a:xfrm>
          <a:prstGeom prst="rect">
            <a:avLst/>
          </a:prstGeom>
          <a:noFill/>
        </p:spPr>
        <p:txBody>
          <a:bodyPr wrap="none" rtlCol="0">
            <a:spAutoFit/>
          </a:bodyPr>
          <a:lstStyle/>
          <a:p>
            <a:r>
              <a:rPr lang="fr-FR" sz="1200" i="1">
                <a:solidFill>
                  <a:schemeClr val="accent4"/>
                </a:solidFill>
              </a:rPr>
              <a:t>INNOVATIVE</a:t>
            </a:r>
          </a:p>
        </p:txBody>
      </p:sp>
      <p:sp>
        <p:nvSpPr>
          <p:cNvPr id="13" name="Rectangle : coins arrondis 12">
            <a:extLst>
              <a:ext uri="{FF2B5EF4-FFF2-40B4-BE49-F238E27FC236}">
                <a16:creationId xmlns:a16="http://schemas.microsoft.com/office/drawing/2014/main" id="{A3A4257C-5E78-7869-2B0C-695D79E826F3}"/>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12 décembre 2022</a:t>
            </a:r>
          </a:p>
        </p:txBody>
      </p:sp>
      <p:sp>
        <p:nvSpPr>
          <p:cNvPr id="14" name="Rectangle : coins arrondis 13">
            <a:extLst>
              <a:ext uri="{FF2B5EF4-FFF2-40B4-BE49-F238E27FC236}">
                <a16:creationId xmlns:a16="http://schemas.microsoft.com/office/drawing/2014/main" id="{EEC973FC-D782-7F1C-F2F3-FE75662F8DEE}"/>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14 mars 2023</a:t>
            </a:r>
          </a:p>
        </p:txBody>
      </p:sp>
    </p:spTree>
    <p:extLst>
      <p:ext uri="{BB962C8B-B14F-4D97-AF65-F5344CB8AC3E}">
        <p14:creationId xmlns:p14="http://schemas.microsoft.com/office/powerpoint/2010/main" val="3607585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872A2BC2-1332-4B84-ABEE-4AAB9763B39C}"/>
              </a:ext>
            </a:extLst>
          </p:cNvPr>
          <p:cNvSpPr>
            <a:spLocks noGrp="1"/>
          </p:cNvSpPr>
          <p:nvPr>
            <p:ph type="pic" sz="quarter" idx="13"/>
          </p:nvPr>
        </p:nvSpPr>
        <p:spPr/>
      </p:sp>
      <p:sp>
        <p:nvSpPr>
          <p:cNvPr id="3" name="Titre 2">
            <a:extLst>
              <a:ext uri="{FF2B5EF4-FFF2-40B4-BE49-F238E27FC236}">
                <a16:creationId xmlns:a16="http://schemas.microsoft.com/office/drawing/2014/main" id="{F3AB38B0-4F9E-4B4C-9F83-48354EB67CA9}"/>
              </a:ext>
            </a:extLst>
          </p:cNvPr>
          <p:cNvSpPr>
            <a:spLocks noGrp="1"/>
          </p:cNvSpPr>
          <p:nvPr>
            <p:ph type="title"/>
          </p:nvPr>
        </p:nvSpPr>
        <p:spPr/>
        <p:txBody>
          <a:bodyPr/>
          <a:lstStyle/>
          <a:p>
            <a:pPr marL="0" indent="0">
              <a:buNone/>
            </a:pPr>
            <a:r>
              <a:rPr lang="fr-FR"/>
              <a:t>Green</a:t>
            </a:r>
          </a:p>
        </p:txBody>
      </p:sp>
      <p:sp>
        <p:nvSpPr>
          <p:cNvPr id="4" name="Espace réservé de la date 3">
            <a:extLst>
              <a:ext uri="{FF2B5EF4-FFF2-40B4-BE49-F238E27FC236}">
                <a16:creationId xmlns:a16="http://schemas.microsoft.com/office/drawing/2014/main" id="{5FD7876A-F58D-486C-B561-6DB6ED59B93E}"/>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29A456B9-CC91-4DD5-A0AD-E6C757E10204}"/>
              </a:ext>
            </a:extLst>
          </p:cNvPr>
          <p:cNvSpPr>
            <a:spLocks noGrp="1"/>
          </p:cNvSpPr>
          <p:nvPr>
            <p:ph type="sldNum" sz="quarter" idx="12"/>
          </p:nvPr>
        </p:nvSpPr>
        <p:spPr/>
        <p:txBody>
          <a:bodyPr/>
          <a:lstStyle/>
          <a:p>
            <a:fld id="{733122C9-A0B9-462F-8757-0847AD287B63}" type="slidenum">
              <a:rPr lang="fr-FR" smtClean="0"/>
              <a:pPr/>
              <a:t>55</a:t>
            </a:fld>
            <a:endParaRPr lang="fr-FR"/>
          </a:p>
        </p:txBody>
      </p:sp>
    </p:spTree>
    <p:extLst>
      <p:ext uri="{BB962C8B-B14F-4D97-AF65-F5344CB8AC3E}">
        <p14:creationId xmlns:p14="http://schemas.microsoft.com/office/powerpoint/2010/main" val="4229970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2000"/>
              <a:t>Advanced technologies for remote monitoring of heritage monuments and artefacts</a:t>
            </a:r>
            <a:r>
              <a:rPr lang="fr-FR" sz="2000"/>
              <a:t> </a:t>
            </a:r>
            <a:endParaRPr lang="en-US"/>
          </a:p>
        </p:txBody>
      </p:sp>
      <p:sp>
        <p:nvSpPr>
          <p:cNvPr id="200" name="Google Shape;200;p18"/>
          <p:cNvSpPr txBox="1">
            <a:spLocks noGrp="1"/>
          </p:cNvSpPr>
          <p:nvPr>
            <p:ph type="body" idx="1"/>
          </p:nvPr>
        </p:nvSpPr>
        <p:spPr>
          <a:xfrm>
            <a:off x="359999" y="1707627"/>
            <a:ext cx="8424000" cy="300612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514350" indent="-330200">
              <a:spcBef>
                <a:spcPts val="200"/>
              </a:spcBef>
              <a:buClr>
                <a:srgbClr val="000091"/>
              </a:buClr>
              <a:buSzPts val="1500"/>
              <a:buFont typeface="Arial"/>
              <a:buChar char="•"/>
            </a:pPr>
            <a:r>
              <a:rPr lang="fr-FR" sz="1600">
                <a:solidFill>
                  <a:schemeClr val="bg2"/>
                </a:solidFill>
              </a:rPr>
              <a:t>Nouvelles méthodes de </a:t>
            </a:r>
            <a:r>
              <a:rPr lang="fr-FR" sz="1600" b="1">
                <a:solidFill>
                  <a:schemeClr val="bg2"/>
                </a:solidFill>
              </a:rPr>
              <a:t>surveillance à distance de l'état de dégradation</a:t>
            </a:r>
            <a:r>
              <a:rPr lang="fr-FR" sz="1600">
                <a:solidFill>
                  <a:schemeClr val="bg2"/>
                </a:solidFill>
              </a:rPr>
              <a:t> des matériaux d'origine des monuments, bâtiments et artefacts du patrimoine culturel.</a:t>
            </a:r>
          </a:p>
          <a:p>
            <a:pPr marL="514350" indent="-330200">
              <a:spcBef>
                <a:spcPts val="200"/>
              </a:spcBef>
              <a:spcAft>
                <a:spcPts val="600"/>
              </a:spcAft>
              <a:buClr>
                <a:srgbClr val="000091"/>
              </a:buClr>
              <a:buSzPts val="1500"/>
              <a:buFont typeface="Arial"/>
              <a:buChar char="•"/>
            </a:pPr>
            <a:r>
              <a:rPr lang="fr-FR" sz="1600">
                <a:solidFill>
                  <a:schemeClr val="bg2"/>
                </a:solidFill>
              </a:rPr>
              <a:t>Méthodes innovantes de surveillance sur site des polluants et de l'état des interventions précédentes dans les bâtiments, monuments et artefacts, afin de sélectionner les </a:t>
            </a:r>
            <a:r>
              <a:rPr lang="fr-FR" sz="1600" b="1">
                <a:solidFill>
                  <a:schemeClr val="bg2"/>
                </a:solidFill>
              </a:rPr>
              <a:t>stratégies et matériaux de conservation écologiques et efficaces.</a:t>
            </a:r>
            <a:endParaRPr lang="fr-FR" sz="1600">
              <a:solidFill>
                <a:schemeClr val="bg2"/>
              </a:solidFill>
            </a:endParaRPr>
          </a:p>
          <a:p>
            <a:pPr marL="742950" lvl="1" indent="-285750">
              <a:buClr>
                <a:schemeClr val="accent4"/>
              </a:buClr>
              <a:buSzPct val="80000"/>
              <a:buFont typeface="Wingdings" pitchFamily="2" charset="2"/>
              <a:buChar char="à"/>
            </a:pPr>
            <a:r>
              <a:rPr lang="fr-FR" sz="1400" i="1">
                <a:solidFill>
                  <a:schemeClr val="accent2">
                    <a:lumMod val="60000"/>
                    <a:lumOff val="40000"/>
                  </a:schemeClr>
                </a:solidFill>
              </a:rPr>
              <a:t>Technologies innovantes (techniques non destructives), équipements transportables pour l'analyse chimique, technologies interférométriques ou </a:t>
            </a:r>
            <a:r>
              <a:rPr lang="fr-FR" sz="1400" i="1" err="1">
                <a:solidFill>
                  <a:schemeClr val="accent2">
                    <a:lumMod val="60000"/>
                    <a:lumOff val="40000"/>
                  </a:schemeClr>
                </a:solidFill>
              </a:rPr>
              <a:t>photoacoustiques</a:t>
            </a:r>
            <a:r>
              <a:rPr lang="fr-FR" sz="1400" i="1">
                <a:solidFill>
                  <a:schemeClr val="accent2">
                    <a:lumMod val="60000"/>
                    <a:lumOff val="40000"/>
                  </a:schemeClr>
                </a:solidFill>
              </a:rPr>
              <a:t> pour la surveillance systématique de l'intégrité structurelle des monuments ...</a:t>
            </a:r>
          </a:p>
          <a:p>
            <a:pPr marL="0" indent="0">
              <a:buClr>
                <a:schemeClr val="dk1"/>
              </a:buClr>
              <a:buSzPts val="1100"/>
            </a:pPr>
            <a:endParaRPr lang="fr-FR" sz="1500" b="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63888" y="1291523"/>
            <a:ext cx="5220111" cy="3856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Technologies avancées pour la surveillance à distance des monuments et artefacts du patrimoine</a:t>
            </a:r>
            <a:endParaRPr lang="en-US" sz="1400" b="0" i="1">
              <a:solidFill>
                <a:schemeClr val="tx1">
                  <a:lumMod val="65000"/>
                  <a:lumOff val="35000"/>
                </a:schemeClr>
              </a:solidFill>
            </a:endParaRPr>
          </a:p>
        </p:txBody>
      </p:sp>
      <p:sp>
        <p:nvSpPr>
          <p:cNvPr id="7" name="ZoneTexte 6">
            <a:extLst>
              <a:ext uri="{FF2B5EF4-FFF2-40B4-BE49-F238E27FC236}">
                <a16:creationId xmlns:a16="http://schemas.microsoft.com/office/drawing/2014/main" id="{6953D642-9A9D-FF09-42B4-213FAF6F58B7}"/>
              </a:ext>
            </a:extLst>
          </p:cNvPr>
          <p:cNvSpPr txBox="1"/>
          <p:nvPr/>
        </p:nvSpPr>
        <p:spPr>
          <a:xfrm rot="16200000">
            <a:off x="-206022" y="1137634"/>
            <a:ext cx="824265" cy="307777"/>
          </a:xfrm>
          <a:prstGeom prst="rect">
            <a:avLst/>
          </a:prstGeom>
          <a:noFill/>
        </p:spPr>
        <p:txBody>
          <a:bodyPr wrap="none" rtlCol="0">
            <a:spAutoFit/>
          </a:bodyPr>
          <a:lstStyle/>
          <a:p>
            <a:r>
              <a:rPr lang="fr-FR" i="1">
                <a:solidFill>
                  <a:schemeClr val="accent4"/>
                </a:solidFill>
              </a:rPr>
              <a:t>GREEN</a:t>
            </a:r>
          </a:p>
        </p:txBody>
      </p:sp>
      <p:sp>
        <p:nvSpPr>
          <p:cNvPr id="9" name="ZoneTexte 8">
            <a:extLst>
              <a:ext uri="{FF2B5EF4-FFF2-40B4-BE49-F238E27FC236}">
                <a16:creationId xmlns:a16="http://schemas.microsoft.com/office/drawing/2014/main" id="{2B298DEF-02DC-747B-7772-A2AF5BB986AE}"/>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HORIZON-CL2-2023-HERITAGE-01-01</a:t>
            </a:r>
            <a:r>
              <a:rPr lang="en-US" sz="1200"/>
              <a:t>​</a:t>
            </a:r>
          </a:p>
          <a:p>
            <a:pPr algn="r" fontAlgn="base"/>
            <a:r>
              <a:rPr lang="fr-FR" sz="1200"/>
              <a:t>Budget global : </a:t>
            </a:r>
            <a:r>
              <a:rPr lang="fr-FR" sz="1200" b="1"/>
              <a:t>12M€ - </a:t>
            </a:r>
            <a:r>
              <a:rPr lang="fr-FR" sz="1200"/>
              <a:t>Budget par projet :</a:t>
            </a:r>
            <a:r>
              <a:rPr lang="fr-FR" sz="1200" b="1"/>
              <a:t> 3 à 4M€</a:t>
            </a:r>
            <a:r>
              <a:rPr lang="en-US" sz="1200"/>
              <a:t>​</a:t>
            </a:r>
          </a:p>
          <a:p>
            <a:pPr algn="r" fontAlgn="base"/>
            <a:r>
              <a:rPr lang="fr-FR" sz="1200"/>
              <a:t>Type de projet : </a:t>
            </a:r>
            <a:r>
              <a:rPr lang="fr-FR" sz="1200" b="1"/>
              <a:t>Action de Recherche et Innovation (RIA)</a:t>
            </a:r>
            <a:r>
              <a:rPr lang="en-US" sz="1200"/>
              <a:t>​</a:t>
            </a:r>
          </a:p>
        </p:txBody>
      </p:sp>
      <p:sp>
        <p:nvSpPr>
          <p:cNvPr id="8" name="Rectangle : coins arrondis 7">
            <a:extLst>
              <a:ext uri="{FF2B5EF4-FFF2-40B4-BE49-F238E27FC236}">
                <a16:creationId xmlns:a16="http://schemas.microsoft.com/office/drawing/2014/main" id="{DFAD64CD-CABE-7707-674E-B1009EC82088}"/>
              </a:ext>
            </a:extLst>
          </p:cNvPr>
          <p:cNvSpPr/>
          <p:nvPr/>
        </p:nvSpPr>
        <p:spPr>
          <a:xfrm>
            <a:off x="359999" y="4432521"/>
            <a:ext cx="8495766" cy="64633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fr-FR" sz="1100">
                <a:solidFill>
                  <a:schemeClr val="tx1"/>
                </a:solidFill>
                <a:ea typeface="+mn-lt"/>
                <a:cs typeface="+mn-lt"/>
                <a:hlinkClick r:id="rId3">
                  <a:extLst>
                    <a:ext uri="{A12FA001-AC4F-418D-AE19-62706E023703}">
                      <ahyp:hlinkClr xmlns:ahyp="http://schemas.microsoft.com/office/drawing/2018/hyperlinkcolor" val="tx"/>
                    </a:ext>
                  </a:extLst>
                </a:hlinkClick>
              </a:rPr>
              <a:t>HORIZON-CL2-2021-HERITAGE-01-01</a:t>
            </a:r>
            <a:r>
              <a:rPr lang="fr-FR" sz="1100">
                <a:solidFill>
                  <a:schemeClr val="tx1"/>
                </a:solidFill>
                <a:ea typeface="+mn-lt"/>
                <a:cs typeface="+mn-lt"/>
              </a:rPr>
              <a:t>: Green technologies and </a:t>
            </a:r>
            <a:r>
              <a:rPr lang="fr-FR" sz="1100" err="1">
                <a:solidFill>
                  <a:schemeClr val="tx1"/>
                </a:solidFill>
                <a:ea typeface="+mn-lt"/>
                <a:cs typeface="+mn-lt"/>
              </a:rPr>
              <a:t>materials</a:t>
            </a:r>
            <a:r>
              <a:rPr lang="fr-FR" sz="1100">
                <a:solidFill>
                  <a:schemeClr val="tx1"/>
                </a:solidFill>
                <a:ea typeface="+mn-lt"/>
                <a:cs typeface="+mn-lt"/>
              </a:rPr>
              <a:t> for cultural </a:t>
            </a:r>
            <a:r>
              <a:rPr lang="fr-FR" sz="1100" err="1">
                <a:solidFill>
                  <a:schemeClr val="tx1"/>
                </a:solidFill>
                <a:ea typeface="+mn-lt"/>
                <a:cs typeface="+mn-lt"/>
              </a:rPr>
              <a:t>heritage</a:t>
            </a:r>
            <a:r>
              <a:rPr lang="fr-FR" sz="1100">
                <a:solidFill>
                  <a:schemeClr val="tx1"/>
                </a:solidFill>
                <a:ea typeface="+mn-lt"/>
                <a:cs typeface="+mn-lt"/>
              </a:rPr>
              <a:t> ; </a:t>
            </a:r>
            <a:r>
              <a:rPr lang="en-US" sz="1100" b="0" i="0" strike="noStrike">
                <a:solidFill>
                  <a:schemeClr val="tx1"/>
                </a:solidFill>
                <a:effectLst/>
                <a:latin typeface="Arial"/>
                <a:cs typeface="Arial"/>
                <a:hlinkClick r:id="rId4">
                  <a:extLst>
                    <a:ext uri="{A12FA001-AC4F-418D-AE19-62706E023703}">
                      <ahyp:hlinkClr xmlns:ahyp="http://schemas.microsoft.com/office/drawing/2018/hyperlinkcolor" val="tx"/>
                    </a:ext>
                  </a:extLst>
                </a:hlinkClick>
              </a:rPr>
              <a:t>TRANSFORMATIONS-16-2019</a:t>
            </a:r>
            <a:r>
              <a:rPr lang="en-US" sz="1100" b="0" i="0" strike="noStrike">
                <a:solidFill>
                  <a:schemeClr val="tx1"/>
                </a:solidFill>
                <a:effectLst/>
                <a:latin typeface="Arial"/>
                <a:cs typeface="Arial"/>
              </a:rPr>
              <a:t>: Social platform on the impact assessment and the quality of interventions in European historical environment and cultural heritage sites ;</a:t>
            </a:r>
            <a:r>
              <a:rPr lang="en-US" sz="1100" b="0" i="0" strike="noStrike">
                <a:solidFill>
                  <a:schemeClr val="tx1"/>
                </a:solidFill>
                <a:effectLst/>
                <a:latin typeface="Arial"/>
                <a:cs typeface="Arial"/>
                <a:hlinkClick r:id="rId5">
                  <a:extLst>
                    <a:ext uri="{A12FA001-AC4F-418D-AE19-62706E023703}">
                      <ahyp:hlinkClr xmlns:ahyp="http://schemas.microsoft.com/office/drawing/2018/hyperlinkcolor" val="tx"/>
                    </a:ext>
                  </a:extLst>
                </a:hlinkClick>
              </a:rPr>
              <a:t> DT-TRANSFORMATIONS-20-2020</a:t>
            </a:r>
            <a:r>
              <a:rPr lang="en-US" sz="1100" b="0" i="0" strike="noStrike">
                <a:solidFill>
                  <a:schemeClr val="tx1"/>
                </a:solidFill>
                <a:effectLst/>
                <a:latin typeface="Arial"/>
                <a:cs typeface="Arial"/>
              </a:rPr>
              <a:t>: European Competence Centre for the preservation and conservation of Monuments and Site </a:t>
            </a:r>
            <a:endParaRPr lang="fr-FR" sz="1100" b="1">
              <a:solidFill>
                <a:schemeClr val="tx1"/>
              </a:solidFill>
              <a:latin typeface="Arial"/>
              <a:cs typeface="Arial"/>
            </a:endParaRPr>
          </a:p>
        </p:txBody>
      </p:sp>
    </p:spTree>
    <p:extLst>
      <p:ext uri="{BB962C8B-B14F-4D97-AF65-F5344CB8AC3E}">
        <p14:creationId xmlns:p14="http://schemas.microsoft.com/office/powerpoint/2010/main" val="69465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2000"/>
              <a:t>Cultural and creative industries for a sustainable climate transition</a:t>
            </a:r>
            <a:r>
              <a:rPr lang="fr-FR" sz="2000"/>
              <a:t>  </a:t>
            </a:r>
            <a:endParaRPr lang="en-US"/>
          </a:p>
        </p:txBody>
      </p:sp>
      <p:sp>
        <p:nvSpPr>
          <p:cNvPr id="200" name="Google Shape;200;p18"/>
          <p:cNvSpPr txBox="1">
            <a:spLocks noGrp="1"/>
          </p:cNvSpPr>
          <p:nvPr>
            <p:ph type="body" idx="1"/>
          </p:nvPr>
        </p:nvSpPr>
        <p:spPr>
          <a:xfrm>
            <a:off x="359999" y="1594000"/>
            <a:ext cx="8424000" cy="2593909"/>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469900" indent="-285750">
              <a:spcBef>
                <a:spcPts val="200"/>
              </a:spcBef>
              <a:buClr>
                <a:srgbClr val="000091"/>
              </a:buClr>
              <a:buSzPts val="1500"/>
              <a:buChar char="•"/>
            </a:pPr>
            <a:r>
              <a:rPr lang="fr-FR" sz="1600" b="0" i="0" u="none" strike="noStrike">
                <a:solidFill>
                  <a:srgbClr val="000091"/>
                </a:solidFill>
                <a:effectLst/>
                <a:latin typeface="Arial" panose="020B0604020202020204" pitchFamily="34" charset="0"/>
              </a:rPr>
              <a:t>Meilleure compréhension des </a:t>
            </a:r>
            <a:r>
              <a:rPr lang="fr-FR" sz="1600" b="1" i="0" u="none" strike="noStrike">
                <a:solidFill>
                  <a:srgbClr val="000091"/>
                </a:solidFill>
                <a:effectLst/>
                <a:latin typeface="Arial" panose="020B0604020202020204" pitchFamily="34" charset="0"/>
              </a:rPr>
              <a:t>challenges et des opportunités </a:t>
            </a:r>
            <a:r>
              <a:rPr lang="fr-FR" sz="1600" b="0" i="0" u="none" strike="noStrike">
                <a:solidFill>
                  <a:srgbClr val="000091"/>
                </a:solidFill>
                <a:effectLst/>
                <a:latin typeface="Arial" panose="020B0604020202020204" pitchFamily="34" charset="0"/>
              </a:rPr>
              <a:t>pour les ICC vis-à-vis de la transition climatique.</a:t>
            </a:r>
            <a:endParaRPr lang="fr-FR" sz="1600">
              <a:solidFill>
                <a:schemeClr val="bg2"/>
              </a:solidFill>
            </a:endParaRPr>
          </a:p>
          <a:p>
            <a:pPr marL="469900" indent="-285750">
              <a:spcBef>
                <a:spcPts val="200"/>
              </a:spcBef>
              <a:buClr>
                <a:srgbClr val="000091"/>
              </a:buClr>
              <a:buSzPts val="1500"/>
              <a:buChar char="•"/>
            </a:pPr>
            <a:r>
              <a:rPr lang="fr-FR" sz="1600">
                <a:solidFill>
                  <a:schemeClr val="bg2"/>
                </a:solidFill>
              </a:rPr>
              <a:t>Approches sur la manière dont des </a:t>
            </a:r>
            <a:r>
              <a:rPr lang="fr-FR" sz="1600" b="1">
                <a:solidFill>
                  <a:schemeClr val="bg2"/>
                </a:solidFill>
              </a:rPr>
              <a:t>modèles commerciaux innovants</a:t>
            </a:r>
            <a:r>
              <a:rPr lang="fr-FR" sz="1600">
                <a:solidFill>
                  <a:schemeClr val="bg2"/>
                </a:solidFill>
              </a:rPr>
              <a:t>, y compris ceux recourant à l'utilisation des </a:t>
            </a:r>
            <a:r>
              <a:rPr lang="fr-FR" sz="1600" b="1">
                <a:solidFill>
                  <a:schemeClr val="bg2"/>
                </a:solidFill>
              </a:rPr>
              <a:t>nouvelles technologies</a:t>
            </a:r>
            <a:r>
              <a:rPr lang="fr-FR" sz="1600">
                <a:solidFill>
                  <a:schemeClr val="bg2"/>
                </a:solidFill>
              </a:rPr>
              <a:t>, peuvent faire des ICC européennes des </a:t>
            </a:r>
            <a:r>
              <a:rPr lang="fr-FR" sz="1600" b="1">
                <a:solidFill>
                  <a:schemeClr val="bg2"/>
                </a:solidFill>
              </a:rPr>
              <a:t>moteurs d'une transition climatique durable.</a:t>
            </a:r>
          </a:p>
          <a:p>
            <a:pPr marL="469900" indent="-285750">
              <a:spcBef>
                <a:spcPts val="200"/>
              </a:spcBef>
              <a:buClr>
                <a:srgbClr val="000091"/>
              </a:buClr>
              <a:buSzPts val="1500"/>
              <a:buChar char="•"/>
            </a:pPr>
            <a:r>
              <a:rPr lang="fr-FR" sz="1600">
                <a:solidFill>
                  <a:schemeClr val="bg2"/>
                </a:solidFill>
              </a:rPr>
              <a:t>Des ICC européennes </a:t>
            </a:r>
            <a:r>
              <a:rPr lang="fr-FR" sz="1600" b="1">
                <a:solidFill>
                  <a:schemeClr val="bg2"/>
                </a:solidFill>
              </a:rPr>
              <a:t>mieux préparées à s'adapter et à contribuer à la transition</a:t>
            </a:r>
            <a:r>
              <a:rPr lang="fr-FR" sz="1600">
                <a:solidFill>
                  <a:schemeClr val="bg2"/>
                </a:solidFill>
              </a:rPr>
              <a:t> climatique conformément aux objectifs de 2030 du </a:t>
            </a:r>
            <a:r>
              <a:rPr lang="fr-FR" sz="1600" b="1">
                <a:solidFill>
                  <a:schemeClr val="bg2"/>
                </a:solidFill>
              </a:rPr>
              <a:t>Green Deal européen.</a:t>
            </a:r>
          </a:p>
          <a:p>
            <a:pPr marL="133350" indent="0">
              <a:lnSpc>
                <a:spcPct val="110000"/>
              </a:lnSpc>
              <a:spcBef>
                <a:spcPts val="300"/>
              </a:spcBef>
              <a:buClr>
                <a:srgbClr val="123076"/>
              </a:buClr>
              <a:buSzPts val="1500"/>
            </a:pPr>
            <a:r>
              <a:rPr lang="fr-FR" sz="1500">
                <a:sym typeface="Wingdings" pitchFamily="2" charset="2"/>
              </a:rPr>
              <a:t>	</a:t>
            </a:r>
            <a:r>
              <a:rPr lang="fr-FR" sz="1400">
                <a:solidFill>
                  <a:schemeClr val="accent4"/>
                </a:solidFill>
                <a:sym typeface="Wingdings" pitchFamily="2" charset="2"/>
              </a:rPr>
              <a:t> </a:t>
            </a:r>
            <a:r>
              <a:rPr lang="fr-FR" sz="1400">
                <a:sym typeface="Wingdings" pitchFamily="2" charset="2"/>
              </a:rPr>
              <a:t> </a:t>
            </a:r>
            <a:r>
              <a:rPr lang="fr-FR" sz="1400" i="1">
                <a:solidFill>
                  <a:schemeClr val="accent2">
                    <a:lumMod val="60000"/>
                    <a:lumOff val="40000"/>
                  </a:schemeClr>
                </a:solidFill>
                <a:sym typeface="Wingdings" pitchFamily="2" charset="2"/>
              </a:rPr>
              <a:t>Prendre en compte la variété et la diversité des ICC (types de structures, secteurs d’activité) 	ainsi que des différences entre pays (Etats Membres et Etats associés).</a:t>
            </a:r>
            <a:endParaRPr lang="fr-FR" sz="1500" i="1">
              <a:solidFill>
                <a:schemeClr val="accent2">
                  <a:lumMod val="60000"/>
                  <a:lumOff val="40000"/>
                </a:schemeClr>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283324"/>
            <a:ext cx="8424000" cy="266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Les industries culturelles et créatives pour une transition climatique durable</a:t>
            </a:r>
            <a:endParaRPr lang="en-US" sz="2400" b="0" i="1">
              <a:solidFill>
                <a:schemeClr val="tx1">
                  <a:lumMod val="65000"/>
                  <a:lumOff val="35000"/>
                </a:schemeClr>
              </a:solidFill>
            </a:endParaRPr>
          </a:p>
        </p:txBody>
      </p:sp>
      <p:sp>
        <p:nvSpPr>
          <p:cNvPr id="6" name="ZoneTexte 5">
            <a:extLst>
              <a:ext uri="{FF2B5EF4-FFF2-40B4-BE49-F238E27FC236}">
                <a16:creationId xmlns:a16="http://schemas.microsoft.com/office/drawing/2014/main" id="{FD01F942-3F1C-6F6D-2F36-06263209D3E3}"/>
              </a:ext>
            </a:extLst>
          </p:cNvPr>
          <p:cNvSpPr txBox="1"/>
          <p:nvPr/>
        </p:nvSpPr>
        <p:spPr>
          <a:xfrm rot="16200000">
            <a:off x="-206022" y="1137634"/>
            <a:ext cx="824265" cy="307777"/>
          </a:xfrm>
          <a:prstGeom prst="rect">
            <a:avLst/>
          </a:prstGeom>
          <a:noFill/>
        </p:spPr>
        <p:txBody>
          <a:bodyPr wrap="none" rtlCol="0">
            <a:spAutoFit/>
          </a:bodyPr>
          <a:lstStyle/>
          <a:p>
            <a:r>
              <a:rPr lang="fr-FR" i="1">
                <a:solidFill>
                  <a:schemeClr val="accent4"/>
                </a:solidFill>
              </a:rPr>
              <a:t>GREEN</a:t>
            </a:r>
          </a:p>
        </p:txBody>
      </p:sp>
      <p:sp>
        <p:nvSpPr>
          <p:cNvPr id="10" name="ZoneTexte 9">
            <a:extLst>
              <a:ext uri="{FF2B5EF4-FFF2-40B4-BE49-F238E27FC236}">
                <a16:creationId xmlns:a16="http://schemas.microsoft.com/office/drawing/2014/main" id="{43DAD54B-301B-1136-44CC-DE4CED8138A0}"/>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HORIZON-CL2-2023-HERITAGE-01-02</a:t>
            </a:r>
            <a:r>
              <a:rPr lang="en-US" sz="1200"/>
              <a:t>​</a:t>
            </a:r>
          </a:p>
          <a:p>
            <a:pPr algn="r" fontAlgn="base"/>
            <a:r>
              <a:rPr lang="fr-FR" sz="1200"/>
              <a:t>Budget global : </a:t>
            </a:r>
            <a:r>
              <a:rPr lang="fr-FR" sz="1200" b="1"/>
              <a:t>12M€ - </a:t>
            </a:r>
            <a:r>
              <a:rPr lang="fr-FR" sz="1200"/>
              <a:t>Budget par projet :</a:t>
            </a:r>
            <a:r>
              <a:rPr lang="fr-FR" sz="1200" b="1"/>
              <a:t> 3 à 4M€</a:t>
            </a:r>
            <a:r>
              <a:rPr lang="en-US" sz="1200"/>
              <a:t>​</a:t>
            </a:r>
          </a:p>
          <a:p>
            <a:pPr algn="r" fontAlgn="base"/>
            <a:r>
              <a:rPr lang="fr-FR" sz="1200"/>
              <a:t>Type de projet : </a:t>
            </a:r>
            <a:r>
              <a:rPr lang="fr-FR" sz="1200" b="1"/>
              <a:t>Action de Recherche et Innovation (RIA)</a:t>
            </a:r>
            <a:r>
              <a:rPr lang="en-US" sz="1200"/>
              <a:t>​</a:t>
            </a:r>
          </a:p>
        </p:txBody>
      </p:sp>
      <p:sp>
        <p:nvSpPr>
          <p:cNvPr id="9" name="Rectangle : coins arrondis 8">
            <a:extLst>
              <a:ext uri="{FF2B5EF4-FFF2-40B4-BE49-F238E27FC236}">
                <a16:creationId xmlns:a16="http://schemas.microsoft.com/office/drawing/2014/main" id="{CD286119-BAC4-4F22-4BC5-020935AA21AA}"/>
              </a:ext>
            </a:extLst>
          </p:cNvPr>
          <p:cNvSpPr/>
          <p:nvPr/>
        </p:nvSpPr>
        <p:spPr>
          <a:xfrm>
            <a:off x="359999" y="4432521"/>
            <a:ext cx="8495766" cy="64633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US" sz="1100" b="0" i="0" strike="noStrike">
                <a:solidFill>
                  <a:schemeClr val="tx1"/>
                </a:solidFill>
                <a:effectLst/>
                <a:latin typeface="Segoe UI" panose="020B0502040204020203" pitchFamily="34" charset="0"/>
                <a:hlinkClick r:id="rId3"/>
              </a:rPr>
              <a:t>TRANSFORMATIONS-06-2018</a:t>
            </a:r>
            <a:r>
              <a:rPr lang="en-US" sz="1100" b="0" i="0" strike="noStrike">
                <a:solidFill>
                  <a:schemeClr val="tx1"/>
                </a:solidFill>
                <a:effectLst/>
                <a:latin typeface="Segoe UI" panose="020B0502040204020203" pitchFamily="34" charset="0"/>
              </a:rPr>
              <a:t>: Inclusive and sustainable growth through cultural and creative industries and the arts  </a:t>
            </a:r>
            <a:endParaRPr lang="fr-FR" sz="1100">
              <a:solidFill>
                <a:schemeClr val="tx1"/>
              </a:solidFill>
              <a:cs typeface="Arial"/>
            </a:endParaRPr>
          </a:p>
        </p:txBody>
      </p:sp>
    </p:spTree>
    <p:extLst>
      <p:ext uri="{BB962C8B-B14F-4D97-AF65-F5344CB8AC3E}">
        <p14:creationId xmlns:p14="http://schemas.microsoft.com/office/powerpoint/2010/main" val="20736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60A27AAA-2199-41D6-A2DC-CE75A4CC1D74}"/>
              </a:ext>
            </a:extLst>
          </p:cNvPr>
          <p:cNvSpPr>
            <a:spLocks noGrp="1"/>
          </p:cNvSpPr>
          <p:nvPr>
            <p:ph type="pic" sz="quarter" idx="13"/>
          </p:nvPr>
        </p:nvSpPr>
        <p:spPr/>
      </p:sp>
      <p:sp>
        <p:nvSpPr>
          <p:cNvPr id="3" name="Titre 2">
            <a:extLst>
              <a:ext uri="{FF2B5EF4-FFF2-40B4-BE49-F238E27FC236}">
                <a16:creationId xmlns:a16="http://schemas.microsoft.com/office/drawing/2014/main" id="{9D375FCE-704F-4285-A53B-1175E6ED76DD}"/>
              </a:ext>
            </a:extLst>
          </p:cNvPr>
          <p:cNvSpPr>
            <a:spLocks noGrp="1"/>
          </p:cNvSpPr>
          <p:nvPr>
            <p:ph type="title"/>
          </p:nvPr>
        </p:nvSpPr>
        <p:spPr/>
        <p:txBody>
          <a:bodyPr/>
          <a:lstStyle/>
          <a:p>
            <a:pPr marL="0" indent="0">
              <a:buNone/>
            </a:pPr>
            <a:r>
              <a:rPr lang="fr-FR"/>
              <a:t>Digital</a:t>
            </a:r>
          </a:p>
        </p:txBody>
      </p:sp>
      <p:sp>
        <p:nvSpPr>
          <p:cNvPr id="4" name="Espace réservé du numéro de diapositive 3">
            <a:extLst>
              <a:ext uri="{FF2B5EF4-FFF2-40B4-BE49-F238E27FC236}">
                <a16:creationId xmlns:a16="http://schemas.microsoft.com/office/drawing/2014/main" id="{2B54708C-F9CC-40E3-B199-E9BBE5DFC821}"/>
              </a:ext>
            </a:extLst>
          </p:cNvPr>
          <p:cNvSpPr>
            <a:spLocks noGrp="1"/>
          </p:cNvSpPr>
          <p:nvPr>
            <p:ph type="sldNum" sz="quarter" idx="12"/>
          </p:nvPr>
        </p:nvSpPr>
        <p:spPr/>
        <p:txBody>
          <a:bodyPr/>
          <a:lstStyle/>
          <a:p>
            <a:fld id="{733122C9-A0B9-462F-8757-0847AD287B63}" type="slidenum">
              <a:rPr lang="fr-FR" smtClean="0"/>
              <a:pPr/>
              <a:t>58</a:t>
            </a:fld>
            <a:endParaRPr lang="fr-FR"/>
          </a:p>
        </p:txBody>
      </p:sp>
    </p:spTree>
    <p:extLst>
      <p:ext uri="{BB962C8B-B14F-4D97-AF65-F5344CB8AC3E}">
        <p14:creationId xmlns:p14="http://schemas.microsoft.com/office/powerpoint/2010/main" val="218871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2000"/>
              <a:t>Re-visiting the digitisation of cultural heritage: What, how and why?</a:t>
            </a:r>
            <a:r>
              <a:rPr lang="fr-FR" sz="2000"/>
              <a:t>   </a:t>
            </a:r>
            <a:endParaRPr lang="en-US"/>
          </a:p>
        </p:txBody>
      </p:sp>
      <p:sp>
        <p:nvSpPr>
          <p:cNvPr id="200" name="Google Shape;200;p18"/>
          <p:cNvSpPr txBox="1">
            <a:spLocks noGrp="1"/>
          </p:cNvSpPr>
          <p:nvPr>
            <p:ph type="body" idx="1"/>
          </p:nvPr>
        </p:nvSpPr>
        <p:spPr>
          <a:xfrm>
            <a:off x="290304" y="1595882"/>
            <a:ext cx="8424000" cy="3223619"/>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514350" indent="-330200">
              <a:spcBef>
                <a:spcPts val="200"/>
              </a:spcBef>
              <a:buClr>
                <a:srgbClr val="000091"/>
              </a:buClr>
              <a:buSzPts val="1500"/>
              <a:buFont typeface="Arial"/>
              <a:buChar char="•"/>
            </a:pPr>
            <a:r>
              <a:rPr lang="fr-FR" sz="1500">
                <a:solidFill>
                  <a:schemeClr val="bg2"/>
                </a:solidFill>
              </a:rPr>
              <a:t>Meilleure compréhension du </a:t>
            </a:r>
            <a:r>
              <a:rPr lang="fr-FR" sz="1500" b="1">
                <a:solidFill>
                  <a:schemeClr val="bg2"/>
                </a:solidFill>
              </a:rPr>
              <a:t>potentiel</a:t>
            </a:r>
            <a:r>
              <a:rPr lang="fr-FR" sz="1500">
                <a:solidFill>
                  <a:schemeClr val="bg2"/>
                </a:solidFill>
              </a:rPr>
              <a:t>, des </a:t>
            </a:r>
            <a:r>
              <a:rPr lang="fr-FR" sz="1500" b="1">
                <a:solidFill>
                  <a:schemeClr val="bg2"/>
                </a:solidFill>
              </a:rPr>
              <a:t>opportunités</a:t>
            </a:r>
            <a:r>
              <a:rPr lang="fr-FR" sz="1500">
                <a:solidFill>
                  <a:schemeClr val="bg2"/>
                </a:solidFill>
              </a:rPr>
              <a:t>, des </a:t>
            </a:r>
            <a:r>
              <a:rPr lang="fr-FR" sz="1500" b="1">
                <a:solidFill>
                  <a:schemeClr val="bg2"/>
                </a:solidFill>
              </a:rPr>
              <a:t>obstacles</a:t>
            </a:r>
            <a:r>
              <a:rPr lang="fr-FR" sz="1500">
                <a:solidFill>
                  <a:schemeClr val="bg2"/>
                </a:solidFill>
              </a:rPr>
              <a:t> et des </a:t>
            </a:r>
            <a:r>
              <a:rPr lang="fr-FR" sz="1500" b="1">
                <a:solidFill>
                  <a:schemeClr val="bg2"/>
                </a:solidFill>
              </a:rPr>
              <a:t>risques</a:t>
            </a:r>
            <a:r>
              <a:rPr lang="fr-FR" sz="1500">
                <a:solidFill>
                  <a:schemeClr val="bg2"/>
                </a:solidFill>
              </a:rPr>
              <a:t> de la numérisation du patrimoine culturel.</a:t>
            </a:r>
          </a:p>
          <a:p>
            <a:pPr marL="514350" indent="-330200">
              <a:spcBef>
                <a:spcPts val="200"/>
              </a:spcBef>
              <a:buClr>
                <a:srgbClr val="000091"/>
              </a:buClr>
              <a:buSzPts val="1500"/>
              <a:buFont typeface="Arial"/>
              <a:buChar char="•"/>
            </a:pPr>
            <a:r>
              <a:rPr lang="fr-FR" sz="1500">
                <a:solidFill>
                  <a:schemeClr val="bg2"/>
                </a:solidFill>
              </a:rPr>
              <a:t>Recommandations et méthodes pour une </a:t>
            </a:r>
            <a:r>
              <a:rPr lang="fr-FR" sz="1500" b="1">
                <a:solidFill>
                  <a:schemeClr val="bg2"/>
                </a:solidFill>
              </a:rPr>
              <a:t>meilleure gestion </a:t>
            </a:r>
            <a:r>
              <a:rPr lang="fr-FR" sz="1500">
                <a:solidFill>
                  <a:schemeClr val="bg2"/>
                </a:solidFill>
              </a:rPr>
              <a:t>par le secteur du patrimoine culturel européen de la </a:t>
            </a:r>
            <a:r>
              <a:rPr lang="fr-FR" sz="1500" b="1">
                <a:solidFill>
                  <a:schemeClr val="bg2"/>
                </a:solidFill>
              </a:rPr>
              <a:t>numérisation de ses collections.</a:t>
            </a:r>
          </a:p>
          <a:p>
            <a:pPr marL="514350" indent="-330200">
              <a:spcBef>
                <a:spcPts val="200"/>
              </a:spcBef>
              <a:buClr>
                <a:srgbClr val="000091"/>
              </a:buClr>
              <a:buSzPts val="1500"/>
              <a:buFont typeface="Arial"/>
              <a:buChar char="•"/>
            </a:pPr>
            <a:r>
              <a:rPr lang="fr-FR" sz="1500">
                <a:solidFill>
                  <a:schemeClr val="bg2"/>
                </a:solidFill>
              </a:rPr>
              <a:t>Cadre(s) validé(s) pour un meilleur usage des </a:t>
            </a:r>
            <a:r>
              <a:rPr lang="fr-FR" sz="1500" b="1">
                <a:solidFill>
                  <a:schemeClr val="bg2"/>
                </a:solidFill>
              </a:rPr>
              <a:t>actifs numériques </a:t>
            </a:r>
            <a:r>
              <a:rPr lang="fr-FR" sz="1500">
                <a:solidFill>
                  <a:schemeClr val="bg2"/>
                </a:solidFill>
              </a:rPr>
              <a:t>du secteur.</a:t>
            </a:r>
          </a:p>
          <a:p>
            <a:pPr marL="514350" indent="-330200">
              <a:spcBef>
                <a:spcPts val="200"/>
              </a:spcBef>
              <a:buClr>
                <a:srgbClr val="000091"/>
              </a:buClr>
              <a:buSzPts val="1500"/>
              <a:buFont typeface="Arial"/>
              <a:buChar char="•"/>
            </a:pPr>
            <a:r>
              <a:rPr lang="fr-FR" sz="1500">
                <a:solidFill>
                  <a:schemeClr val="bg2"/>
                </a:solidFill>
              </a:rPr>
              <a:t>Contributions pour aider les institutions européennes du patrimoine à </a:t>
            </a:r>
            <a:r>
              <a:rPr lang="fr-FR" sz="1500" b="1">
                <a:solidFill>
                  <a:schemeClr val="bg2"/>
                </a:solidFill>
              </a:rPr>
              <a:t>capitaliser sur les opportunités </a:t>
            </a:r>
            <a:r>
              <a:rPr lang="fr-FR" sz="1500">
                <a:solidFill>
                  <a:schemeClr val="bg2"/>
                </a:solidFill>
              </a:rPr>
              <a:t>du numérique.</a:t>
            </a:r>
          </a:p>
          <a:p>
            <a:pPr marL="184150" indent="0">
              <a:spcBef>
                <a:spcPts val="200"/>
              </a:spcBef>
              <a:buSzPts val="1500"/>
            </a:pPr>
            <a:r>
              <a:rPr lang="fr-FR" sz="1500">
                <a:solidFill>
                  <a:schemeClr val="bg2"/>
                </a:solidFill>
                <a:sym typeface="Wingdings" pitchFamily="2" charset="2"/>
              </a:rPr>
              <a:t>	</a:t>
            </a:r>
            <a:r>
              <a:rPr lang="fr-FR" sz="1500">
                <a:solidFill>
                  <a:schemeClr val="accent4"/>
                </a:solidFill>
                <a:sym typeface="Wingdings" pitchFamily="2" charset="2"/>
              </a:rPr>
              <a:t> </a:t>
            </a:r>
            <a:r>
              <a:rPr lang="fr-FR" sz="1400" b="0" i="1" u="none" strike="noStrike">
                <a:solidFill>
                  <a:schemeClr val="accent2">
                    <a:lumMod val="60000"/>
                    <a:lumOff val="40000"/>
                  </a:schemeClr>
                </a:solidFill>
                <a:effectLst/>
                <a:latin typeface="Arial" panose="020B0604020202020204" pitchFamily="34" charset="0"/>
              </a:rPr>
              <a:t>Prendre en compte la variété des acteurs (grands-petits, institutions, artistes, artisans 	indépendants…) et les différences entre régions européennes.</a:t>
            </a:r>
            <a:endParaRPr lang="fr-FR" sz="1400" i="1">
              <a:solidFill>
                <a:schemeClr val="accent2">
                  <a:lumMod val="60000"/>
                  <a:lumOff val="40000"/>
                </a:schemeClr>
              </a:solidFill>
            </a:endParaRPr>
          </a:p>
          <a:p>
            <a:pPr marL="228600" indent="0">
              <a:buSzPts val="1500"/>
            </a:pPr>
            <a:endParaRPr lang="fr-FR" sz="1400" i="1"/>
          </a:p>
          <a:p>
            <a:pPr marL="228600" indent="0">
              <a:buSzPts val="1500"/>
            </a:pPr>
            <a:endParaRPr lang="fr-FR" sz="1500">
              <a:solidFill>
                <a:schemeClr val="bg2"/>
              </a:solidFill>
            </a:endParaRPr>
          </a:p>
          <a:p>
            <a:pPr marL="514350" indent="-330200">
              <a:spcBef>
                <a:spcPts val="200"/>
              </a:spcBef>
              <a:buSzPts val="1500"/>
              <a:buChar char="•"/>
            </a:pPr>
            <a:endParaRPr lang="fr-FR" sz="1500">
              <a:solidFill>
                <a:schemeClr val="bg2"/>
              </a:solidFill>
            </a:endParaRPr>
          </a:p>
          <a:p>
            <a:pPr marL="0" indent="0">
              <a:spcBef>
                <a:spcPts val="200"/>
              </a:spcBef>
            </a:pPr>
            <a:endParaRPr lang="fr-FR" sz="1500" i="1">
              <a:solidFill>
                <a:schemeClr val="bg2"/>
              </a:solidFill>
            </a:endParaRPr>
          </a:p>
          <a:p>
            <a:pPr marL="0" indent="0">
              <a:spcBef>
                <a:spcPts val="200"/>
              </a:spcBef>
            </a:pPr>
            <a:endParaRPr lang="fr-FR" sz="1500">
              <a:solidFill>
                <a:schemeClr val="bg2"/>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283324"/>
            <a:ext cx="8424000" cy="266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Revisiter la numérisation du patrimoine culturel : quoi, comment et pourquoi ?</a:t>
            </a:r>
            <a:endParaRPr lang="en-US" sz="1400" b="0" i="1">
              <a:solidFill>
                <a:schemeClr val="tx1">
                  <a:lumMod val="65000"/>
                  <a:lumOff val="35000"/>
                </a:schemeClr>
              </a:solidFill>
            </a:endParaRPr>
          </a:p>
          <a:p>
            <a:endParaRPr lang="fr-FR" sz="1400" b="0">
              <a:solidFill>
                <a:schemeClr val="bg2">
                  <a:lumMod val="75000"/>
                </a:schemeClr>
              </a:solidFill>
            </a:endParaRPr>
          </a:p>
        </p:txBody>
      </p:sp>
      <p:sp>
        <p:nvSpPr>
          <p:cNvPr id="6" name="ZoneTexte 5">
            <a:extLst>
              <a:ext uri="{FF2B5EF4-FFF2-40B4-BE49-F238E27FC236}">
                <a16:creationId xmlns:a16="http://schemas.microsoft.com/office/drawing/2014/main" id="{DEB8F4ED-9B53-752A-6412-9D6D99023BAA}"/>
              </a:ext>
            </a:extLst>
          </p:cNvPr>
          <p:cNvSpPr txBox="1"/>
          <p:nvPr/>
        </p:nvSpPr>
        <p:spPr>
          <a:xfrm rot="16200000">
            <a:off x="-234876" y="1137634"/>
            <a:ext cx="881973" cy="307777"/>
          </a:xfrm>
          <a:prstGeom prst="rect">
            <a:avLst/>
          </a:prstGeom>
          <a:noFill/>
        </p:spPr>
        <p:txBody>
          <a:bodyPr wrap="none" rtlCol="0">
            <a:spAutoFit/>
          </a:bodyPr>
          <a:lstStyle/>
          <a:p>
            <a:r>
              <a:rPr lang="fr-FR" i="1">
                <a:solidFill>
                  <a:schemeClr val="accent4"/>
                </a:solidFill>
              </a:rPr>
              <a:t>DIGITAL</a:t>
            </a:r>
          </a:p>
        </p:txBody>
      </p:sp>
      <p:sp>
        <p:nvSpPr>
          <p:cNvPr id="9" name="ZoneTexte 8">
            <a:extLst>
              <a:ext uri="{FF2B5EF4-FFF2-40B4-BE49-F238E27FC236}">
                <a16:creationId xmlns:a16="http://schemas.microsoft.com/office/drawing/2014/main" id="{AB8A3AEA-DA2E-BF09-4800-DCB3DEE6E8F7}"/>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HORIZON-CL2-2023-HERITAGE-01-03</a:t>
            </a:r>
            <a:r>
              <a:rPr lang="en-US" sz="1200"/>
              <a:t>​</a:t>
            </a:r>
          </a:p>
          <a:p>
            <a:pPr algn="r" fontAlgn="base"/>
            <a:r>
              <a:rPr lang="fr-FR" sz="1200"/>
              <a:t>Budget global : </a:t>
            </a:r>
            <a:r>
              <a:rPr lang="fr-FR" sz="1200" b="1"/>
              <a:t>12M€ - </a:t>
            </a:r>
            <a:r>
              <a:rPr lang="fr-FR" sz="1200"/>
              <a:t>Budget par projet :</a:t>
            </a:r>
            <a:r>
              <a:rPr lang="fr-FR" sz="1200" b="1"/>
              <a:t> 3 à 4M€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7">
            <a:extLst>
              <a:ext uri="{FF2B5EF4-FFF2-40B4-BE49-F238E27FC236}">
                <a16:creationId xmlns:a16="http://schemas.microsoft.com/office/drawing/2014/main" id="{B5A048E4-C58E-49B5-0475-C232E046ADED}"/>
              </a:ext>
            </a:extLst>
          </p:cNvPr>
          <p:cNvSpPr/>
          <p:nvPr/>
        </p:nvSpPr>
        <p:spPr>
          <a:xfrm>
            <a:off x="324116" y="4292964"/>
            <a:ext cx="8495766" cy="738162"/>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fr-FR" sz="1100">
                <a:solidFill>
                  <a:schemeClr val="tx1"/>
                </a:solidFill>
                <a:ea typeface="+mn-lt"/>
                <a:cs typeface="+mn-lt"/>
                <a:hlinkClick r:id="rId3">
                  <a:extLst>
                    <a:ext uri="{A12FA001-AC4F-418D-AE19-62706E023703}">
                      <ahyp:hlinkClr xmlns:ahyp="http://schemas.microsoft.com/office/drawing/2018/hyperlinkcolor" val="tx"/>
                    </a:ext>
                  </a:extLst>
                </a:hlinkClick>
              </a:rPr>
              <a:t>CULT-COOP-08-2016</a:t>
            </a:r>
            <a:r>
              <a:rPr lang="fr-FR" sz="1100">
                <a:solidFill>
                  <a:schemeClr val="tx1"/>
                </a:solidFill>
                <a:ea typeface="+mn-lt"/>
                <a:cs typeface="+mn-lt"/>
              </a:rPr>
              <a:t>: Virtual </a:t>
            </a:r>
            <a:r>
              <a:rPr lang="fr-FR" sz="1100" err="1">
                <a:solidFill>
                  <a:schemeClr val="tx1"/>
                </a:solidFill>
                <a:ea typeface="+mn-lt"/>
                <a:cs typeface="+mn-lt"/>
              </a:rPr>
              <a:t>museums</a:t>
            </a:r>
            <a:r>
              <a:rPr lang="fr-FR" sz="1100">
                <a:solidFill>
                  <a:schemeClr val="tx1"/>
                </a:solidFill>
                <a:ea typeface="+mn-lt"/>
                <a:cs typeface="+mn-lt"/>
              </a:rPr>
              <a:t> and social platform on </a:t>
            </a:r>
            <a:r>
              <a:rPr lang="fr-FR" sz="1100" err="1">
                <a:solidFill>
                  <a:schemeClr val="tx1"/>
                </a:solidFill>
                <a:ea typeface="+mn-lt"/>
                <a:cs typeface="+mn-lt"/>
              </a:rPr>
              <a:t>European</a:t>
            </a:r>
            <a:r>
              <a:rPr lang="fr-FR" sz="1100">
                <a:solidFill>
                  <a:schemeClr val="tx1"/>
                </a:solidFill>
                <a:ea typeface="+mn-lt"/>
                <a:cs typeface="+mn-lt"/>
              </a:rPr>
              <a:t> digital </a:t>
            </a:r>
            <a:r>
              <a:rPr lang="fr-FR" sz="1100" err="1">
                <a:solidFill>
                  <a:schemeClr val="tx1"/>
                </a:solidFill>
                <a:ea typeface="+mn-lt"/>
                <a:cs typeface="+mn-lt"/>
              </a:rPr>
              <a:t>heritage</a:t>
            </a:r>
            <a:r>
              <a:rPr lang="fr-FR" sz="1100">
                <a:solidFill>
                  <a:schemeClr val="tx1"/>
                </a:solidFill>
                <a:ea typeface="+mn-lt"/>
                <a:cs typeface="+mn-lt"/>
              </a:rPr>
              <a:t>, memory, </a:t>
            </a:r>
            <a:r>
              <a:rPr lang="fr-FR" sz="1100" err="1">
                <a:solidFill>
                  <a:schemeClr val="tx1"/>
                </a:solidFill>
                <a:ea typeface="+mn-lt"/>
                <a:cs typeface="+mn-lt"/>
              </a:rPr>
              <a:t>identity</a:t>
            </a:r>
            <a:r>
              <a:rPr lang="fr-FR" sz="1100">
                <a:solidFill>
                  <a:schemeClr val="tx1"/>
                </a:solidFill>
                <a:ea typeface="+mn-lt"/>
                <a:cs typeface="+mn-lt"/>
              </a:rPr>
              <a:t> and cultural interaction. </a:t>
            </a:r>
            <a:r>
              <a:rPr lang="fr-FR" sz="1100">
                <a:solidFill>
                  <a:schemeClr val="tx1"/>
                </a:solidFill>
                <a:hlinkClick r:id="rId4">
                  <a:extLst>
                    <a:ext uri="{A12FA001-AC4F-418D-AE19-62706E023703}">
                      <ahyp:hlinkClr xmlns:ahyp="http://schemas.microsoft.com/office/drawing/2018/hyperlinkcolor" val="tx"/>
                    </a:ext>
                  </a:extLst>
                </a:hlinkClick>
              </a:rPr>
              <a:t>DT-TRANSFORMATIONS-24-2020</a:t>
            </a:r>
            <a:r>
              <a:rPr lang="fr-FR" sz="1100">
                <a:solidFill>
                  <a:schemeClr val="tx1"/>
                </a:solidFill>
              </a:rPr>
              <a:t>: </a:t>
            </a:r>
            <a:r>
              <a:rPr lang="fr-FR" sz="1100" err="1">
                <a:solidFill>
                  <a:schemeClr val="tx1"/>
                </a:solidFill>
              </a:rPr>
              <a:t>European</a:t>
            </a:r>
            <a:r>
              <a:rPr lang="fr-FR" sz="1100">
                <a:solidFill>
                  <a:schemeClr val="tx1"/>
                </a:solidFill>
              </a:rPr>
              <a:t> Museum Collaboration and Innovation </a:t>
            </a:r>
            <a:r>
              <a:rPr lang="fr-FR" sz="1100" err="1">
                <a:solidFill>
                  <a:schemeClr val="tx1"/>
                </a:solidFill>
              </a:rPr>
              <a:t>Space</a:t>
            </a:r>
            <a:r>
              <a:rPr lang="fr-FR" sz="1100">
                <a:solidFill>
                  <a:schemeClr val="tx1"/>
                </a:solidFill>
              </a:rPr>
              <a:t> ; </a:t>
            </a:r>
            <a:r>
              <a:rPr lang="en-US" sz="1100" b="0" i="0" strike="noStrike">
                <a:solidFill>
                  <a:schemeClr val="tx1"/>
                </a:solidFill>
                <a:effectLst/>
                <a:latin typeface="Arial"/>
                <a:cs typeface="Arial"/>
                <a:hlinkClick r:id="rId5">
                  <a:extLst>
                    <a:ext uri="{A12FA001-AC4F-418D-AE19-62706E023703}">
                      <ahyp:hlinkClr xmlns:ahyp="http://schemas.microsoft.com/office/drawing/2018/hyperlinkcolor" val="tx"/>
                    </a:ext>
                  </a:extLst>
                </a:hlinkClick>
              </a:rPr>
              <a:t>TRANSFORMATIONS-12-2018-2020-continued</a:t>
            </a:r>
            <a:r>
              <a:rPr lang="en-US" sz="1100" b="0" i="0" strike="noStrike">
                <a:solidFill>
                  <a:schemeClr val="tx1"/>
                </a:solidFill>
                <a:effectLst/>
                <a:latin typeface="Arial"/>
                <a:cs typeface="Arial"/>
              </a:rPr>
              <a:t>: Curation of digital assets and advanced digitization</a:t>
            </a:r>
            <a:endParaRPr lang="fr-FR" sz="1100">
              <a:solidFill>
                <a:schemeClr val="tx1"/>
              </a:solidFill>
              <a:latin typeface="Arial"/>
              <a:cs typeface="Arial"/>
            </a:endParaRPr>
          </a:p>
        </p:txBody>
      </p:sp>
    </p:spTree>
    <p:extLst>
      <p:ext uri="{BB962C8B-B14F-4D97-AF65-F5344CB8AC3E}">
        <p14:creationId xmlns:p14="http://schemas.microsoft.com/office/powerpoint/2010/main" val="4181135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1">
            <a:extLst>
              <a:ext uri="{FF2B5EF4-FFF2-40B4-BE49-F238E27FC236}">
                <a16:creationId xmlns:a16="http://schemas.microsoft.com/office/drawing/2014/main" id="{3EA12C79-0473-4758-9504-556938C24929}"/>
              </a:ext>
            </a:extLst>
          </p:cNvPr>
          <p:cNvSpPr>
            <a:spLocks noGrp="1"/>
          </p:cNvSpPr>
          <p:nvPr>
            <p:ph type="title"/>
          </p:nvPr>
        </p:nvSpPr>
        <p:spPr>
          <a:xfrm>
            <a:off x="389859" y="965532"/>
            <a:ext cx="4181083" cy="3826208"/>
          </a:xfrm>
          <a:solidFill>
            <a:schemeClr val="bg1"/>
          </a:solidFill>
        </p:spPr>
        <p:txBody>
          <a:bodyPr/>
          <a:lstStyle/>
          <a:p>
            <a:pPr>
              <a:lnSpc>
                <a:spcPct val="100000"/>
              </a:lnSpc>
              <a:spcBef>
                <a:spcPts val="300"/>
              </a:spcBef>
              <a:spcAft>
                <a:spcPts val="300"/>
              </a:spcAft>
            </a:pPr>
            <a:r>
              <a:rPr lang="fr-FR" sz="1500">
                <a:solidFill>
                  <a:schemeClr val="accent4"/>
                </a:solidFill>
              </a:rPr>
              <a:t>Comment consulter les projets déjà financés</a:t>
            </a:r>
            <a:br>
              <a:rPr lang="fr-FR" sz="1300">
                <a:solidFill>
                  <a:schemeClr val="accent4"/>
                </a:solidFill>
              </a:rPr>
            </a:br>
            <a:r>
              <a:rPr lang="fr-FR" sz="1200">
                <a:solidFill>
                  <a:schemeClr val="bg2"/>
                </a:solidFill>
              </a:rPr>
              <a:t>Utiliser la plateforme </a:t>
            </a:r>
            <a:r>
              <a:rPr lang="fr-FR" sz="1200">
                <a:solidFill>
                  <a:schemeClr val="bg2"/>
                </a:solidFill>
                <a:hlinkClick r:id="rId2">
                  <a:extLst>
                    <a:ext uri="{A12FA001-AC4F-418D-AE19-62706E023703}">
                      <ahyp:hlinkClr xmlns:ahyp="http://schemas.microsoft.com/office/drawing/2018/hyperlinkcolor" val="tx"/>
                    </a:ext>
                  </a:extLst>
                </a:hlinkClick>
              </a:rPr>
              <a:t>CORDIS</a:t>
            </a:r>
            <a:r>
              <a:rPr lang="fr-FR" sz="1200" b="0">
                <a:solidFill>
                  <a:schemeClr val="bg2"/>
                </a:solidFill>
              </a:rPr>
              <a:t> (</a:t>
            </a:r>
            <a:r>
              <a:rPr lang="en-US" sz="1200" b="0" i="1">
                <a:solidFill>
                  <a:schemeClr val="bg2"/>
                </a:solidFill>
              </a:rPr>
              <a:t>Community Research and Development Information Service</a:t>
            </a:r>
            <a:r>
              <a:rPr lang="en-US" sz="1200" b="0">
                <a:solidFill>
                  <a:schemeClr val="bg2"/>
                </a:solidFill>
              </a:rPr>
              <a:t>)</a:t>
            </a:r>
            <a:r>
              <a:rPr lang="fr-FR" sz="1200" b="0">
                <a:solidFill>
                  <a:schemeClr val="bg2"/>
                </a:solidFill>
              </a:rPr>
              <a:t>, de la CE.</a:t>
            </a:r>
            <a:br>
              <a:rPr lang="fr-FR" sz="1200" b="0">
                <a:solidFill>
                  <a:schemeClr val="bg2"/>
                </a:solidFill>
              </a:rPr>
            </a:br>
            <a:br>
              <a:rPr lang="fr-FR" sz="1200">
                <a:solidFill>
                  <a:schemeClr val="bg2"/>
                </a:solidFill>
              </a:rPr>
            </a:br>
            <a:r>
              <a:rPr lang="fr-FR" sz="1200">
                <a:solidFill>
                  <a:schemeClr val="bg2"/>
                </a:solidFill>
              </a:rPr>
              <a:t>Pour vous aider : </a:t>
            </a:r>
            <a:r>
              <a:rPr lang="fr-FR" sz="1200" b="0">
                <a:solidFill>
                  <a:schemeClr val="bg2"/>
                </a:solidFill>
              </a:rPr>
              <a:t>notre vignette « voir aussi » en bas de chaque diapositive </a:t>
            </a:r>
            <a:r>
              <a:rPr lang="fr-FR" sz="1200" b="0">
                <a:solidFill>
                  <a:schemeClr val="bg2"/>
                </a:solidFill>
                <a:sym typeface="Wingdings" panose="05000000000000000000" pitchFamily="2" charset="2"/>
              </a:rPr>
              <a:t> lien vers le </a:t>
            </a:r>
            <a:r>
              <a:rPr lang="fr-FR" sz="1200" b="0" i="1">
                <a:solidFill>
                  <a:schemeClr val="bg2"/>
                </a:solidFill>
                <a:sym typeface="Wingdings" panose="05000000000000000000" pitchFamily="2" charset="2"/>
              </a:rPr>
              <a:t>topic</a:t>
            </a:r>
            <a:r>
              <a:rPr lang="fr-FR" sz="1200" b="0">
                <a:solidFill>
                  <a:schemeClr val="bg2"/>
                </a:solidFill>
              </a:rPr>
              <a:t> </a:t>
            </a:r>
            <a:r>
              <a:rPr lang="fr-FR" sz="1200">
                <a:solidFill>
                  <a:schemeClr val="bg2"/>
                </a:solidFill>
                <a:sym typeface="Wingdings" panose="05000000000000000000" pitchFamily="2" charset="2"/>
              </a:rPr>
              <a:t> e</a:t>
            </a:r>
            <a:r>
              <a:rPr lang="fr-FR" sz="1200">
                <a:solidFill>
                  <a:schemeClr val="bg2"/>
                </a:solidFill>
              </a:rPr>
              <a:t>n bas de la page </a:t>
            </a:r>
            <a:r>
              <a:rPr lang="fr-FR" sz="1200" b="0">
                <a:solidFill>
                  <a:schemeClr val="bg2"/>
                </a:solidFill>
              </a:rPr>
              <a:t>du </a:t>
            </a:r>
            <a:r>
              <a:rPr lang="fr-FR" sz="1200" b="0" i="1">
                <a:solidFill>
                  <a:schemeClr val="bg2"/>
                </a:solidFill>
              </a:rPr>
              <a:t>topic</a:t>
            </a:r>
            <a:r>
              <a:rPr lang="fr-FR" sz="1200" b="0">
                <a:solidFill>
                  <a:schemeClr val="bg2"/>
                </a:solidFill>
              </a:rPr>
              <a:t> : liste des projets financés.</a:t>
            </a:r>
            <a:br>
              <a:rPr lang="fr-FR" sz="1200">
                <a:solidFill>
                  <a:schemeClr val="bg2"/>
                </a:solidFill>
              </a:rPr>
            </a:br>
            <a:br>
              <a:rPr lang="fr-FR" sz="1200">
                <a:solidFill>
                  <a:schemeClr val="bg2"/>
                </a:solidFill>
              </a:rPr>
            </a:br>
            <a:r>
              <a:rPr lang="fr-FR" sz="1200">
                <a:solidFill>
                  <a:schemeClr val="bg2"/>
                </a:solidFill>
              </a:rPr>
              <a:t>Ce qu’on trouve sur les fiches-projets de CORDIS :</a:t>
            </a:r>
            <a:br>
              <a:rPr lang="fr-FR" sz="1200">
                <a:solidFill>
                  <a:schemeClr val="bg2"/>
                </a:solidFill>
              </a:rPr>
            </a:br>
            <a:r>
              <a:rPr lang="fr-FR" sz="1200">
                <a:solidFill>
                  <a:schemeClr val="bg2"/>
                </a:solidFill>
              </a:rPr>
              <a:t>Eléments-clés du projet </a:t>
            </a:r>
            <a:r>
              <a:rPr lang="fr-FR" sz="1200" b="0">
                <a:solidFill>
                  <a:schemeClr val="bg2"/>
                </a:solidFill>
              </a:rPr>
              <a:t>: résumé, dates, financement, résultats, livrables, consortium.</a:t>
            </a:r>
            <a:br>
              <a:rPr lang="fr-FR" sz="1200" b="0">
                <a:solidFill>
                  <a:schemeClr val="bg2"/>
                </a:solidFill>
              </a:rPr>
            </a:br>
            <a:r>
              <a:rPr lang="fr-FR" sz="1200" b="0">
                <a:solidFill>
                  <a:schemeClr val="bg2"/>
                </a:solidFill>
              </a:rPr>
              <a:t>Lien vers le </a:t>
            </a:r>
            <a:r>
              <a:rPr lang="fr-FR" sz="1200">
                <a:solidFill>
                  <a:schemeClr val="bg2"/>
                </a:solidFill>
              </a:rPr>
              <a:t>site web du projet</a:t>
            </a:r>
            <a:r>
              <a:rPr lang="fr-FR" sz="1200" b="0">
                <a:solidFill>
                  <a:schemeClr val="bg2"/>
                </a:solidFill>
              </a:rPr>
              <a:t>.</a:t>
            </a:r>
            <a:br>
              <a:rPr lang="fr-FR" sz="1200" b="0">
                <a:solidFill>
                  <a:schemeClr val="bg2"/>
                </a:solidFill>
              </a:rPr>
            </a:br>
            <a:br>
              <a:rPr lang="fr-FR" sz="1200" b="0">
                <a:solidFill>
                  <a:schemeClr val="bg2"/>
                </a:solidFill>
              </a:rPr>
            </a:br>
            <a:r>
              <a:rPr lang="fr-FR" sz="1500">
                <a:solidFill>
                  <a:schemeClr val="accent4"/>
                </a:solidFill>
              </a:rPr>
              <a:t>Pourquoi consulter les projets déjà financés</a:t>
            </a:r>
            <a:br>
              <a:rPr lang="fr-FR" sz="1200" b="0">
                <a:solidFill>
                  <a:schemeClr val="bg2"/>
                </a:solidFill>
              </a:rPr>
            </a:br>
            <a:r>
              <a:rPr lang="fr-FR" sz="1200">
                <a:solidFill>
                  <a:schemeClr val="bg2"/>
                </a:solidFill>
              </a:rPr>
              <a:t>Caractéristiques de projets gagnants</a:t>
            </a:r>
            <a:r>
              <a:rPr lang="fr-FR" sz="1200" b="0">
                <a:solidFill>
                  <a:schemeClr val="bg2"/>
                </a:solidFill>
              </a:rPr>
              <a:t>.</a:t>
            </a:r>
            <a:br>
              <a:rPr lang="fr-FR" sz="1200" b="0">
                <a:solidFill>
                  <a:schemeClr val="bg2"/>
                </a:solidFill>
              </a:rPr>
            </a:br>
            <a:br>
              <a:rPr lang="fr-FR" sz="1200" b="0">
                <a:solidFill>
                  <a:schemeClr val="bg2"/>
                </a:solidFill>
              </a:rPr>
            </a:br>
            <a:r>
              <a:rPr lang="fr-FR" sz="1200">
                <a:solidFill>
                  <a:schemeClr val="bg2"/>
                </a:solidFill>
              </a:rPr>
              <a:t>Etat de l’art des projets </a:t>
            </a:r>
            <a:r>
              <a:rPr lang="fr-FR" sz="1200" b="0">
                <a:solidFill>
                  <a:schemeClr val="bg2"/>
                </a:solidFill>
              </a:rPr>
              <a:t>: à intégrer à l’état de l’art au même titre que la bibliographie.</a:t>
            </a:r>
            <a:br>
              <a:rPr lang="fr-FR" sz="1200" b="0">
                <a:solidFill>
                  <a:schemeClr val="bg2"/>
                </a:solidFill>
              </a:rPr>
            </a:br>
            <a:br>
              <a:rPr lang="fr-FR" sz="1200" b="0">
                <a:solidFill>
                  <a:schemeClr val="bg2"/>
                </a:solidFill>
              </a:rPr>
            </a:br>
            <a:r>
              <a:rPr lang="fr-FR" sz="1200" b="0">
                <a:solidFill>
                  <a:schemeClr val="bg2"/>
                </a:solidFill>
              </a:rPr>
              <a:t>Consortiums </a:t>
            </a:r>
            <a:r>
              <a:rPr lang="fr-FR" sz="1200">
                <a:solidFill>
                  <a:schemeClr val="bg2"/>
                </a:solidFill>
              </a:rPr>
              <a:t>: </a:t>
            </a:r>
            <a:r>
              <a:rPr lang="fr-FR" sz="1200" b="0">
                <a:solidFill>
                  <a:schemeClr val="bg2"/>
                </a:solidFill>
              </a:rPr>
              <a:t>pour</a:t>
            </a:r>
            <a:r>
              <a:rPr lang="fr-FR" sz="1200">
                <a:solidFill>
                  <a:schemeClr val="bg2"/>
                </a:solidFill>
              </a:rPr>
              <a:t> identifier des partenaires-clés</a:t>
            </a:r>
            <a:r>
              <a:rPr lang="fr-FR" sz="1200" b="0">
                <a:solidFill>
                  <a:schemeClr val="bg2"/>
                </a:solidFill>
              </a:rPr>
              <a:t>.</a:t>
            </a:r>
            <a:br>
              <a:rPr lang="fr-FR" sz="1200" b="0">
                <a:solidFill>
                  <a:schemeClr val="bg2"/>
                </a:solidFill>
              </a:rPr>
            </a:br>
            <a:endParaRPr lang="fr-FR" sz="1200">
              <a:solidFill>
                <a:schemeClr val="accent4"/>
              </a:solidFill>
            </a:endParaRPr>
          </a:p>
        </p:txBody>
      </p:sp>
      <p:pic>
        <p:nvPicPr>
          <p:cNvPr id="11" name="Image 10">
            <a:extLst>
              <a:ext uri="{FF2B5EF4-FFF2-40B4-BE49-F238E27FC236}">
                <a16:creationId xmlns:a16="http://schemas.microsoft.com/office/drawing/2014/main" id="{EBA3337F-3CB8-43E5-8F5A-D15E5CE8F9EA}"/>
              </a:ext>
            </a:extLst>
          </p:cNvPr>
          <p:cNvPicPr>
            <a:picLocks noChangeAspect="1"/>
          </p:cNvPicPr>
          <p:nvPr/>
        </p:nvPicPr>
        <p:blipFill>
          <a:blip r:embed="rId3"/>
          <a:stretch>
            <a:fillRect/>
          </a:stretch>
        </p:blipFill>
        <p:spPr>
          <a:xfrm>
            <a:off x="4570942" y="1032590"/>
            <a:ext cx="4378547" cy="1351598"/>
          </a:xfrm>
          <a:prstGeom prst="rect">
            <a:avLst/>
          </a:prstGeom>
          <a:ln>
            <a:solidFill>
              <a:schemeClr val="tx1"/>
            </a:solidFill>
          </a:ln>
        </p:spPr>
      </p:pic>
      <p:pic>
        <p:nvPicPr>
          <p:cNvPr id="16" name="Image 15">
            <a:extLst>
              <a:ext uri="{FF2B5EF4-FFF2-40B4-BE49-F238E27FC236}">
                <a16:creationId xmlns:a16="http://schemas.microsoft.com/office/drawing/2014/main" id="{5CE118B1-971F-41C7-A942-5F3892B68B81}"/>
              </a:ext>
            </a:extLst>
          </p:cNvPr>
          <p:cNvPicPr>
            <a:picLocks noChangeAspect="1"/>
          </p:cNvPicPr>
          <p:nvPr/>
        </p:nvPicPr>
        <p:blipFill>
          <a:blip r:embed="rId4"/>
          <a:stretch>
            <a:fillRect/>
          </a:stretch>
        </p:blipFill>
        <p:spPr>
          <a:xfrm>
            <a:off x="4570942" y="2717860"/>
            <a:ext cx="2482215" cy="1525905"/>
          </a:xfrm>
          <a:prstGeom prst="rect">
            <a:avLst/>
          </a:prstGeom>
          <a:ln>
            <a:solidFill>
              <a:schemeClr val="tx1"/>
            </a:solidFill>
          </a:ln>
        </p:spPr>
      </p:pic>
      <p:pic>
        <p:nvPicPr>
          <p:cNvPr id="19" name="Image 18">
            <a:extLst>
              <a:ext uri="{FF2B5EF4-FFF2-40B4-BE49-F238E27FC236}">
                <a16:creationId xmlns:a16="http://schemas.microsoft.com/office/drawing/2014/main" id="{D52F14BB-331F-45E8-BAF3-185DC04F3665}"/>
              </a:ext>
            </a:extLst>
          </p:cNvPr>
          <p:cNvPicPr>
            <a:picLocks noChangeAspect="1"/>
          </p:cNvPicPr>
          <p:nvPr/>
        </p:nvPicPr>
        <p:blipFill>
          <a:blip r:embed="rId5"/>
          <a:stretch>
            <a:fillRect/>
          </a:stretch>
        </p:blipFill>
        <p:spPr>
          <a:xfrm>
            <a:off x="7179268" y="2486689"/>
            <a:ext cx="1770221" cy="1988249"/>
          </a:xfrm>
          <a:prstGeom prst="rect">
            <a:avLst/>
          </a:prstGeom>
          <a:ln>
            <a:solidFill>
              <a:schemeClr val="tx1"/>
            </a:solidFill>
          </a:ln>
        </p:spPr>
      </p:pic>
      <p:sp>
        <p:nvSpPr>
          <p:cNvPr id="10" name="Google Shape;135;p16">
            <a:extLst>
              <a:ext uri="{FF2B5EF4-FFF2-40B4-BE49-F238E27FC236}">
                <a16:creationId xmlns:a16="http://schemas.microsoft.com/office/drawing/2014/main" id="{A67DDB13-9419-4982-84C0-A49C11947E44}"/>
              </a:ext>
            </a:extLst>
          </p:cNvPr>
          <p:cNvSpPr txBox="1">
            <a:spLocks/>
          </p:cNvSpPr>
          <p:nvPr/>
        </p:nvSpPr>
        <p:spPr>
          <a:xfrm>
            <a:off x="4496727" y="187459"/>
            <a:ext cx="4452762" cy="2963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76225" algn="r" rtl="0">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sym typeface="Arial"/>
              </a:defRPr>
            </a:lvl1pPr>
            <a:lvl2pPr marL="914400" marR="0" lvl="1" indent="-276225" algn="r" rtl="0">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sym typeface="Arial"/>
              </a:defRPr>
            </a:lvl2pPr>
            <a:lvl3pPr marL="1371600" marR="0" lvl="2" indent="-342900" algn="l" rtl="0">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sym typeface="Arial"/>
              </a:defRPr>
            </a:lvl3pPr>
            <a:lvl4pPr marL="1828800" marR="0" lvl="3" indent="-342900" algn="l" rtl="0">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sym typeface="Arial"/>
              </a:defRPr>
            </a:lvl4pPr>
            <a:lvl5pPr marL="2286000" marR="0" lvl="4" indent="-342900" algn="l" rtl="0">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buFont typeface="Arial"/>
              <a:buNone/>
            </a:pPr>
            <a:r>
              <a:rPr lang="fr-FR" sz="1000">
                <a:solidFill>
                  <a:schemeClr val="accent4"/>
                </a:solidFill>
              </a:rPr>
              <a:t>LIRE CE GUIDE : UTILISER NOTRE VIGNETTE « VOIR AUSSI »</a:t>
            </a:r>
          </a:p>
        </p:txBody>
      </p:sp>
      <p:pic>
        <p:nvPicPr>
          <p:cNvPr id="2" name="Image 1">
            <a:extLst>
              <a:ext uri="{FF2B5EF4-FFF2-40B4-BE49-F238E27FC236}">
                <a16:creationId xmlns:a16="http://schemas.microsoft.com/office/drawing/2014/main" id="{42E707D0-0B5C-4C88-9EE9-907E238071FF}"/>
              </a:ext>
            </a:extLst>
          </p:cNvPr>
          <p:cNvPicPr>
            <a:picLocks noChangeAspect="1"/>
          </p:cNvPicPr>
          <p:nvPr/>
        </p:nvPicPr>
        <p:blipFill>
          <a:blip r:embed="rId6"/>
          <a:stretch>
            <a:fillRect/>
          </a:stretch>
        </p:blipFill>
        <p:spPr>
          <a:xfrm>
            <a:off x="4413510" y="417271"/>
            <a:ext cx="4619195" cy="429178"/>
          </a:xfrm>
          <a:prstGeom prst="rect">
            <a:avLst/>
          </a:prstGeom>
        </p:spPr>
      </p:pic>
    </p:spTree>
    <p:extLst>
      <p:ext uri="{BB962C8B-B14F-4D97-AF65-F5344CB8AC3E}">
        <p14:creationId xmlns:p14="http://schemas.microsoft.com/office/powerpoint/2010/main" val="14311829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E36ACC45-AFA5-4C72-98EB-710744AB417F}"/>
              </a:ext>
            </a:extLst>
          </p:cNvPr>
          <p:cNvSpPr>
            <a:spLocks noGrp="1"/>
          </p:cNvSpPr>
          <p:nvPr>
            <p:ph type="pic" sz="quarter" idx="13"/>
          </p:nvPr>
        </p:nvSpPr>
        <p:spPr/>
      </p:sp>
      <p:sp>
        <p:nvSpPr>
          <p:cNvPr id="3" name="Titre 2">
            <a:extLst>
              <a:ext uri="{FF2B5EF4-FFF2-40B4-BE49-F238E27FC236}">
                <a16:creationId xmlns:a16="http://schemas.microsoft.com/office/drawing/2014/main" id="{1AA3B01D-BEAB-46ED-AD7C-F6E1F8E4D173}"/>
              </a:ext>
            </a:extLst>
          </p:cNvPr>
          <p:cNvSpPr>
            <a:spLocks noGrp="1"/>
          </p:cNvSpPr>
          <p:nvPr>
            <p:ph type="title"/>
          </p:nvPr>
        </p:nvSpPr>
        <p:spPr/>
        <p:txBody>
          <a:bodyPr/>
          <a:lstStyle/>
          <a:p>
            <a:pPr marL="0" indent="0">
              <a:buNone/>
            </a:pPr>
            <a:r>
              <a:rPr lang="fr-FR"/>
              <a:t>Innovative</a:t>
            </a:r>
          </a:p>
        </p:txBody>
      </p:sp>
      <p:sp>
        <p:nvSpPr>
          <p:cNvPr id="4" name="Espace réservé du numéro de diapositive 3">
            <a:extLst>
              <a:ext uri="{FF2B5EF4-FFF2-40B4-BE49-F238E27FC236}">
                <a16:creationId xmlns:a16="http://schemas.microsoft.com/office/drawing/2014/main" id="{C9B982F7-827C-43B6-AD4F-BAE4C2231D8F}"/>
              </a:ext>
            </a:extLst>
          </p:cNvPr>
          <p:cNvSpPr>
            <a:spLocks noGrp="1"/>
          </p:cNvSpPr>
          <p:nvPr>
            <p:ph type="sldNum" sz="quarter" idx="12"/>
          </p:nvPr>
        </p:nvSpPr>
        <p:spPr/>
        <p:txBody>
          <a:bodyPr/>
          <a:lstStyle/>
          <a:p>
            <a:fld id="{733122C9-A0B9-462F-8757-0847AD287B63}" type="slidenum">
              <a:rPr lang="fr-FR" smtClean="0"/>
              <a:pPr/>
              <a:t>60</a:t>
            </a:fld>
            <a:endParaRPr lang="fr-FR"/>
          </a:p>
        </p:txBody>
      </p:sp>
    </p:spTree>
    <p:extLst>
      <p:ext uri="{BB962C8B-B14F-4D97-AF65-F5344CB8AC3E}">
        <p14:creationId xmlns:p14="http://schemas.microsoft.com/office/powerpoint/2010/main" val="1885351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2000"/>
              <a:t>Cultural heritage in transformation – facing change with confidence</a:t>
            </a:r>
            <a:r>
              <a:rPr lang="fr-FR" sz="2000"/>
              <a:t>    </a:t>
            </a:r>
            <a:endParaRPr lang="en-US"/>
          </a:p>
        </p:txBody>
      </p:sp>
      <p:sp>
        <p:nvSpPr>
          <p:cNvPr id="200" name="Google Shape;200;p18"/>
          <p:cNvSpPr txBox="1">
            <a:spLocks noGrp="1"/>
          </p:cNvSpPr>
          <p:nvPr>
            <p:ph type="body" idx="1"/>
          </p:nvPr>
        </p:nvSpPr>
        <p:spPr>
          <a:xfrm>
            <a:off x="359999" y="1685011"/>
            <a:ext cx="8424000" cy="285528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514350" indent="-330200">
              <a:spcBef>
                <a:spcPts val="200"/>
              </a:spcBef>
              <a:buClr>
                <a:srgbClr val="000091"/>
              </a:buClr>
              <a:buSzPts val="1500"/>
              <a:buFont typeface="Arial"/>
              <a:buChar char="•"/>
            </a:pPr>
            <a:r>
              <a:rPr lang="fr-FR" sz="1600">
                <a:solidFill>
                  <a:schemeClr val="bg2"/>
                </a:solidFill>
              </a:rPr>
              <a:t>Compréhension approfondie de la </a:t>
            </a:r>
            <a:r>
              <a:rPr lang="fr-FR" sz="1600" b="1">
                <a:solidFill>
                  <a:schemeClr val="bg2"/>
                </a:solidFill>
              </a:rPr>
              <a:t>nature « en constante évolution » du patrimoine culturel</a:t>
            </a:r>
            <a:r>
              <a:rPr lang="fr-FR" sz="1600">
                <a:solidFill>
                  <a:schemeClr val="bg2"/>
                </a:solidFill>
              </a:rPr>
              <a:t> et de la manière dont cette celle-ci peut être </a:t>
            </a:r>
            <a:r>
              <a:rPr lang="fr-FR" sz="1600" b="1">
                <a:solidFill>
                  <a:schemeClr val="bg2"/>
                </a:solidFill>
              </a:rPr>
              <a:t>transmise efficacement aux citoyens</a:t>
            </a:r>
            <a:r>
              <a:rPr lang="fr-FR" sz="1600">
                <a:solidFill>
                  <a:schemeClr val="bg2"/>
                </a:solidFill>
              </a:rPr>
              <a:t>.</a:t>
            </a:r>
            <a:endParaRPr lang="en-US" sz="1600">
              <a:solidFill>
                <a:schemeClr val="bg2"/>
              </a:solidFill>
            </a:endParaRPr>
          </a:p>
          <a:p>
            <a:pPr marL="514350" indent="-330200">
              <a:spcBef>
                <a:spcPts val="200"/>
              </a:spcBef>
              <a:spcAft>
                <a:spcPts val="600"/>
              </a:spcAft>
              <a:buClr>
                <a:srgbClr val="000091"/>
              </a:buClr>
              <a:buSzPts val="1500"/>
              <a:buFont typeface="Arial"/>
              <a:buChar char="•"/>
            </a:pPr>
            <a:r>
              <a:rPr lang="fr-FR" sz="1600">
                <a:solidFill>
                  <a:schemeClr val="bg2"/>
                </a:solidFill>
              </a:rPr>
              <a:t>Méthodes testées à petite échelle </a:t>
            </a:r>
            <a:r>
              <a:rPr lang="fr-FR" sz="1600" b="0" i="0" u="none" strike="noStrike">
                <a:solidFill>
                  <a:srgbClr val="000091"/>
                </a:solidFill>
                <a:effectLst/>
                <a:latin typeface="Arial" panose="020B0604020202020204" pitchFamily="34" charset="0"/>
              </a:rPr>
              <a:t>qui déploient une compréhension profonde de </a:t>
            </a:r>
            <a:r>
              <a:rPr lang="fr-FR" sz="1600" b="1" i="0" u="none" strike="noStrike">
                <a:solidFill>
                  <a:srgbClr val="000091"/>
                </a:solidFill>
                <a:effectLst/>
                <a:latin typeface="Arial" panose="020B0604020202020204" pitchFamily="34" charset="0"/>
              </a:rPr>
              <a:t>la nature transformatrice du patrimoine</a:t>
            </a:r>
            <a:r>
              <a:rPr lang="fr-FR" sz="1600" b="0" i="0" u="none" strike="noStrike">
                <a:solidFill>
                  <a:srgbClr val="000091"/>
                </a:solidFill>
                <a:effectLst/>
                <a:latin typeface="Arial" panose="020B0604020202020204" pitchFamily="34" charset="0"/>
              </a:rPr>
              <a:t> pour aider </a:t>
            </a:r>
            <a:r>
              <a:rPr lang="fr-FR" sz="1600" b="1" i="0" u="none" strike="noStrike">
                <a:solidFill>
                  <a:srgbClr val="000091"/>
                </a:solidFill>
                <a:effectLst/>
                <a:latin typeface="Arial" panose="020B0604020202020204" pitchFamily="34" charset="0"/>
              </a:rPr>
              <a:t>les citoyens à aborder </a:t>
            </a:r>
            <a:r>
              <a:rPr lang="fr-FR" sz="1600" b="0" i="0" u="none" strike="noStrike">
                <a:solidFill>
                  <a:srgbClr val="000091"/>
                </a:solidFill>
                <a:effectLst/>
                <a:latin typeface="Arial" panose="020B0604020202020204" pitchFamily="34" charset="0"/>
              </a:rPr>
              <a:t>avec plus de confiance </a:t>
            </a:r>
            <a:r>
              <a:rPr lang="fr-FR" sz="1600" b="1" i="0" u="none" strike="noStrike">
                <a:solidFill>
                  <a:srgbClr val="000091"/>
                </a:solidFill>
                <a:effectLst/>
                <a:latin typeface="Arial" panose="020B0604020202020204" pitchFamily="34" charset="0"/>
              </a:rPr>
              <a:t>les transformations </a:t>
            </a:r>
            <a:r>
              <a:rPr lang="fr-FR" sz="1600" b="0" i="0" u="none" strike="noStrike">
                <a:solidFill>
                  <a:srgbClr val="000091"/>
                </a:solidFill>
                <a:effectLst/>
                <a:latin typeface="Arial" panose="020B0604020202020204" pitchFamily="34" charset="0"/>
              </a:rPr>
              <a:t>sociétales en cours ou à venir.</a:t>
            </a:r>
            <a:r>
              <a:rPr lang="fr-FR" sz="1600" b="0" i="0" u="none" strike="noStrike">
                <a:effectLst/>
                <a:latin typeface="Arial" panose="020B0604020202020204" pitchFamily="34" charset="0"/>
              </a:rPr>
              <a:t>​</a:t>
            </a:r>
            <a:endParaRPr lang="fr-FR" sz="1600" b="0" i="1" u="none" strike="noStrike">
              <a:solidFill>
                <a:schemeClr val="accent4"/>
              </a:solidFill>
              <a:effectLst/>
              <a:latin typeface="Arial" panose="020B0604020202020204" pitchFamily="34" charset="0"/>
              <a:sym typeface="Wingdings" pitchFamily="2" charset="2"/>
            </a:endParaRPr>
          </a:p>
          <a:p>
            <a:pPr marL="184150" indent="0">
              <a:spcBef>
                <a:spcPts val="200"/>
              </a:spcBef>
              <a:spcAft>
                <a:spcPts val="600"/>
              </a:spcAft>
              <a:buClr>
                <a:srgbClr val="000091"/>
              </a:buClr>
              <a:buSzPts val="1500"/>
            </a:pPr>
            <a:r>
              <a:rPr lang="fr-FR" sz="1600" i="1">
                <a:solidFill>
                  <a:schemeClr val="accent4"/>
                </a:solidFill>
                <a:latin typeface="Arial" panose="020B0604020202020204" pitchFamily="34" charset="0"/>
                <a:sym typeface="Wingdings" pitchFamily="2" charset="2"/>
              </a:rPr>
              <a:t>	</a:t>
            </a:r>
            <a:r>
              <a:rPr lang="fr-FR" sz="1500" i="1">
                <a:solidFill>
                  <a:schemeClr val="accent4"/>
                </a:solidFill>
                <a:sym typeface="Wingdings" pitchFamily="2" charset="2"/>
              </a:rPr>
              <a:t></a:t>
            </a:r>
            <a:r>
              <a:rPr lang="fr-FR" sz="1500" i="1">
                <a:solidFill>
                  <a:schemeClr val="bg2"/>
                </a:solidFill>
                <a:sym typeface="Wingdings" pitchFamily="2" charset="2"/>
              </a:rPr>
              <a:t> </a:t>
            </a:r>
            <a:r>
              <a:rPr lang="fr-FR" sz="1400" b="0" i="0" u="none" strike="noStrike">
                <a:solidFill>
                  <a:schemeClr val="accent2">
                    <a:lumMod val="60000"/>
                    <a:lumOff val="40000"/>
                  </a:schemeClr>
                </a:solidFill>
                <a:effectLst/>
                <a:latin typeface="Arial" panose="020B0604020202020204" pitchFamily="34" charset="0"/>
              </a:rPr>
              <a:t>Au moins 3 petits essais pilotes dans différents environnements, avec un large spectre de 	patrimoines culturels ou des sous-ensembles à fort impact​.</a:t>
            </a:r>
            <a:endParaRPr lang="fr-FR" sz="1500" b="1">
              <a:solidFill>
                <a:schemeClr val="accent2">
                  <a:lumMod val="60000"/>
                  <a:lumOff val="40000"/>
                </a:schemeClr>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1904213" y="1304557"/>
            <a:ext cx="6879786" cy="2448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Le patrimoine culturel en évolution - affronter le changement avec confiance</a:t>
            </a:r>
            <a:endParaRPr lang="fr-FR" sz="1400" b="0">
              <a:solidFill>
                <a:schemeClr val="bg2">
                  <a:lumMod val="75000"/>
                </a:schemeClr>
              </a:solidFill>
            </a:endParaRPr>
          </a:p>
          <a:p>
            <a:endParaRPr lang="fr-FR" sz="1400" b="0">
              <a:solidFill>
                <a:schemeClr val="bg2">
                  <a:lumMod val="75000"/>
                </a:schemeClr>
              </a:solidFill>
            </a:endParaRPr>
          </a:p>
        </p:txBody>
      </p:sp>
      <p:sp>
        <p:nvSpPr>
          <p:cNvPr id="6" name="ZoneTexte 5">
            <a:extLst>
              <a:ext uri="{FF2B5EF4-FFF2-40B4-BE49-F238E27FC236}">
                <a16:creationId xmlns:a16="http://schemas.microsoft.com/office/drawing/2014/main" id="{203EE6B5-04D0-5953-5E32-CD16CFBDBE43}"/>
              </a:ext>
            </a:extLst>
          </p:cNvPr>
          <p:cNvSpPr txBox="1"/>
          <p:nvPr/>
        </p:nvSpPr>
        <p:spPr>
          <a:xfrm rot="16200000">
            <a:off x="-430442" y="1359468"/>
            <a:ext cx="1273105" cy="307777"/>
          </a:xfrm>
          <a:prstGeom prst="rect">
            <a:avLst/>
          </a:prstGeom>
          <a:noFill/>
        </p:spPr>
        <p:txBody>
          <a:bodyPr wrap="none" rtlCol="0">
            <a:spAutoFit/>
          </a:bodyPr>
          <a:lstStyle/>
          <a:p>
            <a:r>
              <a:rPr lang="fr-FR" i="1">
                <a:solidFill>
                  <a:schemeClr val="accent4"/>
                </a:solidFill>
              </a:rPr>
              <a:t>INNOVATIVE</a:t>
            </a:r>
          </a:p>
        </p:txBody>
      </p:sp>
      <p:sp>
        <p:nvSpPr>
          <p:cNvPr id="9" name="ZoneTexte 8">
            <a:extLst>
              <a:ext uri="{FF2B5EF4-FFF2-40B4-BE49-F238E27FC236}">
                <a16:creationId xmlns:a16="http://schemas.microsoft.com/office/drawing/2014/main" id="{BBE67B15-0360-8DF4-21D5-FB310571EFB0}"/>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HORIZON-CL2-2023-HERITAGE-01-04</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Tree>
    <p:extLst>
      <p:ext uri="{BB962C8B-B14F-4D97-AF65-F5344CB8AC3E}">
        <p14:creationId xmlns:p14="http://schemas.microsoft.com/office/powerpoint/2010/main" val="2834823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2000"/>
              <a:t>Fostering socioeconomic development and job creation in rural and remote areas through cultural tourism</a:t>
            </a:r>
            <a:endParaRPr lang="en-US"/>
          </a:p>
        </p:txBody>
      </p:sp>
      <p:sp>
        <p:nvSpPr>
          <p:cNvPr id="200" name="Google Shape;200;p18"/>
          <p:cNvSpPr txBox="1">
            <a:spLocks noGrp="1"/>
          </p:cNvSpPr>
          <p:nvPr>
            <p:ph type="body" idx="1"/>
          </p:nvPr>
        </p:nvSpPr>
        <p:spPr>
          <a:xfrm>
            <a:off x="359999" y="2082477"/>
            <a:ext cx="8520050" cy="2737024"/>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514350" indent="-330200">
              <a:spcBef>
                <a:spcPts val="200"/>
              </a:spcBef>
              <a:buClr>
                <a:srgbClr val="000091"/>
              </a:buClr>
              <a:buSzPts val="1500"/>
              <a:buFont typeface="Arial"/>
              <a:buChar char="•"/>
            </a:pPr>
            <a:r>
              <a:rPr lang="fr-FR" sz="1500">
                <a:solidFill>
                  <a:schemeClr val="bg2"/>
                </a:solidFill>
              </a:rPr>
              <a:t>Accroître la </a:t>
            </a:r>
            <a:r>
              <a:rPr lang="fr-FR" sz="1500" b="1">
                <a:solidFill>
                  <a:schemeClr val="bg2"/>
                </a:solidFill>
              </a:rPr>
              <a:t>coopération </a:t>
            </a:r>
            <a:r>
              <a:rPr lang="fr-FR" sz="1500" b="1" err="1">
                <a:solidFill>
                  <a:schemeClr val="bg2"/>
                </a:solidFill>
              </a:rPr>
              <a:t>macrorégionale</a:t>
            </a:r>
            <a:r>
              <a:rPr lang="fr-FR" sz="1500" b="1">
                <a:solidFill>
                  <a:schemeClr val="bg2"/>
                </a:solidFill>
              </a:rPr>
              <a:t> </a:t>
            </a:r>
            <a:r>
              <a:rPr lang="fr-FR" sz="1500">
                <a:solidFill>
                  <a:schemeClr val="bg2"/>
                </a:solidFill>
              </a:rPr>
              <a:t>dans le tourisme culturel afin de contribuer au </a:t>
            </a:r>
            <a:r>
              <a:rPr lang="fr-FR" sz="1500" b="1">
                <a:solidFill>
                  <a:schemeClr val="bg2"/>
                </a:solidFill>
              </a:rPr>
              <a:t>développement</a:t>
            </a:r>
            <a:r>
              <a:rPr lang="fr-FR" sz="1500">
                <a:solidFill>
                  <a:schemeClr val="bg2"/>
                </a:solidFill>
              </a:rPr>
              <a:t> socio-économique </a:t>
            </a:r>
            <a:r>
              <a:rPr lang="fr-FR" sz="1500" b="1">
                <a:solidFill>
                  <a:schemeClr val="bg2"/>
                </a:solidFill>
              </a:rPr>
              <a:t>des territoires ruraux et ultrapériphériques</a:t>
            </a:r>
            <a:r>
              <a:rPr lang="fr-FR" sz="1500">
                <a:solidFill>
                  <a:schemeClr val="bg2"/>
                </a:solidFill>
              </a:rPr>
              <a:t>.</a:t>
            </a:r>
            <a:endParaRPr lang="en-US" sz="1500">
              <a:solidFill>
                <a:schemeClr val="bg2"/>
              </a:solidFill>
            </a:endParaRPr>
          </a:p>
          <a:p>
            <a:pPr marL="514350" indent="-330200">
              <a:spcBef>
                <a:spcPts val="200"/>
              </a:spcBef>
              <a:buClr>
                <a:srgbClr val="000091"/>
              </a:buClr>
              <a:buSzPts val="1500"/>
              <a:buFont typeface="Arial"/>
              <a:buChar char="•"/>
            </a:pPr>
            <a:r>
              <a:rPr lang="fr-FR" sz="1500">
                <a:solidFill>
                  <a:schemeClr val="bg2"/>
                </a:solidFill>
              </a:rPr>
              <a:t>Développer des </a:t>
            </a:r>
            <a:r>
              <a:rPr lang="fr-FR" sz="1500" b="1">
                <a:solidFill>
                  <a:schemeClr val="bg2"/>
                </a:solidFill>
              </a:rPr>
              <a:t>modèles économiques de tourisme culturel et de tourisme créatif </a:t>
            </a:r>
            <a:r>
              <a:rPr lang="fr-FR" sz="1500">
                <a:solidFill>
                  <a:schemeClr val="bg2"/>
                </a:solidFill>
              </a:rPr>
              <a:t>pour les </a:t>
            </a:r>
            <a:r>
              <a:rPr lang="fr-FR" sz="1500" b="1">
                <a:solidFill>
                  <a:schemeClr val="bg2"/>
                </a:solidFill>
              </a:rPr>
              <a:t>zones rurales afin </a:t>
            </a:r>
            <a:r>
              <a:rPr lang="fr-FR" sz="1500">
                <a:solidFill>
                  <a:schemeClr val="bg2"/>
                </a:solidFill>
              </a:rPr>
              <a:t>d'augmenter les opportunités d'emploi et les investissements durables. </a:t>
            </a:r>
            <a:endParaRPr lang="en-US" sz="1500">
              <a:solidFill>
                <a:schemeClr val="bg2"/>
              </a:solidFill>
            </a:endParaRPr>
          </a:p>
          <a:p>
            <a:pPr marL="514350" indent="-330200">
              <a:spcBef>
                <a:spcPts val="300"/>
              </a:spcBef>
              <a:spcAft>
                <a:spcPts val="600"/>
              </a:spcAft>
              <a:buClr>
                <a:srgbClr val="000091"/>
              </a:buClr>
              <a:buSzPts val="1500"/>
              <a:buFont typeface="Arial"/>
              <a:buChar char="•"/>
            </a:pPr>
            <a:r>
              <a:rPr lang="fr-FR" sz="1500">
                <a:solidFill>
                  <a:schemeClr val="bg2"/>
                </a:solidFill>
              </a:rPr>
              <a:t>Promouvoir un </a:t>
            </a:r>
            <a:r>
              <a:rPr lang="fr-FR" sz="1500" b="1">
                <a:solidFill>
                  <a:schemeClr val="bg2"/>
                </a:solidFill>
              </a:rPr>
              <a:t>tourisme </a:t>
            </a:r>
            <a:r>
              <a:rPr lang="fr-FR" sz="1500">
                <a:solidFill>
                  <a:schemeClr val="bg2"/>
                </a:solidFill>
              </a:rPr>
              <a:t>qui favorise </a:t>
            </a:r>
            <a:r>
              <a:rPr lang="fr-FR" sz="1500" b="1">
                <a:solidFill>
                  <a:schemeClr val="bg2"/>
                </a:solidFill>
              </a:rPr>
              <a:t>l'inclusion sociale</a:t>
            </a:r>
            <a:r>
              <a:rPr lang="fr-FR" sz="1500">
                <a:solidFill>
                  <a:schemeClr val="bg2"/>
                </a:solidFill>
              </a:rPr>
              <a:t>, respecte les </a:t>
            </a:r>
            <a:r>
              <a:rPr lang="fr-FR" sz="1500" b="1">
                <a:solidFill>
                  <a:schemeClr val="bg2"/>
                </a:solidFill>
              </a:rPr>
              <a:t>besoins des communautés locales</a:t>
            </a:r>
            <a:r>
              <a:rPr lang="fr-FR" sz="1500">
                <a:solidFill>
                  <a:schemeClr val="bg2"/>
                </a:solidFill>
              </a:rPr>
              <a:t>, le patrimoine et </a:t>
            </a:r>
            <a:r>
              <a:rPr lang="fr-FR" sz="1500" b="1">
                <a:solidFill>
                  <a:schemeClr val="bg2"/>
                </a:solidFill>
              </a:rPr>
              <a:t>les capacités </a:t>
            </a:r>
            <a:r>
              <a:rPr lang="fr-FR" sz="1500">
                <a:solidFill>
                  <a:schemeClr val="bg2"/>
                </a:solidFill>
              </a:rPr>
              <a:t>des territoires.</a:t>
            </a:r>
          </a:p>
          <a:p>
            <a:pPr marL="196850" indent="0">
              <a:spcBef>
                <a:spcPts val="200"/>
              </a:spcBef>
              <a:buClr>
                <a:srgbClr val="000091"/>
              </a:buClr>
              <a:buSzPts val="1500"/>
            </a:pPr>
            <a:r>
              <a:rPr lang="fr-FR" sz="1400" i="1">
                <a:solidFill>
                  <a:schemeClr val="accent4"/>
                </a:solidFill>
                <a:sym typeface="Wingdings" pitchFamily="2" charset="2"/>
              </a:rPr>
              <a:t>	</a:t>
            </a:r>
            <a:r>
              <a:rPr lang="fr-FR" sz="1400" i="1">
                <a:solidFill>
                  <a:schemeClr val="bg2"/>
                </a:solidFill>
                <a:sym typeface="Wingdings" pitchFamily="2" charset="2"/>
              </a:rPr>
              <a:t> </a:t>
            </a:r>
            <a:r>
              <a:rPr lang="fr-FR" sz="1400" i="1">
                <a:solidFill>
                  <a:schemeClr val="accent2">
                    <a:lumMod val="60000"/>
                    <a:lumOff val="40000"/>
                  </a:schemeClr>
                </a:solidFill>
              </a:rPr>
              <a:t>Les projets peuvent également envisager de promouvoir la silver </a:t>
            </a:r>
            <a:r>
              <a:rPr lang="fr-FR" sz="1400" i="1" err="1">
                <a:solidFill>
                  <a:schemeClr val="accent2">
                    <a:lumMod val="60000"/>
                    <a:lumOff val="40000"/>
                  </a:schemeClr>
                </a:solidFill>
              </a:rPr>
              <a:t>economy</a:t>
            </a:r>
            <a:r>
              <a:rPr lang="fr-FR" sz="1400" i="1">
                <a:solidFill>
                  <a:schemeClr val="accent2">
                    <a:lumMod val="60000"/>
                    <a:lumOff val="40000"/>
                  </a:schemeClr>
                </a:solidFill>
              </a:rPr>
              <a:t> et le silver 	tourisme</a:t>
            </a:r>
            <a:r>
              <a:rPr lang="fr-FR" sz="1500" i="1">
                <a:solidFill>
                  <a:schemeClr val="bg2"/>
                </a:solidFill>
              </a:rPr>
              <a:t>.</a:t>
            </a:r>
            <a:endParaRPr lang="en-US" sz="1500" i="1">
              <a:solidFill>
                <a:schemeClr val="bg2"/>
              </a:solidFill>
            </a:endParaRPr>
          </a:p>
          <a:p>
            <a:pPr marL="139700" indent="0">
              <a:lnSpc>
                <a:spcPct val="110000"/>
              </a:lnSpc>
              <a:spcBef>
                <a:spcPts val="300"/>
              </a:spcBef>
              <a:buSzPts val="1400"/>
            </a:pPr>
            <a:endParaRPr lang="fr-FR" sz="1500" b="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76044"/>
            <a:ext cx="8424000" cy="3856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Favoriser le développement socio-économique et la création d'emplois dans les zones rurales et reculées grâce au tourisme culturel</a:t>
            </a:r>
            <a:endParaRPr lang="fr-FR" sz="1400" b="0">
              <a:solidFill>
                <a:schemeClr val="bg2">
                  <a:lumMod val="75000"/>
                </a:schemeClr>
              </a:solidFill>
            </a:endParaRPr>
          </a:p>
          <a:p>
            <a:endParaRPr lang="fr-FR" sz="1400" b="0">
              <a:solidFill>
                <a:schemeClr val="bg2">
                  <a:lumMod val="75000"/>
                </a:schemeClr>
              </a:solidFill>
            </a:endParaRPr>
          </a:p>
        </p:txBody>
      </p:sp>
      <p:sp>
        <p:nvSpPr>
          <p:cNvPr id="6" name="ZoneTexte 5">
            <a:extLst>
              <a:ext uri="{FF2B5EF4-FFF2-40B4-BE49-F238E27FC236}">
                <a16:creationId xmlns:a16="http://schemas.microsoft.com/office/drawing/2014/main" id="{9039F856-3451-7163-6A53-BF0EC1F8E696}"/>
              </a:ext>
            </a:extLst>
          </p:cNvPr>
          <p:cNvSpPr txBox="1"/>
          <p:nvPr/>
        </p:nvSpPr>
        <p:spPr>
          <a:xfrm rot="16200000">
            <a:off x="-430442" y="1359468"/>
            <a:ext cx="1273105" cy="307777"/>
          </a:xfrm>
          <a:prstGeom prst="rect">
            <a:avLst/>
          </a:prstGeom>
          <a:noFill/>
        </p:spPr>
        <p:txBody>
          <a:bodyPr wrap="none" rtlCol="0">
            <a:spAutoFit/>
          </a:bodyPr>
          <a:lstStyle/>
          <a:p>
            <a:r>
              <a:rPr lang="fr-FR" i="1">
                <a:solidFill>
                  <a:schemeClr val="accent4"/>
                </a:solidFill>
              </a:rPr>
              <a:t>INNOVATIVE</a:t>
            </a:r>
          </a:p>
        </p:txBody>
      </p:sp>
      <p:sp>
        <p:nvSpPr>
          <p:cNvPr id="10" name="ZoneTexte 9">
            <a:extLst>
              <a:ext uri="{FF2B5EF4-FFF2-40B4-BE49-F238E27FC236}">
                <a16:creationId xmlns:a16="http://schemas.microsoft.com/office/drawing/2014/main" id="{2F8229CA-D000-960C-1272-9900E80CAE3E}"/>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HORIZON-CL2-2023-HERITAGE-01-05</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7" name="Rectangle : coins arrondis 6">
            <a:extLst>
              <a:ext uri="{FF2B5EF4-FFF2-40B4-BE49-F238E27FC236}">
                <a16:creationId xmlns:a16="http://schemas.microsoft.com/office/drawing/2014/main" id="{E5710F4B-CF1C-4FF8-ABFD-AC8D89258789}"/>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US" sz="1100">
                <a:solidFill>
                  <a:schemeClr val="tx1"/>
                </a:solidFill>
                <a:hlinkClick r:id="rId3">
                  <a:extLst>
                    <a:ext uri="{A12FA001-AC4F-418D-AE19-62706E023703}">
                      <ahyp:hlinkClr xmlns:ahyp="http://schemas.microsoft.com/office/drawing/2018/hyperlinkcolor" val="tx"/>
                    </a:ext>
                  </a:extLst>
                </a:hlinkClick>
              </a:rPr>
              <a:t>TRANSFORMATIONS-04-2019-2020</a:t>
            </a:r>
            <a:r>
              <a:rPr lang="en-US" sz="1100">
                <a:solidFill>
                  <a:schemeClr val="tx1"/>
                </a:solidFill>
              </a:rPr>
              <a:t>:</a:t>
            </a:r>
            <a:r>
              <a:rPr lang="fr-FR" sz="1100">
                <a:solidFill>
                  <a:schemeClr val="tx1"/>
                </a:solidFill>
              </a:rPr>
              <a:t> </a:t>
            </a:r>
            <a:r>
              <a:rPr lang="en-US" sz="1100">
                <a:solidFill>
                  <a:schemeClr val="tx1"/>
                </a:solidFill>
              </a:rPr>
              <a:t>Innovative approaches to urban and regional development through cultural tourism ; </a:t>
            </a:r>
            <a:r>
              <a:rPr lang="fr-FR" sz="1100">
                <a:solidFill>
                  <a:schemeClr val="tx1"/>
                </a:solidFill>
                <a:hlinkClick r:id="rId4">
                  <a:extLst>
                    <a:ext uri="{A12FA001-AC4F-418D-AE19-62706E023703}">
                      <ahyp:hlinkClr xmlns:ahyp="http://schemas.microsoft.com/office/drawing/2018/hyperlinkcolor" val="tx"/>
                    </a:ext>
                  </a:extLst>
                </a:hlinkClick>
              </a:rPr>
              <a:t>CULT-COOP-07-2017</a:t>
            </a:r>
            <a:r>
              <a:rPr lang="fr-FR" sz="1100">
                <a:solidFill>
                  <a:schemeClr val="tx1"/>
                </a:solidFill>
              </a:rPr>
              <a:t>: Cultural </a:t>
            </a:r>
            <a:r>
              <a:rPr lang="fr-FR" sz="1100" err="1">
                <a:solidFill>
                  <a:schemeClr val="tx1"/>
                </a:solidFill>
              </a:rPr>
              <a:t>heritage</a:t>
            </a:r>
            <a:r>
              <a:rPr lang="fr-FR" sz="1100">
                <a:solidFill>
                  <a:schemeClr val="tx1"/>
                </a:solidFill>
              </a:rPr>
              <a:t> of </a:t>
            </a:r>
            <a:r>
              <a:rPr lang="fr-FR" sz="1100" err="1">
                <a:solidFill>
                  <a:schemeClr val="tx1"/>
                </a:solidFill>
              </a:rPr>
              <a:t>European</a:t>
            </a:r>
            <a:r>
              <a:rPr lang="fr-FR" sz="1100">
                <a:solidFill>
                  <a:schemeClr val="tx1"/>
                </a:solidFill>
              </a:rPr>
              <a:t> </a:t>
            </a:r>
            <a:r>
              <a:rPr lang="fr-FR" sz="1100" err="1">
                <a:solidFill>
                  <a:schemeClr val="tx1"/>
                </a:solidFill>
              </a:rPr>
              <a:t>coastal</a:t>
            </a:r>
            <a:r>
              <a:rPr lang="fr-FR" sz="1100">
                <a:solidFill>
                  <a:schemeClr val="tx1"/>
                </a:solidFill>
              </a:rPr>
              <a:t> and maritime </a:t>
            </a:r>
            <a:r>
              <a:rPr lang="fr-FR" sz="1100" err="1">
                <a:solidFill>
                  <a:schemeClr val="tx1"/>
                </a:solidFill>
              </a:rPr>
              <a:t>regions</a:t>
            </a:r>
            <a:endParaRPr lang="fr-FR" sz="1100">
              <a:solidFill>
                <a:schemeClr val="tx1"/>
              </a:solidFill>
              <a:cs typeface="Arial"/>
            </a:endParaRPr>
          </a:p>
        </p:txBody>
      </p:sp>
    </p:spTree>
    <p:extLst>
      <p:ext uri="{BB962C8B-B14F-4D97-AF65-F5344CB8AC3E}">
        <p14:creationId xmlns:p14="http://schemas.microsoft.com/office/powerpoint/2010/main" val="283885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2000"/>
              <a:t>A world leading European video game innovation system </a:t>
            </a:r>
            <a:endParaRPr lang="en-US"/>
          </a:p>
        </p:txBody>
      </p:sp>
      <p:sp>
        <p:nvSpPr>
          <p:cNvPr id="200" name="Google Shape;200;p18"/>
          <p:cNvSpPr txBox="1">
            <a:spLocks noGrp="1"/>
          </p:cNvSpPr>
          <p:nvPr>
            <p:ph type="body" idx="1"/>
          </p:nvPr>
        </p:nvSpPr>
        <p:spPr>
          <a:xfrm>
            <a:off x="366968" y="1675003"/>
            <a:ext cx="8430969" cy="3001649"/>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514350" indent="-330200">
              <a:spcBef>
                <a:spcPts val="200"/>
              </a:spcBef>
              <a:buClr>
                <a:srgbClr val="000091"/>
              </a:buClr>
              <a:buSzPts val="1500"/>
              <a:buFont typeface="Arial"/>
              <a:buChar char="•"/>
            </a:pPr>
            <a:r>
              <a:rPr lang="fr-FR" sz="1500">
                <a:solidFill>
                  <a:schemeClr val="bg2"/>
                </a:solidFill>
              </a:rPr>
              <a:t>Recommandations  politiques (R&amp;I incluse) pour </a:t>
            </a:r>
            <a:r>
              <a:rPr lang="fr-FR" sz="1500" b="1">
                <a:solidFill>
                  <a:schemeClr val="bg2"/>
                </a:solidFill>
              </a:rPr>
              <a:t>soutenir une innovation et une croissance durables </a:t>
            </a:r>
            <a:r>
              <a:rPr lang="fr-FR" sz="1500">
                <a:solidFill>
                  <a:schemeClr val="bg2"/>
                </a:solidFill>
              </a:rPr>
              <a:t>dans l'industrie européenne du jeu vidéo.</a:t>
            </a:r>
            <a:endParaRPr lang="en-US" sz="1500">
              <a:solidFill>
                <a:schemeClr val="bg2"/>
              </a:solidFill>
            </a:endParaRPr>
          </a:p>
          <a:p>
            <a:pPr marL="514350" indent="-330200">
              <a:spcBef>
                <a:spcPts val="200"/>
              </a:spcBef>
              <a:buClr>
                <a:srgbClr val="000091"/>
              </a:buClr>
              <a:buSzPts val="1500"/>
              <a:buFont typeface="Arial"/>
              <a:buChar char="•"/>
            </a:pPr>
            <a:r>
              <a:rPr lang="fr-FR" sz="1500">
                <a:solidFill>
                  <a:schemeClr val="bg2"/>
                </a:solidFill>
              </a:rPr>
              <a:t>Méthodologies pour accroître </a:t>
            </a:r>
            <a:r>
              <a:rPr lang="fr-FR" sz="1500" b="1">
                <a:solidFill>
                  <a:schemeClr val="bg2"/>
                </a:solidFill>
              </a:rPr>
              <a:t>l'utilisation du savoir-faire et de la technologie du jeu vidéo </a:t>
            </a:r>
            <a:r>
              <a:rPr lang="fr-FR" sz="1500">
                <a:solidFill>
                  <a:schemeClr val="bg2"/>
                </a:solidFill>
              </a:rPr>
              <a:t>afin de stimuler </a:t>
            </a:r>
            <a:r>
              <a:rPr lang="fr-FR" sz="1500" b="1">
                <a:solidFill>
                  <a:schemeClr val="bg2"/>
                </a:solidFill>
              </a:rPr>
              <a:t>l'innovation dans d'autres secteurs </a:t>
            </a:r>
            <a:r>
              <a:rPr lang="fr-FR" sz="1500">
                <a:solidFill>
                  <a:schemeClr val="bg2"/>
                </a:solidFill>
              </a:rPr>
              <a:t>économiques.</a:t>
            </a:r>
            <a:endParaRPr lang="en-US" sz="1500">
              <a:solidFill>
                <a:schemeClr val="bg2"/>
              </a:solidFill>
            </a:endParaRPr>
          </a:p>
          <a:p>
            <a:pPr marL="514350" indent="-330200">
              <a:spcBef>
                <a:spcPts val="200"/>
              </a:spcBef>
              <a:spcAft>
                <a:spcPts val="600"/>
              </a:spcAft>
              <a:buClr>
                <a:srgbClr val="000091"/>
              </a:buClr>
              <a:buSzPts val="1500"/>
              <a:buFont typeface="Arial"/>
              <a:buChar char="•"/>
            </a:pPr>
            <a:r>
              <a:rPr lang="fr-FR" sz="1500">
                <a:solidFill>
                  <a:schemeClr val="bg2"/>
                </a:solidFill>
              </a:rPr>
              <a:t>Contributions pour </a:t>
            </a:r>
            <a:r>
              <a:rPr lang="fr-FR" sz="1500" b="1">
                <a:solidFill>
                  <a:schemeClr val="bg2"/>
                </a:solidFill>
              </a:rPr>
              <a:t>une industrie européenne du jeu vidéo florissante </a:t>
            </a:r>
            <a:r>
              <a:rPr lang="fr-FR" sz="1500">
                <a:solidFill>
                  <a:schemeClr val="bg2"/>
                </a:solidFill>
              </a:rPr>
              <a:t>concourant de manière décisive à la </a:t>
            </a:r>
            <a:r>
              <a:rPr lang="fr-FR" sz="1500" b="1">
                <a:solidFill>
                  <a:schemeClr val="bg2"/>
                </a:solidFill>
              </a:rPr>
              <a:t>croissance économique</a:t>
            </a:r>
            <a:r>
              <a:rPr lang="fr-FR" sz="1500">
                <a:solidFill>
                  <a:schemeClr val="bg2"/>
                </a:solidFill>
              </a:rPr>
              <a:t>, à la </a:t>
            </a:r>
            <a:r>
              <a:rPr lang="fr-FR" sz="1500" b="1">
                <a:solidFill>
                  <a:schemeClr val="bg2"/>
                </a:solidFill>
              </a:rPr>
              <a:t>création d'emplois</a:t>
            </a:r>
            <a:r>
              <a:rPr lang="fr-FR" sz="1500">
                <a:solidFill>
                  <a:schemeClr val="bg2"/>
                </a:solidFill>
              </a:rPr>
              <a:t>, au </a:t>
            </a:r>
            <a:r>
              <a:rPr lang="fr-FR" sz="1500" b="1">
                <a:solidFill>
                  <a:schemeClr val="bg2"/>
                </a:solidFill>
              </a:rPr>
              <a:t>bien-être physique et mental </a:t>
            </a:r>
            <a:r>
              <a:rPr lang="fr-FR" sz="1500">
                <a:solidFill>
                  <a:schemeClr val="bg2"/>
                </a:solidFill>
              </a:rPr>
              <a:t>ainsi qu'à la </a:t>
            </a:r>
            <a:r>
              <a:rPr lang="fr-FR" sz="1500" b="1">
                <a:solidFill>
                  <a:schemeClr val="bg2"/>
                </a:solidFill>
              </a:rPr>
              <a:t>cohésion sociale et culturelle</a:t>
            </a:r>
            <a:r>
              <a:rPr lang="fr-FR" sz="1500">
                <a:solidFill>
                  <a:schemeClr val="bg2"/>
                </a:solidFill>
              </a:rPr>
              <a:t>.</a:t>
            </a:r>
          </a:p>
          <a:p>
            <a:pPr marL="184150" indent="0">
              <a:spcBef>
                <a:spcPts val="200"/>
              </a:spcBef>
              <a:spcAft>
                <a:spcPts val="600"/>
              </a:spcAft>
              <a:buClr>
                <a:srgbClr val="000091"/>
              </a:buClr>
              <a:buSzPts val="1500"/>
            </a:pPr>
            <a:r>
              <a:rPr lang="fr-FR" sz="1400" i="1">
                <a:solidFill>
                  <a:schemeClr val="accent4"/>
                </a:solidFill>
                <a:sym typeface="Wingdings" pitchFamily="2" charset="2"/>
              </a:rPr>
              <a:t>	 </a:t>
            </a:r>
            <a:r>
              <a:rPr lang="fr-FR" sz="1400" i="1">
                <a:solidFill>
                  <a:schemeClr val="accent2">
                    <a:lumMod val="60000"/>
                    <a:lumOff val="40000"/>
                  </a:schemeClr>
                </a:solidFill>
              </a:rPr>
              <a:t>Impliquer différents États membres/pays associés, afin d'élaborer des recommandations 	valables à l'échelle européenne.</a:t>
            </a:r>
            <a:endParaRPr lang="en-US" sz="1400" i="1">
              <a:solidFill>
                <a:schemeClr val="accent2">
                  <a:lumMod val="60000"/>
                  <a:lumOff val="40000"/>
                </a:schemeClr>
              </a:solidFill>
            </a:endParaRPr>
          </a:p>
          <a:p>
            <a:pPr marL="139700" indent="0">
              <a:lnSpc>
                <a:spcPct val="110000"/>
              </a:lnSpc>
              <a:spcBef>
                <a:spcPts val="300"/>
              </a:spcBef>
              <a:buSzPts val="1400"/>
            </a:pPr>
            <a:endParaRPr lang="fr-FR" sz="1500" b="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66968" y="1283325"/>
            <a:ext cx="8424000" cy="2661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Un système d'innovation européen de premier plan en matière de jeu vidéo</a:t>
            </a:r>
            <a:endParaRPr lang="fr-FR" sz="1400" b="0">
              <a:solidFill>
                <a:schemeClr val="bg2">
                  <a:lumMod val="75000"/>
                </a:schemeClr>
              </a:solidFill>
            </a:endParaRPr>
          </a:p>
        </p:txBody>
      </p:sp>
      <p:sp>
        <p:nvSpPr>
          <p:cNvPr id="6" name="ZoneTexte 5">
            <a:extLst>
              <a:ext uri="{FF2B5EF4-FFF2-40B4-BE49-F238E27FC236}">
                <a16:creationId xmlns:a16="http://schemas.microsoft.com/office/drawing/2014/main" id="{082230F6-3DFB-F7CB-4732-938B518BED45}"/>
              </a:ext>
            </a:extLst>
          </p:cNvPr>
          <p:cNvSpPr txBox="1"/>
          <p:nvPr/>
        </p:nvSpPr>
        <p:spPr>
          <a:xfrm rot="16200000">
            <a:off x="-430442" y="1359468"/>
            <a:ext cx="1273105" cy="307777"/>
          </a:xfrm>
          <a:prstGeom prst="rect">
            <a:avLst/>
          </a:prstGeom>
          <a:noFill/>
        </p:spPr>
        <p:txBody>
          <a:bodyPr wrap="none" rtlCol="0">
            <a:spAutoFit/>
          </a:bodyPr>
          <a:lstStyle/>
          <a:p>
            <a:r>
              <a:rPr lang="fr-FR" i="1">
                <a:solidFill>
                  <a:schemeClr val="accent4"/>
                </a:solidFill>
              </a:rPr>
              <a:t>INNOVATIVE</a:t>
            </a:r>
          </a:p>
        </p:txBody>
      </p:sp>
      <p:sp>
        <p:nvSpPr>
          <p:cNvPr id="9" name="ZoneTexte 8">
            <a:extLst>
              <a:ext uri="{FF2B5EF4-FFF2-40B4-BE49-F238E27FC236}">
                <a16:creationId xmlns:a16="http://schemas.microsoft.com/office/drawing/2014/main" id="{7173F1E0-4460-FD29-DAB3-DF3E23045076}"/>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HORIZON-CL2-2023-HERITAGE-01-06</a:t>
            </a:r>
            <a:r>
              <a:rPr lang="en-US" sz="1200"/>
              <a:t>​</a:t>
            </a:r>
          </a:p>
          <a:p>
            <a:pPr algn="r" fontAlgn="base"/>
            <a:r>
              <a:rPr lang="fr-FR" sz="1200"/>
              <a:t>Budget global : </a:t>
            </a:r>
            <a:r>
              <a:rPr lang="fr-FR" sz="1200" b="1"/>
              <a:t>12M€ - </a:t>
            </a:r>
            <a:r>
              <a:rPr lang="fr-FR" sz="1200"/>
              <a:t>Budget par projet :</a:t>
            </a:r>
            <a:r>
              <a:rPr lang="fr-FR" sz="1200" b="1"/>
              <a:t> 3 à 4M€</a:t>
            </a:r>
            <a:r>
              <a:rPr lang="en-US" sz="1200"/>
              <a:t>​</a:t>
            </a:r>
          </a:p>
          <a:p>
            <a:pPr algn="r" fontAlgn="base"/>
            <a:r>
              <a:rPr lang="fr-FR" sz="1200"/>
              <a:t>Type de projet : </a:t>
            </a:r>
            <a:r>
              <a:rPr lang="fr-FR" sz="1200" b="1"/>
              <a:t>Action de Recherche et Innovation (RIA)</a:t>
            </a:r>
            <a:r>
              <a:rPr lang="en-US" sz="1200"/>
              <a:t>​</a:t>
            </a:r>
          </a:p>
        </p:txBody>
      </p:sp>
    </p:spTree>
    <p:extLst>
      <p:ext uri="{BB962C8B-B14F-4D97-AF65-F5344CB8AC3E}">
        <p14:creationId xmlns:p14="http://schemas.microsoft.com/office/powerpoint/2010/main" val="31194151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r>
              <a:rPr lang="en-GB" sz="2000"/>
              <a:t>Promoting cultural literacy through arts education to foster social inclusion </a:t>
            </a:r>
            <a:endParaRPr lang="en-US"/>
          </a:p>
        </p:txBody>
      </p:sp>
      <p:sp>
        <p:nvSpPr>
          <p:cNvPr id="200" name="Google Shape;200;p18"/>
          <p:cNvSpPr txBox="1">
            <a:spLocks noGrp="1"/>
          </p:cNvSpPr>
          <p:nvPr>
            <p:ph type="body" idx="1"/>
          </p:nvPr>
        </p:nvSpPr>
        <p:spPr>
          <a:xfrm>
            <a:off x="359999" y="1801049"/>
            <a:ext cx="8424000" cy="2927206"/>
          </a:xfrm>
          <a:prstGeom prst="rect">
            <a:avLst/>
          </a:prstGeom>
          <a:noFill/>
          <a:ln>
            <a:noFill/>
          </a:ln>
        </p:spPr>
        <p:txBody>
          <a:bodyPr spcFirstLastPara="1" wrap="square" lIns="0" tIns="0" rIns="0" bIns="0" anchor="t" anchorCtr="0">
            <a:noAutofit/>
          </a:bodyPr>
          <a:lstStyle/>
          <a:p>
            <a:pPr marL="0" indent="0">
              <a:buClr>
                <a:schemeClr val="dk1"/>
              </a:buClr>
              <a:buSzPts val="1100"/>
            </a:pPr>
            <a:r>
              <a:rPr lang="fr-FR" sz="1500" b="1">
                <a:solidFill>
                  <a:schemeClr val="accent4"/>
                </a:solidFill>
              </a:rPr>
              <a:t>Attendus </a:t>
            </a:r>
            <a:endParaRPr lang="fr-FR" sz="1500">
              <a:solidFill>
                <a:schemeClr val="accent4"/>
              </a:solidFill>
            </a:endParaRPr>
          </a:p>
          <a:p>
            <a:pPr marL="285750" indent="-285750">
              <a:lnSpc>
                <a:spcPct val="114999"/>
              </a:lnSpc>
              <a:buClr>
                <a:srgbClr val="000091"/>
              </a:buClr>
              <a:buSzPts val="1500"/>
              <a:buFont typeface="Arial,Sans-Serif"/>
              <a:buChar char="•"/>
            </a:pPr>
            <a:r>
              <a:rPr lang="fr-FR" sz="1500">
                <a:solidFill>
                  <a:schemeClr val="bg2"/>
                </a:solidFill>
              </a:rPr>
              <a:t>Compréhension de </a:t>
            </a:r>
            <a:r>
              <a:rPr lang="fr-FR" sz="1500" b="1">
                <a:solidFill>
                  <a:schemeClr val="bg2"/>
                </a:solidFill>
              </a:rPr>
              <a:t>l'importance de la culture générale </a:t>
            </a:r>
            <a:r>
              <a:rPr lang="fr-FR" sz="1500">
                <a:solidFill>
                  <a:schemeClr val="bg2"/>
                </a:solidFill>
              </a:rPr>
              <a:t>pour la </a:t>
            </a:r>
            <a:r>
              <a:rPr lang="fr-FR" sz="1500" b="1">
                <a:solidFill>
                  <a:schemeClr val="bg2"/>
                </a:solidFill>
              </a:rPr>
              <a:t>cohésion sociale </a:t>
            </a:r>
            <a:r>
              <a:rPr lang="fr-FR" sz="1500">
                <a:solidFill>
                  <a:schemeClr val="bg2"/>
                </a:solidFill>
              </a:rPr>
              <a:t>et la </a:t>
            </a:r>
            <a:r>
              <a:rPr lang="fr-FR" sz="1500" b="1">
                <a:solidFill>
                  <a:schemeClr val="bg2"/>
                </a:solidFill>
              </a:rPr>
              <a:t>tolérance </a:t>
            </a:r>
            <a:r>
              <a:rPr lang="fr-FR" sz="1500">
                <a:solidFill>
                  <a:schemeClr val="bg2"/>
                </a:solidFill>
              </a:rPr>
              <a:t>et la </a:t>
            </a:r>
            <a:r>
              <a:rPr lang="fr-FR" sz="1500" b="1">
                <a:solidFill>
                  <a:schemeClr val="bg2"/>
                </a:solidFill>
              </a:rPr>
              <a:t>diversité culturelle</a:t>
            </a:r>
            <a:endParaRPr lang="en-US" sz="1500">
              <a:solidFill>
                <a:schemeClr val="bg2"/>
              </a:solidFill>
            </a:endParaRPr>
          </a:p>
          <a:p>
            <a:pPr marL="285750" indent="-285750">
              <a:lnSpc>
                <a:spcPct val="114999"/>
              </a:lnSpc>
              <a:buClr>
                <a:srgbClr val="000091"/>
              </a:buClr>
              <a:buSzPts val="1500"/>
              <a:buFont typeface="Arial,Sans-Serif"/>
              <a:buChar char="•"/>
            </a:pPr>
            <a:r>
              <a:rPr lang="fr-FR" sz="1500">
                <a:solidFill>
                  <a:schemeClr val="bg2"/>
                </a:solidFill>
              </a:rPr>
              <a:t>Solutions innovantes pour </a:t>
            </a:r>
            <a:r>
              <a:rPr lang="fr-FR" sz="1500" b="1">
                <a:solidFill>
                  <a:schemeClr val="bg2"/>
                </a:solidFill>
              </a:rPr>
              <a:t>améliorer la culture générale en Europe </a:t>
            </a:r>
            <a:r>
              <a:rPr lang="fr-FR" sz="1500">
                <a:solidFill>
                  <a:schemeClr val="bg2"/>
                </a:solidFill>
              </a:rPr>
              <a:t>à travers </a:t>
            </a:r>
            <a:r>
              <a:rPr lang="fr-FR" sz="1500" b="1">
                <a:solidFill>
                  <a:schemeClr val="bg2"/>
                </a:solidFill>
              </a:rPr>
              <a:t>l'éducation formelle et non formelle</a:t>
            </a:r>
            <a:r>
              <a:rPr lang="fr-FR" sz="1500">
                <a:solidFill>
                  <a:schemeClr val="bg2"/>
                </a:solidFill>
              </a:rPr>
              <a:t>.</a:t>
            </a:r>
            <a:endParaRPr lang="en-US" sz="1500">
              <a:solidFill>
                <a:schemeClr val="bg2"/>
              </a:solidFill>
            </a:endParaRPr>
          </a:p>
          <a:p>
            <a:pPr marL="285750" indent="-285750">
              <a:lnSpc>
                <a:spcPct val="114999"/>
              </a:lnSpc>
              <a:spcAft>
                <a:spcPts val="600"/>
              </a:spcAft>
              <a:buClr>
                <a:srgbClr val="000091"/>
              </a:buClr>
              <a:buSzPts val="1500"/>
              <a:buFont typeface="Arial,Sans-Serif"/>
              <a:buChar char="•"/>
            </a:pPr>
            <a:r>
              <a:rPr lang="fr-FR" sz="1500">
                <a:solidFill>
                  <a:schemeClr val="bg2"/>
                </a:solidFill>
              </a:rPr>
              <a:t>Encourager </a:t>
            </a:r>
            <a:r>
              <a:rPr lang="fr-FR" sz="1500" b="1">
                <a:solidFill>
                  <a:schemeClr val="bg2"/>
                </a:solidFill>
              </a:rPr>
              <a:t>la culture autour de la culture européenne et non-européenne </a:t>
            </a:r>
            <a:r>
              <a:rPr lang="fr-FR" sz="1500">
                <a:solidFill>
                  <a:schemeClr val="bg2"/>
                </a:solidFill>
              </a:rPr>
              <a:t>afin de créer une intégration à double sens.</a:t>
            </a:r>
          </a:p>
          <a:p>
            <a:pPr marL="0" indent="0">
              <a:lnSpc>
                <a:spcPct val="114999"/>
              </a:lnSpc>
              <a:buClr>
                <a:srgbClr val="000091"/>
              </a:buClr>
              <a:buSzPts val="1500"/>
            </a:pPr>
            <a:r>
              <a:rPr lang="fr-FR" sz="1500" i="1">
                <a:solidFill>
                  <a:schemeClr val="accent4"/>
                </a:solidFill>
                <a:sym typeface="Wingdings" pitchFamily="2" charset="2"/>
              </a:rPr>
              <a:t>	</a:t>
            </a:r>
            <a:r>
              <a:rPr lang="fr-FR" sz="1400" i="1">
                <a:solidFill>
                  <a:schemeClr val="accent4"/>
                </a:solidFill>
                <a:sym typeface="Wingdings" pitchFamily="2" charset="2"/>
              </a:rPr>
              <a:t> </a:t>
            </a:r>
            <a:r>
              <a:rPr lang="fr-FR" sz="1400" i="1">
                <a:solidFill>
                  <a:schemeClr val="accent2">
                    <a:lumMod val="60000"/>
                    <a:lumOff val="40000"/>
                  </a:schemeClr>
                </a:solidFill>
              </a:rPr>
              <a:t>La participation de pays ayant des politiques divergentes en matière de culture 	générale est encouragée.</a:t>
            </a:r>
            <a:endParaRPr lang="en-US" sz="1400" i="1">
              <a:solidFill>
                <a:schemeClr val="accent2">
                  <a:lumMod val="60000"/>
                  <a:lumOff val="40000"/>
                </a:schemeClr>
              </a:solidFill>
            </a:endParaRPr>
          </a:p>
          <a:p>
            <a:pPr marL="139700" indent="0">
              <a:lnSpc>
                <a:spcPct val="110000"/>
              </a:lnSpc>
              <a:buSzPts val="1400"/>
            </a:pPr>
            <a:endParaRPr lang="fr-FR" sz="1500" b="1"/>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1642044" y="1314222"/>
            <a:ext cx="7141955" cy="23521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Promouvoir l'alphabétisation culturelle par l'éducation artistique pour favoriser l'inclusion sociale</a:t>
            </a:r>
            <a:endParaRPr lang="fr-FR" sz="1400" b="0">
              <a:solidFill>
                <a:srgbClr val="00006D"/>
              </a:solidFill>
            </a:endParaRPr>
          </a:p>
          <a:p>
            <a:endParaRPr lang="fr-FR" sz="1400" b="0">
              <a:solidFill>
                <a:schemeClr val="bg2">
                  <a:lumMod val="75000"/>
                </a:schemeClr>
              </a:solidFill>
            </a:endParaRPr>
          </a:p>
        </p:txBody>
      </p:sp>
      <p:sp>
        <p:nvSpPr>
          <p:cNvPr id="6" name="ZoneTexte 5">
            <a:extLst>
              <a:ext uri="{FF2B5EF4-FFF2-40B4-BE49-F238E27FC236}">
                <a16:creationId xmlns:a16="http://schemas.microsoft.com/office/drawing/2014/main" id="{41D09FA4-C4ED-8367-3178-DF2F9DD8136C}"/>
              </a:ext>
            </a:extLst>
          </p:cNvPr>
          <p:cNvSpPr txBox="1"/>
          <p:nvPr/>
        </p:nvSpPr>
        <p:spPr>
          <a:xfrm rot="16200000">
            <a:off x="-430442" y="1359468"/>
            <a:ext cx="1273105" cy="307777"/>
          </a:xfrm>
          <a:prstGeom prst="rect">
            <a:avLst/>
          </a:prstGeom>
          <a:noFill/>
        </p:spPr>
        <p:txBody>
          <a:bodyPr wrap="none" rtlCol="0">
            <a:spAutoFit/>
          </a:bodyPr>
          <a:lstStyle/>
          <a:p>
            <a:r>
              <a:rPr lang="fr-FR" i="1">
                <a:solidFill>
                  <a:schemeClr val="accent4"/>
                </a:solidFill>
              </a:rPr>
              <a:t>INNOVATIVE</a:t>
            </a:r>
          </a:p>
        </p:txBody>
      </p:sp>
      <p:sp>
        <p:nvSpPr>
          <p:cNvPr id="9" name="ZoneTexte 8">
            <a:extLst>
              <a:ext uri="{FF2B5EF4-FFF2-40B4-BE49-F238E27FC236}">
                <a16:creationId xmlns:a16="http://schemas.microsoft.com/office/drawing/2014/main" id="{B4E12184-037A-C85B-ABE3-92AB103B4418}"/>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HORIZON-CL2-2023-HERITAGE-01-07</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7" name="Rectangle : coins arrondis 6">
            <a:extLst>
              <a:ext uri="{FF2B5EF4-FFF2-40B4-BE49-F238E27FC236}">
                <a16:creationId xmlns:a16="http://schemas.microsoft.com/office/drawing/2014/main" id="{37860CA5-1AEE-46D2-8772-435585627E30}"/>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US" sz="1100">
                <a:solidFill>
                  <a:schemeClr val="tx1"/>
                </a:solidFill>
              </a:rPr>
              <a:t>HORIZON-CL2-2024-TRANSFORMATIONS-01-08: Arts and cultural awareness and expression in education and training ; </a:t>
            </a:r>
            <a:r>
              <a:rPr lang="en-US" sz="1100" b="0" i="0" u="sng" strike="noStrike">
                <a:solidFill>
                  <a:schemeClr val="tx1"/>
                </a:solidFill>
                <a:effectLst/>
                <a:hlinkClick r:id="rId3">
                  <a:extLst>
                    <a:ext uri="{A12FA001-AC4F-418D-AE19-62706E023703}">
                      <ahyp:hlinkClr xmlns:ahyp="http://schemas.microsoft.com/office/drawing/2018/hyperlinkcolor" val="tx"/>
                    </a:ext>
                  </a:extLst>
                </a:hlinkClick>
              </a:rPr>
              <a:t>CULT-COOP-03-2017</a:t>
            </a:r>
            <a:r>
              <a:rPr lang="en-US" sz="1100" b="0" i="0" strike="noStrike">
                <a:solidFill>
                  <a:schemeClr val="tx1"/>
                </a:solidFill>
                <a:effectLst/>
              </a:rPr>
              <a:t>: Cultural literacy of young generations in Europe </a:t>
            </a:r>
            <a:r>
              <a:rPr lang="en-US" sz="1100">
                <a:solidFill>
                  <a:schemeClr val="tx1"/>
                </a:solidFill>
              </a:rPr>
              <a:t> </a:t>
            </a:r>
            <a:r>
              <a:rPr lang="fr-FR" sz="1100">
                <a:solidFill>
                  <a:schemeClr val="tx1"/>
                </a:solidFill>
              </a:rPr>
              <a:t> </a:t>
            </a:r>
            <a:endParaRPr lang="fr-FR" sz="1100">
              <a:solidFill>
                <a:schemeClr val="tx1"/>
              </a:solidFill>
              <a:cs typeface="Arial"/>
            </a:endParaRPr>
          </a:p>
        </p:txBody>
      </p:sp>
    </p:spTree>
    <p:extLst>
      <p:ext uri="{BB962C8B-B14F-4D97-AF65-F5344CB8AC3E}">
        <p14:creationId xmlns:p14="http://schemas.microsoft.com/office/powerpoint/2010/main" val="608366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sz="2000"/>
              <a:t>Cultural and creative approaches for gender-responsive STEAM education  </a:t>
            </a:r>
            <a:endParaRPr lang="en-US"/>
          </a:p>
        </p:txBody>
      </p:sp>
      <p:sp>
        <p:nvSpPr>
          <p:cNvPr id="200" name="Google Shape;200;p18"/>
          <p:cNvSpPr txBox="1">
            <a:spLocks noGrp="1"/>
          </p:cNvSpPr>
          <p:nvPr>
            <p:ph type="body" idx="1"/>
          </p:nvPr>
        </p:nvSpPr>
        <p:spPr>
          <a:xfrm>
            <a:off x="360000" y="1766376"/>
            <a:ext cx="8424000" cy="328639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Résultats attendus </a:t>
            </a:r>
            <a:endParaRPr lang="fr-FR" sz="1500">
              <a:solidFill>
                <a:schemeClr val="accent4"/>
              </a:solidFill>
            </a:endParaRPr>
          </a:p>
          <a:p>
            <a:pPr marL="285750" indent="-285750">
              <a:lnSpc>
                <a:spcPct val="114999"/>
              </a:lnSpc>
              <a:spcBef>
                <a:spcPts val="300"/>
              </a:spcBef>
              <a:buClr>
                <a:srgbClr val="000091"/>
              </a:buClr>
              <a:buSzPts val="1500"/>
              <a:buFont typeface="Arial,Sans-Serif"/>
              <a:buChar char="•"/>
            </a:pPr>
            <a:r>
              <a:rPr lang="fr-FR" sz="1500">
                <a:solidFill>
                  <a:schemeClr val="bg2"/>
                </a:solidFill>
              </a:rPr>
              <a:t>Réseau de coordination entre ICC, société civile, entreprises technologiques et établissements d'enseignement secondaire et supérieur pour </a:t>
            </a:r>
            <a:r>
              <a:rPr lang="fr-FR" sz="1500" b="1">
                <a:solidFill>
                  <a:schemeClr val="bg2"/>
                </a:solidFill>
              </a:rPr>
              <a:t>favoriser l'adoption d'approches artistiques, culturelles et</a:t>
            </a:r>
            <a:r>
              <a:rPr lang="fr-FR" sz="1500">
                <a:solidFill>
                  <a:schemeClr val="bg2"/>
                </a:solidFill>
              </a:rPr>
              <a:t> </a:t>
            </a:r>
            <a:r>
              <a:rPr lang="fr-FR" sz="1500" b="1">
                <a:solidFill>
                  <a:schemeClr val="bg2"/>
                </a:solidFill>
              </a:rPr>
              <a:t>de sciences sociales dans l'enseignement, la recherche et l'innovation en STEM </a:t>
            </a:r>
            <a:r>
              <a:rPr lang="fr-FR" sz="1500" i="1">
                <a:solidFill>
                  <a:schemeClr val="bg2"/>
                </a:solidFill>
              </a:rPr>
              <a:t>« sciences, technologies, ingénierie et mathématiques »</a:t>
            </a:r>
            <a:endParaRPr lang="en-US" sz="1500" i="1">
              <a:solidFill>
                <a:schemeClr val="bg2"/>
              </a:solidFill>
            </a:endParaRPr>
          </a:p>
          <a:p>
            <a:pPr marL="285750" indent="-285750">
              <a:lnSpc>
                <a:spcPct val="114999"/>
              </a:lnSpc>
              <a:spcBef>
                <a:spcPts val="300"/>
              </a:spcBef>
              <a:buClr>
                <a:srgbClr val="000091"/>
              </a:buClr>
              <a:buSzPts val="1500"/>
              <a:buFont typeface="Arial,Sans-Serif"/>
              <a:buChar char="•"/>
            </a:pPr>
            <a:r>
              <a:rPr lang="fr-FR" sz="1500">
                <a:solidFill>
                  <a:schemeClr val="bg2"/>
                </a:solidFill>
              </a:rPr>
              <a:t>Meilleure compréhension des </a:t>
            </a:r>
            <a:r>
              <a:rPr lang="fr-FR" sz="1500" b="1">
                <a:solidFill>
                  <a:schemeClr val="bg2"/>
                </a:solidFill>
              </a:rPr>
              <a:t>avantages de l'intégration des approches artistiques, culturelles et SS</a:t>
            </a:r>
            <a:r>
              <a:rPr lang="fr-FR" sz="1500">
                <a:solidFill>
                  <a:schemeClr val="bg2"/>
                </a:solidFill>
              </a:rPr>
              <a:t> dans l'enseignement, la recherche en STEM et de son impact sur la compétitivité, le genre et les perspectives de carrière.</a:t>
            </a:r>
            <a:endParaRPr lang="en-US" sz="1500">
              <a:solidFill>
                <a:schemeClr val="bg2"/>
              </a:solidFill>
            </a:endParaRPr>
          </a:p>
          <a:p>
            <a:pPr marL="285750" indent="-285750">
              <a:lnSpc>
                <a:spcPct val="114999"/>
              </a:lnSpc>
              <a:spcBef>
                <a:spcPts val="300"/>
              </a:spcBef>
              <a:buClr>
                <a:srgbClr val="000091"/>
              </a:buClr>
              <a:buSzPts val="1500"/>
              <a:buFont typeface="Arial,Sans-Serif"/>
              <a:buChar char="•"/>
            </a:pPr>
            <a:r>
              <a:rPr lang="fr-FR" sz="1500">
                <a:solidFill>
                  <a:schemeClr val="bg2"/>
                </a:solidFill>
              </a:rPr>
              <a:t>Pilotage de la </a:t>
            </a:r>
            <a:r>
              <a:rPr lang="fr-FR" sz="1500" b="1">
                <a:solidFill>
                  <a:schemeClr val="bg2"/>
                </a:solidFill>
              </a:rPr>
              <a:t>première semaine STE(A)M de l’UE pour les futures femmes innovatrices</a:t>
            </a:r>
            <a:r>
              <a:rPr lang="fr-FR" sz="1500">
                <a:solidFill>
                  <a:schemeClr val="bg2"/>
                </a:solidFill>
              </a:rPr>
              <a:t>, en collaboration avec des musées des sciences et des technologies, des entreprises technologiques, des établissements d'enseignement et des ICC.</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1715403" y="1303550"/>
            <a:ext cx="7068596" cy="2265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Approches culturelles et créatives pour une éducation en sciences, technologies, ingénierie et mathématiques (STEM) sensible au genre</a:t>
            </a:r>
            <a:endParaRPr lang="en-US" sz="1400" b="0" i="1">
              <a:solidFill>
                <a:schemeClr val="tx1">
                  <a:lumMod val="65000"/>
                  <a:lumOff val="35000"/>
                </a:schemeClr>
              </a:solidFill>
            </a:endParaRPr>
          </a:p>
        </p:txBody>
      </p:sp>
      <p:sp>
        <p:nvSpPr>
          <p:cNvPr id="6" name="ZoneTexte 5">
            <a:extLst>
              <a:ext uri="{FF2B5EF4-FFF2-40B4-BE49-F238E27FC236}">
                <a16:creationId xmlns:a16="http://schemas.microsoft.com/office/drawing/2014/main" id="{3D81EF23-2F4D-0F4E-AA94-12DE388C0842}"/>
              </a:ext>
            </a:extLst>
          </p:cNvPr>
          <p:cNvSpPr txBox="1"/>
          <p:nvPr/>
        </p:nvSpPr>
        <p:spPr>
          <a:xfrm rot="16200000">
            <a:off x="-430442" y="1359468"/>
            <a:ext cx="1273105" cy="307777"/>
          </a:xfrm>
          <a:prstGeom prst="rect">
            <a:avLst/>
          </a:prstGeom>
          <a:noFill/>
        </p:spPr>
        <p:txBody>
          <a:bodyPr wrap="none" rtlCol="0">
            <a:spAutoFit/>
          </a:bodyPr>
          <a:lstStyle/>
          <a:p>
            <a:r>
              <a:rPr lang="fr-FR" i="1">
                <a:solidFill>
                  <a:schemeClr val="accent4"/>
                </a:solidFill>
              </a:rPr>
              <a:t>INNOVATIVE</a:t>
            </a:r>
          </a:p>
        </p:txBody>
      </p:sp>
      <p:sp>
        <p:nvSpPr>
          <p:cNvPr id="9" name="ZoneTexte 8">
            <a:extLst>
              <a:ext uri="{FF2B5EF4-FFF2-40B4-BE49-F238E27FC236}">
                <a16:creationId xmlns:a16="http://schemas.microsoft.com/office/drawing/2014/main" id="{AB194033-D7EB-990F-A3B5-CBC00CDADE4C}"/>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HORIZON-CL2-2023-HERITAGE-01-08</a:t>
            </a:r>
            <a:r>
              <a:rPr lang="en-US" sz="1200"/>
              <a:t>​</a:t>
            </a:r>
          </a:p>
          <a:p>
            <a:pPr algn="r" fontAlgn="base"/>
            <a:r>
              <a:rPr lang="fr-FR" sz="1200"/>
              <a:t>Budget global : </a:t>
            </a:r>
            <a:r>
              <a:rPr lang="fr-FR" sz="1200" b="1"/>
              <a:t>1,5M€ - </a:t>
            </a:r>
            <a:r>
              <a:rPr lang="fr-FR" sz="1200"/>
              <a:t>Budget par projet :</a:t>
            </a:r>
            <a:r>
              <a:rPr lang="fr-FR" sz="1200" b="1"/>
              <a:t> 1 à 1,5M€ </a:t>
            </a:r>
            <a:r>
              <a:rPr lang="fr-FR" sz="1200"/>
              <a:t>- </a:t>
            </a:r>
            <a:r>
              <a:rPr lang="fr-FR" sz="1200" i="1"/>
              <a:t>Lump </a:t>
            </a:r>
            <a:r>
              <a:rPr lang="fr-FR" sz="1200" i="1" err="1"/>
              <a:t>sum</a:t>
            </a:r>
            <a:r>
              <a:rPr lang="fr-FR" sz="1200" i="1"/>
              <a:t> </a:t>
            </a:r>
            <a:r>
              <a:rPr lang="en-US" sz="1200"/>
              <a:t>​</a:t>
            </a:r>
          </a:p>
          <a:p>
            <a:pPr algn="r" fontAlgn="base"/>
            <a:r>
              <a:rPr lang="fr-FR" sz="1200"/>
              <a:t>Type de projet : </a:t>
            </a:r>
            <a:r>
              <a:rPr lang="fr-FR" sz="1200" b="1"/>
              <a:t>Action de Coordination et de Soutien (CSA)</a:t>
            </a:r>
            <a:r>
              <a:rPr lang="en-US" sz="1200"/>
              <a:t>​</a:t>
            </a:r>
          </a:p>
        </p:txBody>
      </p:sp>
    </p:spTree>
    <p:extLst>
      <p:ext uri="{BB962C8B-B14F-4D97-AF65-F5344CB8AC3E}">
        <p14:creationId xmlns:p14="http://schemas.microsoft.com/office/powerpoint/2010/main" val="2388793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A004BB0-C4EF-4C8F-8652-E2994A096022}"/>
              </a:ext>
            </a:extLst>
          </p:cNvPr>
          <p:cNvSpPr>
            <a:spLocks noGrp="1"/>
          </p:cNvSpPr>
          <p:nvPr>
            <p:ph type="pic" sz="quarter" idx="13"/>
          </p:nvPr>
        </p:nvSpPr>
        <p:spPr/>
      </p:sp>
      <p:sp>
        <p:nvSpPr>
          <p:cNvPr id="3" name="Titre 2">
            <a:extLst>
              <a:ext uri="{FF2B5EF4-FFF2-40B4-BE49-F238E27FC236}">
                <a16:creationId xmlns:a16="http://schemas.microsoft.com/office/drawing/2014/main" id="{6EEFA7F2-7BF1-4F79-9E38-D957AFA001D1}"/>
              </a:ext>
            </a:extLst>
          </p:cNvPr>
          <p:cNvSpPr>
            <a:spLocks noGrp="1"/>
          </p:cNvSpPr>
          <p:nvPr>
            <p:ph type="title"/>
          </p:nvPr>
        </p:nvSpPr>
        <p:spPr/>
        <p:txBody>
          <a:bodyPr/>
          <a:lstStyle/>
          <a:p>
            <a:pPr marL="0" indent="0">
              <a:buNone/>
            </a:pPr>
            <a:r>
              <a:rPr lang="en-GB"/>
              <a:t>A European Collaborative Cloud for Cultural Heritage (2023)</a:t>
            </a:r>
            <a:endParaRPr lang="fr-FR"/>
          </a:p>
        </p:txBody>
      </p:sp>
      <p:sp>
        <p:nvSpPr>
          <p:cNvPr id="4" name="Espace réservé du numéro de diapositive 3">
            <a:extLst>
              <a:ext uri="{FF2B5EF4-FFF2-40B4-BE49-F238E27FC236}">
                <a16:creationId xmlns:a16="http://schemas.microsoft.com/office/drawing/2014/main" id="{1E2E8393-A519-43C1-8B25-E5AF1D98053F}"/>
              </a:ext>
            </a:extLst>
          </p:cNvPr>
          <p:cNvSpPr>
            <a:spLocks noGrp="1"/>
          </p:cNvSpPr>
          <p:nvPr>
            <p:ph type="sldNum" sz="quarter" idx="12"/>
          </p:nvPr>
        </p:nvSpPr>
        <p:spPr/>
        <p:txBody>
          <a:bodyPr/>
          <a:lstStyle/>
          <a:p>
            <a:fld id="{733122C9-A0B9-462F-8757-0847AD287B63}" type="slidenum">
              <a:rPr lang="fr-FR" smtClean="0"/>
              <a:pPr/>
              <a:t>66</a:t>
            </a:fld>
            <a:endParaRPr lang="fr-FR"/>
          </a:p>
        </p:txBody>
      </p:sp>
    </p:spTree>
    <p:extLst>
      <p:ext uri="{BB962C8B-B14F-4D97-AF65-F5344CB8AC3E}">
        <p14:creationId xmlns:p14="http://schemas.microsoft.com/office/powerpoint/2010/main" val="13503321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60000" y="1001912"/>
            <a:ext cx="8424000" cy="352008"/>
          </a:xfrm>
          <a:prstGeom prst="rect">
            <a:avLst/>
          </a:prstGeom>
          <a:noFill/>
          <a:ln>
            <a:noFill/>
          </a:ln>
        </p:spPr>
        <p:txBody>
          <a:bodyPr spcFirstLastPara="1" wrap="square" lIns="0" tIns="0" rIns="0" bIns="0" anchor="t" anchorCtr="0">
            <a:noAutofit/>
          </a:bodyPr>
          <a:lstStyle/>
          <a:p>
            <a:r>
              <a:rPr lang="en-GB" sz="2400">
                <a:solidFill>
                  <a:schemeClr val="accent4"/>
                </a:solidFill>
              </a:rPr>
              <a:t>A European Collaborative Cloud for Cultural Heritage</a:t>
            </a:r>
            <a:endParaRPr lang="en-GB" sz="1200" b="0">
              <a:solidFill>
                <a:schemeClr val="accent4"/>
              </a:solidFill>
            </a:endParaRPr>
          </a:p>
        </p:txBody>
      </p:sp>
      <p:sp>
        <p:nvSpPr>
          <p:cNvPr id="200" name="Google Shape;200;p18"/>
          <p:cNvSpPr txBox="1">
            <a:spLocks noGrp="1"/>
          </p:cNvSpPr>
          <p:nvPr>
            <p:ph type="body" idx="1"/>
          </p:nvPr>
        </p:nvSpPr>
        <p:spPr>
          <a:xfrm>
            <a:off x="359999" y="1479029"/>
            <a:ext cx="8424000" cy="328639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400" i="1">
                <a:solidFill>
                  <a:schemeClr val="bg2"/>
                </a:solidFill>
              </a:rPr>
              <a:t>Etablir un </a:t>
            </a:r>
            <a:r>
              <a:rPr lang="fr-FR" sz="1400" b="1" i="1">
                <a:solidFill>
                  <a:schemeClr val="bg2"/>
                </a:solidFill>
              </a:rPr>
              <a:t>espace collaboratif numérique </a:t>
            </a:r>
            <a:r>
              <a:rPr lang="fr-FR" sz="1400" i="1">
                <a:solidFill>
                  <a:schemeClr val="bg2"/>
                </a:solidFill>
              </a:rPr>
              <a:t>sur le patrimoine culturel, incluant une </a:t>
            </a:r>
            <a:r>
              <a:rPr lang="fr-FR" sz="1400" b="1" i="1">
                <a:solidFill>
                  <a:schemeClr val="bg2"/>
                </a:solidFill>
              </a:rPr>
              <a:t>plateforme cloud </a:t>
            </a:r>
            <a:r>
              <a:rPr lang="fr-FR" sz="1400" i="1">
                <a:solidFill>
                  <a:schemeClr val="bg2"/>
                </a:solidFill>
              </a:rPr>
              <a:t>pour : </a:t>
            </a:r>
          </a:p>
          <a:p>
            <a:pPr marL="285750" indent="-285750">
              <a:spcBef>
                <a:spcPts val="300"/>
              </a:spcBef>
              <a:buClr>
                <a:schemeClr val="dk1"/>
              </a:buClr>
              <a:buSzPts val="1100"/>
              <a:buFontTx/>
              <a:buChar char="-"/>
            </a:pPr>
            <a:r>
              <a:rPr lang="fr-FR" sz="1400" i="1">
                <a:solidFill>
                  <a:schemeClr val="bg2"/>
                </a:solidFill>
              </a:rPr>
              <a:t>Les institutions patrimoniales, les chercheurs, les ICC et la société européenne ;</a:t>
            </a:r>
          </a:p>
          <a:p>
            <a:pPr marL="285750" indent="-285750">
              <a:spcBef>
                <a:spcPts val="300"/>
              </a:spcBef>
              <a:buClr>
                <a:schemeClr val="dk1"/>
              </a:buClr>
              <a:buSzPts val="1100"/>
              <a:buFontTx/>
              <a:buChar char="-"/>
            </a:pPr>
            <a:r>
              <a:rPr lang="fr-FR" sz="1400" i="1">
                <a:solidFill>
                  <a:schemeClr val="bg2"/>
                </a:solidFill>
              </a:rPr>
              <a:t>Répondre aux besoins urgents et évolutifs des acteurs du secteur à l’ère numérique.</a:t>
            </a:r>
          </a:p>
          <a:p>
            <a:pPr marL="285750" indent="-285750">
              <a:spcBef>
                <a:spcPts val="300"/>
              </a:spcBef>
              <a:spcAft>
                <a:spcPts val="900"/>
              </a:spcAft>
              <a:buClr>
                <a:schemeClr val="dk1"/>
              </a:buClr>
              <a:buSzPts val="1100"/>
              <a:buFontTx/>
              <a:buChar char="-"/>
            </a:pPr>
            <a:r>
              <a:rPr lang="fr-FR" sz="1400" i="1">
                <a:solidFill>
                  <a:schemeClr val="bg2"/>
                </a:solidFill>
                <a:sym typeface="Wingdings" pitchFamily="2" charset="2"/>
              </a:rPr>
              <a:t>Permettre la collaboration, la synergie et la </a:t>
            </a:r>
            <a:r>
              <a:rPr lang="fr-FR" sz="1400" i="1" err="1">
                <a:solidFill>
                  <a:schemeClr val="bg2"/>
                </a:solidFill>
                <a:sym typeface="Wingdings" pitchFamily="2" charset="2"/>
              </a:rPr>
              <a:t>co-création</a:t>
            </a:r>
            <a:r>
              <a:rPr lang="fr-FR" sz="1400" i="1">
                <a:solidFill>
                  <a:schemeClr val="bg2"/>
                </a:solidFill>
                <a:sym typeface="Wingdings" pitchFamily="2" charset="2"/>
              </a:rPr>
              <a:t> entre acteurs publics et privés  générer de nouveaux domaines de recherche, de connaissance et de création de valeur sociétale</a:t>
            </a:r>
          </a:p>
          <a:p>
            <a:pPr marL="285750" indent="-285750">
              <a:spcBef>
                <a:spcPts val="300"/>
              </a:spcBef>
              <a:buClr>
                <a:schemeClr val="dk1"/>
              </a:buClr>
              <a:buSzPts val="1100"/>
              <a:buFont typeface="Wingdings" pitchFamily="2" charset="2"/>
              <a:buChar char="à"/>
            </a:pPr>
            <a:r>
              <a:rPr lang="fr-FR" sz="1400" i="1">
                <a:solidFill>
                  <a:schemeClr val="bg2"/>
                </a:solidFill>
              </a:rPr>
              <a:t>Des communautés actives pour contribuer à l’assistance, la formation, des modèles de données, des bibliothèques communes, des guides…</a:t>
            </a:r>
          </a:p>
          <a:p>
            <a:pPr marL="285750" indent="-285750">
              <a:spcBef>
                <a:spcPts val="300"/>
              </a:spcBef>
              <a:buClr>
                <a:schemeClr val="dk1"/>
              </a:buClr>
              <a:buSzPts val="1100"/>
              <a:buFont typeface="Wingdings" pitchFamily="2" charset="2"/>
              <a:buChar char="à"/>
            </a:pPr>
            <a:r>
              <a:rPr lang="fr-FR" sz="1400" i="1">
                <a:solidFill>
                  <a:schemeClr val="bg2"/>
                </a:solidFill>
              </a:rPr>
              <a:t>Droits de PI des objets numériques produits et stockés dans l’ECCCH enregistrés et traçables</a:t>
            </a:r>
          </a:p>
          <a:p>
            <a:pPr marL="285750" indent="-285750">
              <a:spcBef>
                <a:spcPts val="300"/>
              </a:spcBef>
              <a:buClr>
                <a:schemeClr val="dk1"/>
              </a:buClr>
              <a:buSzPts val="1100"/>
              <a:buFont typeface="Wingdings" pitchFamily="2" charset="2"/>
              <a:buChar char="à"/>
            </a:pPr>
            <a:r>
              <a:rPr lang="fr-FR" sz="1400" i="1">
                <a:solidFill>
                  <a:schemeClr val="bg2"/>
                </a:solidFill>
              </a:rPr>
              <a:t>Une architecture à la conception évolutive pour intégrer les nouvelles technologies, nouveaux outils</a:t>
            </a:r>
          </a:p>
          <a:p>
            <a:pPr marL="285750" indent="-285750">
              <a:spcBef>
                <a:spcPts val="300"/>
              </a:spcBef>
              <a:buClr>
                <a:schemeClr val="dk1"/>
              </a:buClr>
              <a:buSzPts val="1100"/>
              <a:buFont typeface="Wingdings" pitchFamily="2" charset="2"/>
              <a:buChar char="à"/>
            </a:pPr>
            <a:r>
              <a:rPr lang="fr-FR" sz="1400" i="1">
                <a:solidFill>
                  <a:schemeClr val="bg2"/>
                </a:solidFill>
              </a:rPr>
              <a:t>Une conception inclusive pour intégrer de nouveaux utilisateurs et se connecter à d’autres plateformes</a:t>
            </a:r>
          </a:p>
          <a:p>
            <a:pPr marL="285750" indent="-285750">
              <a:spcBef>
                <a:spcPts val="300"/>
              </a:spcBef>
              <a:buClr>
                <a:schemeClr val="dk1"/>
              </a:buClr>
              <a:buSzPts val="1100"/>
              <a:buFont typeface="Wingdings" pitchFamily="2" charset="2"/>
              <a:buChar char="à"/>
            </a:pPr>
            <a:r>
              <a:rPr lang="fr-FR" sz="1400" i="1">
                <a:solidFill>
                  <a:schemeClr val="bg2"/>
                </a:solidFill>
              </a:rPr>
              <a:t>Développé à partir des connaissances, technologies et processus existants en Europe</a:t>
            </a:r>
          </a:p>
          <a:p>
            <a:pPr marL="285750" indent="-285750">
              <a:spcBef>
                <a:spcPts val="300"/>
              </a:spcBef>
              <a:buClr>
                <a:schemeClr val="dk1"/>
              </a:buClr>
              <a:buSzPts val="1100"/>
              <a:buFont typeface="Wingdings" pitchFamily="2" charset="2"/>
              <a:buChar char="à"/>
            </a:pPr>
            <a:r>
              <a:rPr lang="fr-FR" sz="1400" i="1">
                <a:solidFill>
                  <a:schemeClr val="bg2"/>
                </a:solidFill>
              </a:rPr>
              <a:t>Une gouvernance impliquant un large éventail d’Etats Membres et Pays Associés.</a:t>
            </a:r>
          </a:p>
        </p:txBody>
      </p:sp>
      <p:sp>
        <p:nvSpPr>
          <p:cNvPr id="201" name="Google Shape;201;p18"/>
          <p:cNvSpPr txBox="1">
            <a:spLocks noGrp="1"/>
          </p:cNvSpPr>
          <p:nvPr>
            <p:ph type="body" idx="2"/>
          </p:nvPr>
        </p:nvSpPr>
        <p:spPr>
          <a:xfrm>
            <a:off x="3563888" y="323999"/>
            <a:ext cx="5220112" cy="55280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r>
              <a:rPr lang="fr-FR" sz="1100" b="0"/>
              <a:t>Cluster 2 « Culture, créativité et société inclusive »</a:t>
            </a:r>
          </a:p>
          <a:p>
            <a:pPr marL="0" lvl="0" indent="0" algn="r" rtl="0">
              <a:lnSpc>
                <a:spcPct val="100000"/>
              </a:lnSpc>
              <a:spcBef>
                <a:spcPts val="0"/>
              </a:spcBef>
              <a:spcAft>
                <a:spcPts val="0"/>
              </a:spcAft>
              <a:buSzPts val="700"/>
              <a:buNone/>
            </a:pPr>
            <a:r>
              <a:rPr lang="fr-FR" sz="1100">
                <a:solidFill>
                  <a:schemeClr val="bg2"/>
                </a:solidFill>
              </a:rPr>
              <a:t>Programme de travail </a:t>
            </a:r>
            <a:r>
              <a:rPr lang="fr-FR" sz="1100">
                <a:solidFill>
                  <a:schemeClr val="accent4"/>
                </a:solidFill>
              </a:rPr>
              <a:t>2023-2024</a:t>
            </a:r>
          </a:p>
          <a:p>
            <a:pPr marL="0" lvl="0" indent="0" algn="r" rtl="0">
              <a:lnSpc>
                <a:spcPct val="100000"/>
              </a:lnSpc>
              <a:spcBef>
                <a:spcPts val="0"/>
              </a:spcBef>
              <a:spcAft>
                <a:spcPts val="0"/>
              </a:spcAft>
              <a:buSzPts val="700"/>
              <a:buNone/>
            </a:pPr>
            <a:r>
              <a:rPr lang="fr-FR" sz="1100" i="1">
                <a:solidFill>
                  <a:schemeClr val="bg2"/>
                </a:solidFill>
              </a:rPr>
              <a:t>Appels </a:t>
            </a:r>
            <a:r>
              <a:rPr lang="fr-FR" sz="1100" i="1">
                <a:solidFill>
                  <a:schemeClr val="accent4"/>
                </a:solidFill>
              </a:rPr>
              <a:t>« Patrimoine culturel &amp; ICC »</a:t>
            </a:r>
            <a:endParaRPr sz="1100" i="1">
              <a:solidFill>
                <a:schemeClr val="accent4"/>
              </a:solidFill>
            </a:endParaRPr>
          </a:p>
          <a:p>
            <a:pPr marL="0" indent="0">
              <a:buSzPts val="700"/>
              <a:buNone/>
            </a:pPr>
            <a:endParaRPr sz="1100"/>
          </a:p>
        </p:txBody>
      </p:sp>
      <p:sp>
        <p:nvSpPr>
          <p:cNvPr id="3" name="Rectangle : coins arrondis 2">
            <a:extLst>
              <a:ext uri="{FF2B5EF4-FFF2-40B4-BE49-F238E27FC236}">
                <a16:creationId xmlns:a16="http://schemas.microsoft.com/office/drawing/2014/main" id="{9D69B797-24F4-0321-F7C9-A9FB0B69EFEF}"/>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10 janvier 2023</a:t>
            </a:r>
          </a:p>
        </p:txBody>
      </p:sp>
      <p:sp>
        <p:nvSpPr>
          <p:cNvPr id="8" name="Rectangle : coins arrondis 7">
            <a:extLst>
              <a:ext uri="{FF2B5EF4-FFF2-40B4-BE49-F238E27FC236}">
                <a16:creationId xmlns:a16="http://schemas.microsoft.com/office/drawing/2014/main" id="{5977F52F-DEEE-D2B5-7100-BF494A85BC38}"/>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21 septembre 2023</a:t>
            </a:r>
          </a:p>
        </p:txBody>
      </p:sp>
    </p:spTree>
    <p:extLst>
      <p:ext uri="{BB962C8B-B14F-4D97-AF65-F5344CB8AC3E}">
        <p14:creationId xmlns:p14="http://schemas.microsoft.com/office/powerpoint/2010/main" val="2501572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sz="2000"/>
              <a:t>A European Collaborative Cloud for Cultural Heritage </a:t>
            </a:r>
            <a:endParaRPr lang="en-US" sz="2000"/>
          </a:p>
        </p:txBody>
      </p:sp>
      <p:sp>
        <p:nvSpPr>
          <p:cNvPr id="200" name="Google Shape;200;p18"/>
          <p:cNvSpPr txBox="1">
            <a:spLocks noGrp="1"/>
          </p:cNvSpPr>
          <p:nvPr>
            <p:ph type="body" idx="1"/>
          </p:nvPr>
        </p:nvSpPr>
        <p:spPr>
          <a:xfrm>
            <a:off x="367721" y="1562738"/>
            <a:ext cx="8424000" cy="3057900"/>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400" b="1">
                <a:solidFill>
                  <a:schemeClr val="accent4"/>
                </a:solidFill>
              </a:rPr>
              <a:t>Attendus </a:t>
            </a:r>
            <a:endParaRPr lang="fr-FR">
              <a:solidFill>
                <a:schemeClr val="accent4"/>
              </a:solidFill>
            </a:endParaRPr>
          </a:p>
          <a:p>
            <a:pPr marL="285750" indent="-285750">
              <a:lnSpc>
                <a:spcPct val="114999"/>
              </a:lnSpc>
              <a:spcBef>
                <a:spcPts val="300"/>
              </a:spcBef>
              <a:buClr>
                <a:srgbClr val="000091"/>
              </a:buClr>
              <a:buSzPts val="1500"/>
              <a:buFont typeface="Arial,Sans-Serif"/>
              <a:buChar char="•"/>
            </a:pPr>
            <a:r>
              <a:rPr lang="fr-FR" sz="1500">
                <a:solidFill>
                  <a:schemeClr val="bg2"/>
                </a:solidFill>
              </a:rPr>
              <a:t>Etablir l’ECCCH en tant qu’entité légal servant de </a:t>
            </a:r>
            <a:r>
              <a:rPr lang="fr-FR" sz="1500" b="1">
                <a:solidFill>
                  <a:schemeClr val="bg2"/>
                </a:solidFill>
              </a:rPr>
              <a:t>point d’entrée unique </a:t>
            </a:r>
            <a:r>
              <a:rPr lang="fr-FR" sz="1500">
                <a:solidFill>
                  <a:schemeClr val="bg2"/>
                </a:solidFill>
              </a:rPr>
              <a:t>(Single Entry Point) et organisme de gestion, soutenu par un conseil consultatif externe indépendant. </a:t>
            </a:r>
          </a:p>
          <a:p>
            <a:pPr marL="285750" indent="-285750">
              <a:lnSpc>
                <a:spcPct val="114999"/>
              </a:lnSpc>
              <a:spcBef>
                <a:spcPts val="300"/>
              </a:spcBef>
              <a:buClr>
                <a:srgbClr val="000091"/>
              </a:buClr>
              <a:buSzPts val="1500"/>
              <a:buFont typeface="Arial,Sans-Serif"/>
              <a:buChar char="•"/>
            </a:pPr>
            <a:r>
              <a:rPr lang="fr-FR" sz="1500">
                <a:solidFill>
                  <a:schemeClr val="bg2"/>
                </a:solidFill>
              </a:rPr>
              <a:t>L’ECCCH et ses services sont </a:t>
            </a:r>
            <a:r>
              <a:rPr lang="fr-FR" sz="1500" b="1">
                <a:solidFill>
                  <a:schemeClr val="bg2"/>
                </a:solidFill>
              </a:rPr>
              <a:t>connus de tous</a:t>
            </a:r>
            <a:r>
              <a:rPr lang="fr-FR" sz="1500">
                <a:solidFill>
                  <a:schemeClr val="bg2"/>
                </a:solidFill>
              </a:rPr>
              <a:t> les acteurs, professionnels et potentiels utilisateurs et </a:t>
            </a:r>
            <a:r>
              <a:rPr lang="fr-FR" sz="1500" b="1">
                <a:solidFill>
                  <a:schemeClr val="bg2"/>
                </a:solidFill>
              </a:rPr>
              <a:t>facilite les coopérations </a:t>
            </a:r>
            <a:r>
              <a:rPr lang="fr-FR" sz="1500">
                <a:solidFill>
                  <a:schemeClr val="bg2"/>
                </a:solidFill>
              </a:rPr>
              <a:t>disciplinaires, institutionnelles, sectorielles et politiques.</a:t>
            </a:r>
          </a:p>
          <a:p>
            <a:pPr marL="285750" indent="-285750">
              <a:lnSpc>
                <a:spcPct val="114999"/>
              </a:lnSpc>
              <a:spcBef>
                <a:spcPts val="300"/>
              </a:spcBef>
              <a:buClr>
                <a:srgbClr val="000091"/>
              </a:buClr>
              <a:buSzPts val="1500"/>
              <a:buFont typeface="Arial,Sans-Serif"/>
              <a:buChar char="•"/>
            </a:pPr>
            <a:r>
              <a:rPr lang="fr-FR" sz="1500">
                <a:solidFill>
                  <a:schemeClr val="bg2"/>
                </a:solidFill>
              </a:rPr>
              <a:t>L’ECCH permet le </a:t>
            </a:r>
            <a:r>
              <a:rPr lang="fr-FR" sz="1500" b="1">
                <a:solidFill>
                  <a:schemeClr val="bg2"/>
                </a:solidFill>
              </a:rPr>
              <a:t>développement de solutions innovantes </a:t>
            </a:r>
            <a:r>
              <a:rPr lang="fr-FR" sz="1500">
                <a:solidFill>
                  <a:schemeClr val="bg2"/>
                </a:solidFill>
              </a:rPr>
              <a:t>pour la découverte, la conservation,  la valorisation… d’objets patrimoniaux numériques ou numérisables. Permettant par exemple de lutter contre le trafic illicite des œuvres d'arts.</a:t>
            </a:r>
          </a:p>
          <a:p>
            <a:pPr marL="285750" indent="-285750">
              <a:lnSpc>
                <a:spcPct val="114999"/>
              </a:lnSpc>
              <a:spcBef>
                <a:spcPts val="300"/>
              </a:spcBef>
              <a:buClr>
                <a:srgbClr val="000091"/>
              </a:buClr>
              <a:buSzPts val="1500"/>
              <a:buFont typeface="Arial,Sans-Serif"/>
              <a:buChar char="•"/>
            </a:pPr>
            <a:r>
              <a:rPr lang="fr-FR" sz="1500">
                <a:solidFill>
                  <a:schemeClr val="bg2"/>
                </a:solidFill>
              </a:rPr>
              <a:t>Les professionnels et instituions du patrimoine culturel développent de </a:t>
            </a:r>
            <a:r>
              <a:rPr lang="fr-FR" sz="1500" b="1">
                <a:solidFill>
                  <a:schemeClr val="bg2"/>
                </a:solidFill>
              </a:rPr>
              <a:t>nouvelles façons de travailler et collaborer </a:t>
            </a:r>
            <a:r>
              <a:rPr lang="fr-FR" sz="1500">
                <a:solidFill>
                  <a:schemeClr val="bg2"/>
                </a:solidFill>
              </a:rPr>
              <a:t>à travers l’Europe, des </a:t>
            </a:r>
            <a:r>
              <a:rPr lang="fr-FR" sz="1500" b="1">
                <a:solidFill>
                  <a:schemeClr val="bg2"/>
                </a:solidFill>
              </a:rPr>
              <a:t>nouveaux modèles économiques </a:t>
            </a:r>
            <a:r>
              <a:rPr lang="fr-FR" sz="1500">
                <a:solidFill>
                  <a:schemeClr val="bg2"/>
                </a:solidFill>
              </a:rPr>
              <a:t>pour gérer et valoriser la PI liée aux </a:t>
            </a:r>
            <a:r>
              <a:rPr lang="fr-FR" sz="1500" b="1">
                <a:solidFill>
                  <a:schemeClr val="bg2"/>
                </a:solidFill>
              </a:rPr>
              <a:t>artefacts culturels et à leurs jumeaux numériques</a:t>
            </a:r>
            <a:r>
              <a:rPr lang="fr-FR" sz="1500">
                <a:solidFill>
                  <a:schemeClr val="bg2"/>
                </a:solidFill>
              </a:rPr>
              <a:t>. </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05259"/>
            <a:ext cx="7068596" cy="2265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Nuage collaboratif européen pour le patrimoine</a:t>
            </a:r>
            <a:endParaRPr lang="en-US" sz="1400" b="0" i="1">
              <a:solidFill>
                <a:schemeClr val="tx1">
                  <a:lumMod val="65000"/>
                  <a:lumOff val="35000"/>
                </a:schemeClr>
              </a:solidFill>
            </a:endParaRPr>
          </a:p>
        </p:txBody>
      </p:sp>
      <p:sp>
        <p:nvSpPr>
          <p:cNvPr id="8" name="ZoneTexte 7">
            <a:extLst>
              <a:ext uri="{FF2B5EF4-FFF2-40B4-BE49-F238E27FC236}">
                <a16:creationId xmlns:a16="http://schemas.microsoft.com/office/drawing/2014/main" id="{95ABDD3B-4559-AEA4-1A00-ABCDE8D8F002}"/>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HORIZON-CL2-2023-HERITAGE-ECCCH-01-01</a:t>
            </a:r>
            <a:r>
              <a:rPr lang="en-US" sz="1200"/>
              <a:t>​</a:t>
            </a:r>
          </a:p>
          <a:p>
            <a:pPr algn="r" fontAlgn="base"/>
            <a:r>
              <a:rPr lang="fr-FR" sz="1200"/>
              <a:t>Budget global : </a:t>
            </a:r>
            <a:r>
              <a:rPr lang="fr-FR" sz="1200" b="1"/>
              <a:t>25M€ - </a:t>
            </a:r>
            <a:r>
              <a:rPr lang="fr-FR" sz="1200"/>
              <a:t>Budget par projet :</a:t>
            </a:r>
            <a:r>
              <a:rPr lang="fr-FR" sz="1200" b="1"/>
              <a:t> 20 à 25M€ </a:t>
            </a:r>
            <a:r>
              <a:rPr lang="fr-FR" sz="1200"/>
              <a:t>- </a:t>
            </a:r>
            <a:r>
              <a:rPr lang="fr-FR" sz="1200" i="1"/>
              <a:t>Lump </a:t>
            </a:r>
            <a:r>
              <a:rPr lang="fr-FR" sz="1200" i="1" err="1"/>
              <a:t>sum</a:t>
            </a:r>
            <a:r>
              <a:rPr lang="en-US" sz="1200"/>
              <a:t>​</a:t>
            </a:r>
          </a:p>
          <a:p>
            <a:pPr algn="r" fontAlgn="base"/>
            <a:r>
              <a:rPr lang="fr-FR" sz="1200"/>
              <a:t>Type de projet : </a:t>
            </a:r>
            <a:r>
              <a:rPr lang="fr-FR" sz="1200" b="1"/>
              <a:t>Action d’Innovation (IA)</a:t>
            </a:r>
            <a:r>
              <a:rPr lang="en-US" sz="1200"/>
              <a:t>​</a:t>
            </a:r>
          </a:p>
        </p:txBody>
      </p:sp>
    </p:spTree>
    <p:extLst>
      <p:ext uri="{BB962C8B-B14F-4D97-AF65-F5344CB8AC3E}">
        <p14:creationId xmlns:p14="http://schemas.microsoft.com/office/powerpoint/2010/main" val="11618700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08685"/>
            <a:ext cx="8424000" cy="552805"/>
          </a:xfrm>
          <a:prstGeom prst="rect">
            <a:avLst/>
          </a:prstGeom>
          <a:noFill/>
          <a:ln>
            <a:noFill/>
          </a:ln>
        </p:spPr>
        <p:txBody>
          <a:bodyPr spcFirstLastPara="1" wrap="square" lIns="0" tIns="0" rIns="0" bIns="0" anchor="t" anchorCtr="0">
            <a:noAutofit/>
          </a:bodyPr>
          <a:lstStyle/>
          <a:p>
            <a:r>
              <a:rPr lang="en-GB" sz="2000"/>
              <a:t>ECCCH - Innovative tools for digitising cultural heritage objects</a:t>
            </a:r>
            <a:r>
              <a:rPr lang="fr-FR" sz="2000"/>
              <a:t> </a:t>
            </a:r>
            <a:endParaRPr lang="en-US" sz="2000"/>
          </a:p>
        </p:txBody>
      </p:sp>
      <p:sp>
        <p:nvSpPr>
          <p:cNvPr id="200" name="Google Shape;200;p18"/>
          <p:cNvSpPr txBox="1">
            <a:spLocks noGrp="1"/>
          </p:cNvSpPr>
          <p:nvPr>
            <p:ph type="body" idx="1"/>
          </p:nvPr>
        </p:nvSpPr>
        <p:spPr>
          <a:xfrm>
            <a:off x="359999" y="1766376"/>
            <a:ext cx="8424000" cy="2504067"/>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400" b="1">
                <a:solidFill>
                  <a:schemeClr val="accent4"/>
                </a:solidFill>
              </a:rPr>
              <a:t>Attendus </a:t>
            </a:r>
            <a:endParaRPr lang="fr-FR">
              <a:solidFill>
                <a:schemeClr val="accent4"/>
              </a:solidFill>
            </a:endParaRPr>
          </a:p>
          <a:p>
            <a:pPr marL="285750" indent="-285750">
              <a:lnSpc>
                <a:spcPct val="114999"/>
              </a:lnSpc>
              <a:spcBef>
                <a:spcPts val="300"/>
              </a:spcBef>
              <a:buClr>
                <a:srgbClr val="000091"/>
              </a:buClr>
              <a:buSzPts val="1500"/>
              <a:buFont typeface="Arial,Sans-Serif"/>
              <a:buChar char="•"/>
            </a:pPr>
            <a:r>
              <a:rPr lang="fr-FR" sz="1500">
                <a:solidFill>
                  <a:schemeClr val="bg2"/>
                </a:solidFill>
              </a:rPr>
              <a:t>Les professionnels du patrimoine utilisent un ensemble d’</a:t>
            </a:r>
            <a:r>
              <a:rPr lang="fr-FR" sz="1500" b="1">
                <a:solidFill>
                  <a:schemeClr val="bg2"/>
                </a:solidFill>
              </a:rPr>
              <a:t>outils et méthodes communs</a:t>
            </a:r>
            <a:r>
              <a:rPr lang="fr-FR" sz="1500">
                <a:solidFill>
                  <a:schemeClr val="bg2"/>
                </a:solidFill>
              </a:rPr>
              <a:t> innovants pour la </a:t>
            </a:r>
            <a:r>
              <a:rPr lang="fr-FR" sz="1500" b="1">
                <a:solidFill>
                  <a:schemeClr val="bg2"/>
                </a:solidFill>
              </a:rPr>
              <a:t>numérisation et la visualisation </a:t>
            </a:r>
            <a:r>
              <a:rPr lang="fr-FR" sz="1500">
                <a:solidFill>
                  <a:schemeClr val="bg2"/>
                </a:solidFill>
              </a:rPr>
              <a:t>d’objets du patrimoine culturel (3D, 2D améliorée) en ce qui concerne leurs </a:t>
            </a:r>
            <a:r>
              <a:rPr lang="fr-FR" sz="1500" b="1">
                <a:solidFill>
                  <a:schemeClr val="bg2"/>
                </a:solidFill>
              </a:rPr>
              <a:t>propriétés et caractéristiques visibles et non visibles, </a:t>
            </a:r>
            <a:r>
              <a:rPr lang="fr-FR" sz="1500">
                <a:solidFill>
                  <a:schemeClr val="bg2"/>
                </a:solidFill>
              </a:rPr>
              <a:t>qui sont accessibles grâce au ECCCH.</a:t>
            </a:r>
          </a:p>
          <a:p>
            <a:pPr marL="285750" indent="-285750">
              <a:lnSpc>
                <a:spcPct val="114999"/>
              </a:lnSpc>
              <a:spcBef>
                <a:spcPts val="300"/>
              </a:spcBef>
              <a:buClr>
                <a:srgbClr val="000091"/>
              </a:buClr>
              <a:buSzPts val="1500"/>
              <a:buFont typeface="Arial,Sans-Serif"/>
              <a:buChar char="•"/>
            </a:pPr>
            <a:r>
              <a:rPr lang="fr-FR" sz="1500">
                <a:solidFill>
                  <a:schemeClr val="bg2"/>
                </a:solidFill>
              </a:rPr>
              <a:t>L’ECCCH fournit aux institutions et aux professionnels du patrimoine culturel des </a:t>
            </a:r>
            <a:r>
              <a:rPr lang="fr-FR" sz="1500" b="1">
                <a:solidFill>
                  <a:schemeClr val="bg2"/>
                </a:solidFill>
              </a:rPr>
              <a:t>capacités technologiques et méthodologiques accrues pour étudier les objets </a:t>
            </a:r>
            <a:r>
              <a:rPr lang="fr-FR" sz="1500">
                <a:solidFill>
                  <a:schemeClr val="bg2"/>
                </a:solidFill>
              </a:rPr>
              <a:t>du patrimoine culturel, pour </a:t>
            </a:r>
            <a:r>
              <a:rPr lang="fr-FR" sz="1500" b="1">
                <a:solidFill>
                  <a:schemeClr val="bg2"/>
                </a:solidFill>
              </a:rPr>
              <a:t>partager les données </a:t>
            </a:r>
            <a:r>
              <a:rPr lang="fr-FR" sz="1500">
                <a:solidFill>
                  <a:schemeClr val="bg2"/>
                </a:solidFill>
              </a:rPr>
              <a:t>relatives à leurs propriétés et caractéristiques visibles et non visibles, et pour </a:t>
            </a:r>
            <a:r>
              <a:rPr lang="fr-FR" sz="1500" b="1">
                <a:solidFill>
                  <a:schemeClr val="bg2"/>
                </a:solidFill>
              </a:rPr>
              <a:t>développer de nouvelles formes de collaboration</a:t>
            </a:r>
            <a:r>
              <a:rPr lang="fr-FR" sz="1500">
                <a:solidFill>
                  <a:schemeClr val="bg2"/>
                </a:solidFill>
              </a:rPr>
              <a:t>. </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18412"/>
            <a:ext cx="5680800" cy="1995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Outils innovants pour la numérisation des objets patrimoniaux</a:t>
            </a:r>
            <a:endParaRPr lang="en-US" sz="1400" b="0" i="1">
              <a:solidFill>
                <a:schemeClr val="tx1">
                  <a:lumMod val="65000"/>
                  <a:lumOff val="35000"/>
                </a:schemeClr>
              </a:solidFill>
            </a:endParaRPr>
          </a:p>
        </p:txBody>
      </p:sp>
      <p:sp>
        <p:nvSpPr>
          <p:cNvPr id="8" name="ZoneTexte 7">
            <a:extLst>
              <a:ext uri="{FF2B5EF4-FFF2-40B4-BE49-F238E27FC236}">
                <a16:creationId xmlns:a16="http://schemas.microsoft.com/office/drawing/2014/main" id="{BB73AB90-7413-9745-A366-02ADCB14DE28}"/>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HORIZON-CL2-2023-HERITAGE-ECCCH-01-02</a:t>
            </a:r>
            <a:r>
              <a:rPr lang="en-US" sz="1200"/>
              <a:t>​</a:t>
            </a:r>
          </a:p>
          <a:p>
            <a:pPr algn="r" fontAlgn="base"/>
            <a:r>
              <a:rPr lang="fr-FR" sz="1200"/>
              <a:t>Budget global : </a:t>
            </a:r>
            <a:r>
              <a:rPr lang="fr-FR" sz="1200" b="1"/>
              <a:t>10M€ - </a:t>
            </a:r>
            <a:r>
              <a:rPr lang="fr-FR" sz="1200"/>
              <a:t>Budget par projet :</a:t>
            </a:r>
            <a:r>
              <a:rPr lang="fr-FR" sz="1200" b="1"/>
              <a:t> 4 à 5M€ </a:t>
            </a:r>
            <a:r>
              <a:rPr lang="fr-FR" sz="1200"/>
              <a:t>- </a:t>
            </a:r>
            <a:r>
              <a:rPr lang="fr-FR" sz="1200" i="1"/>
              <a:t>Lump </a:t>
            </a:r>
            <a:r>
              <a:rPr lang="fr-FR" sz="1200" i="1" err="1"/>
              <a:t>sum</a:t>
            </a:r>
            <a:r>
              <a:rPr lang="en-US" sz="1200"/>
              <a:t>​</a:t>
            </a:r>
          </a:p>
          <a:p>
            <a:pPr algn="r" fontAlgn="base"/>
            <a:r>
              <a:rPr lang="fr-FR" sz="1200"/>
              <a:t>Type de projet : </a:t>
            </a:r>
            <a:r>
              <a:rPr lang="fr-FR" sz="1200" b="1"/>
              <a:t>Action de Recherche et Innovation (RIA)</a:t>
            </a:r>
            <a:r>
              <a:rPr lang="en-US" sz="1200"/>
              <a:t>​</a:t>
            </a:r>
          </a:p>
        </p:txBody>
      </p:sp>
    </p:spTree>
    <p:extLst>
      <p:ext uri="{BB962C8B-B14F-4D97-AF65-F5344CB8AC3E}">
        <p14:creationId xmlns:p14="http://schemas.microsoft.com/office/powerpoint/2010/main" val="277143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5" name="Google Shape;135;p16"/>
          <p:cNvSpPr txBox="1">
            <a:spLocks noGrp="1"/>
          </p:cNvSpPr>
          <p:nvPr>
            <p:ph type="body" idx="2"/>
          </p:nvPr>
        </p:nvSpPr>
        <p:spPr>
          <a:xfrm>
            <a:off x="3618030" y="348063"/>
            <a:ext cx="5220112" cy="360000"/>
          </a:xfrm>
          <a:prstGeom prst="rect">
            <a:avLst/>
          </a:prstGeom>
          <a:noFill/>
          <a:ln>
            <a:noFill/>
          </a:ln>
        </p:spPr>
        <p:txBody>
          <a:bodyPr spcFirstLastPara="1" wrap="square" lIns="0" tIns="0" rIns="0" bIns="0" anchor="t" anchorCtr="0">
            <a:noAutofit/>
          </a:bodyPr>
          <a:lstStyle/>
          <a:p>
            <a:pPr marL="0" indent="0">
              <a:buNone/>
            </a:pPr>
            <a:r>
              <a:rPr lang="fr-FR" sz="1100">
                <a:solidFill>
                  <a:schemeClr val="accent4"/>
                </a:solidFill>
              </a:rPr>
              <a:t>LIRE UN TOPIC</a:t>
            </a:r>
            <a:endParaRPr lang="fr-FR">
              <a:solidFill>
                <a:schemeClr val="accent4"/>
              </a:solidFill>
            </a:endParaRPr>
          </a:p>
        </p:txBody>
      </p:sp>
      <p:graphicFrame>
        <p:nvGraphicFramePr>
          <p:cNvPr id="3" name="Diagramme 2">
            <a:extLst>
              <a:ext uri="{FF2B5EF4-FFF2-40B4-BE49-F238E27FC236}">
                <a16:creationId xmlns:a16="http://schemas.microsoft.com/office/drawing/2014/main" id="{69A535A2-8BE6-483C-8671-15D01853005B}"/>
              </a:ext>
            </a:extLst>
          </p:cNvPr>
          <p:cNvGraphicFramePr/>
          <p:nvPr>
            <p:extLst>
              <p:ext uri="{D42A27DB-BD31-4B8C-83A1-F6EECF244321}">
                <p14:modId xmlns:p14="http://schemas.microsoft.com/office/powerpoint/2010/main" val="12802390"/>
              </p:ext>
            </p:extLst>
          </p:nvPr>
        </p:nvGraphicFramePr>
        <p:xfrm>
          <a:off x="401783" y="928256"/>
          <a:ext cx="8375072" cy="3865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636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54E6E356-5B94-4381-A44A-A37F47771A44}"/>
              </a:ext>
            </a:extLst>
          </p:cNvPr>
          <p:cNvSpPr>
            <a:spLocks noGrp="1"/>
          </p:cNvSpPr>
          <p:nvPr>
            <p:ph type="pic" sz="quarter" idx="13"/>
          </p:nvPr>
        </p:nvSpPr>
        <p:spPr/>
      </p:sp>
      <p:sp>
        <p:nvSpPr>
          <p:cNvPr id="3" name="Titre 2">
            <a:extLst>
              <a:ext uri="{FF2B5EF4-FFF2-40B4-BE49-F238E27FC236}">
                <a16:creationId xmlns:a16="http://schemas.microsoft.com/office/drawing/2014/main" id="{3C61FFA1-7882-4DE4-B8E4-C70FE64200F3}"/>
              </a:ext>
            </a:extLst>
          </p:cNvPr>
          <p:cNvSpPr>
            <a:spLocks noGrp="1"/>
          </p:cNvSpPr>
          <p:nvPr>
            <p:ph type="title"/>
          </p:nvPr>
        </p:nvSpPr>
        <p:spPr/>
        <p:txBody>
          <a:bodyPr/>
          <a:lstStyle/>
          <a:p>
            <a:pPr marL="0" indent="0">
              <a:buNone/>
            </a:pPr>
            <a:r>
              <a:rPr lang="fr-FR"/>
              <a:t>TOPICS 2024</a:t>
            </a:r>
          </a:p>
        </p:txBody>
      </p:sp>
      <p:sp>
        <p:nvSpPr>
          <p:cNvPr id="4" name="Espace réservé de la date 3">
            <a:extLst>
              <a:ext uri="{FF2B5EF4-FFF2-40B4-BE49-F238E27FC236}">
                <a16:creationId xmlns:a16="http://schemas.microsoft.com/office/drawing/2014/main" id="{5289D484-C341-4F3B-9E51-F1F2F68F8106}"/>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0403429D-EEA7-477C-922E-3607F1958F9A}"/>
              </a:ext>
            </a:extLst>
          </p:cNvPr>
          <p:cNvSpPr>
            <a:spLocks noGrp="1"/>
          </p:cNvSpPr>
          <p:nvPr>
            <p:ph type="sldNum" sz="quarter" idx="12"/>
          </p:nvPr>
        </p:nvSpPr>
        <p:spPr/>
        <p:txBody>
          <a:bodyPr/>
          <a:lstStyle/>
          <a:p>
            <a:fld id="{733122C9-A0B9-462F-8757-0847AD287B63}" type="slidenum">
              <a:rPr lang="fr-FR" smtClean="0"/>
              <a:pPr/>
              <a:t>70</a:t>
            </a:fld>
            <a:endParaRPr lang="fr-FR"/>
          </a:p>
        </p:txBody>
      </p:sp>
    </p:spTree>
    <p:extLst>
      <p:ext uri="{BB962C8B-B14F-4D97-AF65-F5344CB8AC3E}">
        <p14:creationId xmlns:p14="http://schemas.microsoft.com/office/powerpoint/2010/main" val="227566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B396C-5471-3E45-51BB-B7DD5CD6DB64}"/>
              </a:ext>
            </a:extLst>
          </p:cNvPr>
          <p:cNvSpPr>
            <a:spLocks noGrp="1"/>
          </p:cNvSpPr>
          <p:nvPr>
            <p:ph type="title"/>
          </p:nvPr>
        </p:nvSpPr>
        <p:spPr>
          <a:xfrm>
            <a:off x="367725" y="922926"/>
            <a:ext cx="8246369" cy="401948"/>
          </a:xfrm>
        </p:spPr>
        <p:txBody>
          <a:bodyPr/>
          <a:lstStyle/>
          <a:p>
            <a:r>
              <a:rPr lang="en-US" sz="2400" err="1">
                <a:solidFill>
                  <a:schemeClr val="accent4"/>
                </a:solidFill>
                <a:effectLst>
                  <a:outerShdw blurRad="50800" dist="38100" dir="5400000" algn="t" rotWithShape="0">
                    <a:prstClr val="black">
                      <a:alpha val="40000"/>
                    </a:prstClr>
                  </a:outerShdw>
                </a:effectLst>
                <a:latin typeface="+mn-lt"/>
              </a:rPr>
              <a:t>Liste</a:t>
            </a:r>
            <a:r>
              <a:rPr lang="en-US" sz="2400">
                <a:solidFill>
                  <a:schemeClr val="accent4"/>
                </a:solidFill>
                <a:effectLst>
                  <a:outerShdw blurRad="50800" dist="38100" dir="5400000" algn="t" rotWithShape="0">
                    <a:prstClr val="black">
                      <a:alpha val="40000"/>
                    </a:prstClr>
                  </a:outerShdw>
                </a:effectLst>
                <a:latin typeface="+mn-lt"/>
              </a:rPr>
              <a:t> des topics </a:t>
            </a:r>
            <a:r>
              <a:rPr lang="en-US" sz="2400">
                <a:solidFill>
                  <a:schemeClr val="accent4"/>
                </a:solidFill>
                <a:effectLst>
                  <a:outerShdw blurRad="50800" dist="38100" dir="5400000" algn="t" rotWithShape="0">
                    <a:prstClr val="black">
                      <a:alpha val="40000"/>
                    </a:prstClr>
                  </a:outerShdw>
                </a:effectLst>
              </a:rPr>
              <a:t>HERITAGE </a:t>
            </a:r>
            <a:r>
              <a:rPr lang="en-US" sz="2400">
                <a:solidFill>
                  <a:schemeClr val="accent4"/>
                </a:solidFill>
                <a:effectLst>
                  <a:outerShdw blurRad="50800" dist="38100" dir="5400000" algn="t" rotWithShape="0">
                    <a:prstClr val="black">
                      <a:alpha val="40000"/>
                    </a:prstClr>
                  </a:outerShdw>
                </a:effectLst>
                <a:latin typeface="+mn-lt"/>
              </a:rPr>
              <a:t>2024</a:t>
            </a:r>
          </a:p>
        </p:txBody>
      </p:sp>
      <p:sp>
        <p:nvSpPr>
          <p:cNvPr id="4" name="Text Placeholder 3">
            <a:extLst>
              <a:ext uri="{FF2B5EF4-FFF2-40B4-BE49-F238E27FC236}">
                <a16:creationId xmlns:a16="http://schemas.microsoft.com/office/drawing/2014/main" id="{1E07E4EC-9998-46B2-0C8D-C56DCC9C6BEA}"/>
              </a:ext>
            </a:extLst>
          </p:cNvPr>
          <p:cNvSpPr>
            <a:spLocks noGrp="1"/>
          </p:cNvSpPr>
          <p:nvPr>
            <p:ph type="body" idx="2"/>
          </p:nvPr>
        </p:nvSpPr>
        <p:spPr/>
        <p:txBody>
          <a:bodyPr/>
          <a:lstStyle/>
          <a:p>
            <a:pPr marL="180975" indent="0">
              <a:buNone/>
            </a:pPr>
            <a:r>
              <a:rPr lang="fr-FR" sz="1100" b="0"/>
              <a:t>Cluster 2 « Culture, créativité et société inclusive »</a:t>
            </a:r>
            <a:endParaRPr lang="en-US" sz="1100" b="0"/>
          </a:p>
          <a:p>
            <a:pPr marL="180975" indent="0">
              <a:buNone/>
            </a:pPr>
            <a:r>
              <a:rPr lang="fr-FR" sz="1100">
                <a:solidFill>
                  <a:schemeClr val="bg2"/>
                </a:solidFill>
              </a:rPr>
              <a:t>Programme de travail </a:t>
            </a:r>
            <a:r>
              <a:rPr lang="fr-FR" sz="1100">
                <a:solidFill>
                  <a:schemeClr val="accent4"/>
                </a:solidFill>
              </a:rPr>
              <a:t>2023-</a:t>
            </a:r>
            <a:r>
              <a:rPr lang="fr-FR" sz="1100" u="sng">
                <a:solidFill>
                  <a:schemeClr val="accent4"/>
                </a:solidFill>
              </a:rPr>
              <a:t>2024</a:t>
            </a:r>
            <a:endParaRPr lang="en-US" sz="1100" b="0" u="sng">
              <a:solidFill>
                <a:schemeClr val="accent4"/>
              </a:solidFill>
            </a:endParaRPr>
          </a:p>
          <a:p>
            <a:pPr marL="180975" indent="0">
              <a:buNone/>
            </a:pPr>
            <a:r>
              <a:rPr lang="fr-FR" sz="1100" i="1">
                <a:solidFill>
                  <a:schemeClr val="bg2"/>
                </a:solidFill>
              </a:rPr>
              <a:t>Appels </a:t>
            </a:r>
            <a:r>
              <a:rPr lang="fr-FR" sz="1100" i="1">
                <a:solidFill>
                  <a:schemeClr val="accent4"/>
                </a:solidFill>
              </a:rPr>
              <a:t>« Patrimoine culturel &amp; ICC </a:t>
            </a:r>
            <a:r>
              <a:rPr lang="fr-FR" sz="1200" i="1">
                <a:solidFill>
                  <a:schemeClr val="accent4"/>
                </a:solidFill>
              </a:rPr>
              <a:t>»</a:t>
            </a:r>
            <a:endParaRPr lang="en-US" sz="1200">
              <a:solidFill>
                <a:schemeClr val="accent4"/>
              </a:solidFill>
            </a:endParaRPr>
          </a:p>
        </p:txBody>
      </p:sp>
      <p:sp>
        <p:nvSpPr>
          <p:cNvPr id="3" name="ZoneTexte 2">
            <a:extLst>
              <a:ext uri="{FF2B5EF4-FFF2-40B4-BE49-F238E27FC236}">
                <a16:creationId xmlns:a16="http://schemas.microsoft.com/office/drawing/2014/main" id="{B75469CB-C078-E8C8-BCBC-87926D1C6AA7}"/>
              </a:ext>
            </a:extLst>
          </p:cNvPr>
          <p:cNvSpPr txBox="1"/>
          <p:nvPr/>
        </p:nvSpPr>
        <p:spPr>
          <a:xfrm>
            <a:off x="367725" y="1643776"/>
            <a:ext cx="7486971" cy="2000548"/>
          </a:xfrm>
          <a:prstGeom prst="rect">
            <a:avLst/>
          </a:prstGeom>
          <a:noFill/>
        </p:spPr>
        <p:txBody>
          <a:bodyPr wrap="square" lIns="91440" tIns="45720" rIns="91440" bIns="45720" rtlCol="0" anchor="t">
            <a:spAutoFit/>
          </a:bodyPr>
          <a:lstStyle/>
          <a:p>
            <a:pPr marL="342900" indent="-342900">
              <a:spcBef>
                <a:spcPts val="600"/>
              </a:spcBef>
              <a:spcAft>
                <a:spcPts val="600"/>
              </a:spcAft>
              <a:buClr>
                <a:schemeClr val="accent4"/>
              </a:buClr>
              <a:buAutoNum type="arabicPeriod"/>
            </a:pPr>
            <a:r>
              <a:rPr lang="en-GB" b="1" i="0" u="none" strike="noStrike">
                <a:solidFill>
                  <a:schemeClr val="tx2"/>
                </a:solidFill>
                <a:effectLst/>
                <a:latin typeface="+mn-lt"/>
              </a:rPr>
              <a:t>New European Bauhaus </a:t>
            </a:r>
            <a:r>
              <a:rPr lang="en-GB" i="0" u="none" strike="noStrike">
                <a:solidFill>
                  <a:schemeClr val="tx2"/>
                </a:solidFill>
                <a:effectLst/>
                <a:latin typeface="+mn-lt"/>
              </a:rPr>
              <a:t>– Innovative solutions for greener and fairer ways of life through arts and culture, architecture and design for all </a:t>
            </a:r>
            <a:endParaRPr lang="fr-FR">
              <a:solidFill>
                <a:schemeClr val="tx2"/>
              </a:solidFill>
            </a:endParaRPr>
          </a:p>
          <a:p>
            <a:pPr marL="342900" indent="-342900">
              <a:spcBef>
                <a:spcPts val="600"/>
              </a:spcBef>
              <a:spcAft>
                <a:spcPts val="600"/>
              </a:spcAft>
              <a:buClr>
                <a:schemeClr val="accent4"/>
              </a:buClr>
              <a:buAutoNum type="arabicPeriod"/>
            </a:pPr>
            <a:r>
              <a:rPr lang="en-GB" i="0" u="none" strike="noStrike">
                <a:solidFill>
                  <a:schemeClr val="tx2"/>
                </a:solidFill>
                <a:effectLst/>
                <a:latin typeface="+mn-lt"/>
              </a:rPr>
              <a:t>Cultural and creative industries for a </a:t>
            </a:r>
            <a:r>
              <a:rPr lang="en-GB" b="1" i="0" u="none" strike="noStrike">
                <a:solidFill>
                  <a:schemeClr val="tx2"/>
                </a:solidFill>
                <a:effectLst/>
                <a:latin typeface="+mn-lt"/>
              </a:rPr>
              <a:t>sustainable climate transition </a:t>
            </a:r>
          </a:p>
          <a:p>
            <a:pPr marL="342900" indent="-342900">
              <a:spcBef>
                <a:spcPts val="600"/>
              </a:spcBef>
              <a:spcAft>
                <a:spcPts val="600"/>
              </a:spcAft>
              <a:buClr>
                <a:schemeClr val="accent4"/>
              </a:buClr>
              <a:buAutoNum type="arabicPeriod"/>
            </a:pPr>
            <a:r>
              <a:rPr lang="fr-FR" i="0" u="none" strike="noStrike" err="1">
                <a:solidFill>
                  <a:schemeClr val="tx2"/>
                </a:solidFill>
                <a:effectLst/>
                <a:latin typeface="+mn-lt"/>
              </a:rPr>
              <a:t>Leverage</a:t>
            </a:r>
            <a:r>
              <a:rPr lang="fr-FR" i="0" u="none" strike="noStrike">
                <a:solidFill>
                  <a:schemeClr val="tx2"/>
                </a:solidFill>
                <a:effectLst/>
                <a:latin typeface="+mn-lt"/>
              </a:rPr>
              <a:t> the </a:t>
            </a:r>
            <a:r>
              <a:rPr lang="fr-FR" b="1" i="0" u="none" strike="noStrike">
                <a:solidFill>
                  <a:schemeClr val="tx2"/>
                </a:solidFill>
                <a:effectLst/>
                <a:latin typeface="+mn-lt"/>
              </a:rPr>
              <a:t>digital transition </a:t>
            </a:r>
            <a:r>
              <a:rPr lang="fr-FR" i="0" u="none" strike="noStrike">
                <a:solidFill>
                  <a:schemeClr val="tx2"/>
                </a:solidFill>
                <a:effectLst/>
                <a:latin typeface="+mn-lt"/>
              </a:rPr>
              <a:t>for </a:t>
            </a:r>
            <a:r>
              <a:rPr lang="fr-FR" i="0" u="none" strike="noStrike" err="1">
                <a:solidFill>
                  <a:schemeClr val="tx2"/>
                </a:solidFill>
                <a:effectLst/>
                <a:latin typeface="+mn-lt"/>
              </a:rPr>
              <a:t>competitive</a:t>
            </a:r>
            <a:r>
              <a:rPr lang="fr-FR" i="0" u="none" strike="noStrike">
                <a:solidFill>
                  <a:schemeClr val="tx2"/>
                </a:solidFill>
                <a:effectLst/>
                <a:latin typeface="+mn-lt"/>
              </a:rPr>
              <a:t> </a:t>
            </a:r>
            <a:r>
              <a:rPr lang="fr-FR" i="0" u="none" strike="noStrike" err="1">
                <a:solidFill>
                  <a:schemeClr val="tx2"/>
                </a:solidFill>
                <a:effectLst/>
                <a:latin typeface="+mn-lt"/>
              </a:rPr>
              <a:t>European</a:t>
            </a:r>
            <a:r>
              <a:rPr lang="fr-FR" i="0" u="none" strike="noStrike">
                <a:solidFill>
                  <a:schemeClr val="tx2"/>
                </a:solidFill>
                <a:effectLst/>
                <a:latin typeface="+mn-lt"/>
              </a:rPr>
              <a:t> cultural and </a:t>
            </a:r>
            <a:r>
              <a:rPr lang="fr-FR" i="0" u="none" strike="noStrike" err="1">
                <a:solidFill>
                  <a:schemeClr val="tx2"/>
                </a:solidFill>
                <a:effectLst/>
                <a:latin typeface="+mn-lt"/>
              </a:rPr>
              <a:t>creative</a:t>
            </a:r>
            <a:r>
              <a:rPr lang="fr-FR" i="0" u="none" strike="noStrike">
                <a:solidFill>
                  <a:schemeClr val="tx2"/>
                </a:solidFill>
                <a:effectLst/>
                <a:latin typeface="+mn-lt"/>
              </a:rPr>
              <a:t> industries</a:t>
            </a:r>
            <a:endParaRPr lang="en-GB">
              <a:solidFill>
                <a:schemeClr val="tx2"/>
              </a:solidFill>
              <a:latin typeface="+mn-lt"/>
            </a:endParaRPr>
          </a:p>
          <a:p>
            <a:pPr marL="342900" indent="-342900">
              <a:spcBef>
                <a:spcPts val="600"/>
              </a:spcBef>
              <a:spcAft>
                <a:spcPts val="600"/>
              </a:spcAft>
              <a:buClr>
                <a:schemeClr val="accent4"/>
              </a:buClr>
              <a:buAutoNum type="arabicPeriod"/>
            </a:pPr>
            <a:r>
              <a:rPr lang="en-GB" i="0" u="none" strike="noStrike">
                <a:solidFill>
                  <a:schemeClr val="tx2"/>
                </a:solidFill>
                <a:effectLst/>
                <a:latin typeface="+mn-lt"/>
              </a:rPr>
              <a:t>Europe’s cultural heritage and arts – </a:t>
            </a:r>
            <a:r>
              <a:rPr lang="en-GB" b="1" i="0" u="none" strike="noStrike">
                <a:solidFill>
                  <a:schemeClr val="tx2"/>
                </a:solidFill>
                <a:effectLst/>
                <a:latin typeface="+mn-lt"/>
              </a:rPr>
              <a:t>promoting our values at home and abroad </a:t>
            </a:r>
          </a:p>
          <a:p>
            <a:pPr marL="342900" indent="-342900">
              <a:spcBef>
                <a:spcPts val="600"/>
              </a:spcBef>
              <a:spcAft>
                <a:spcPts val="600"/>
              </a:spcAft>
              <a:buClr>
                <a:schemeClr val="accent4"/>
              </a:buClr>
              <a:buAutoNum type="arabicPeriod"/>
            </a:pPr>
            <a:r>
              <a:rPr lang="fr-FR" i="0" u="none" strike="noStrike" err="1">
                <a:solidFill>
                  <a:schemeClr val="tx2"/>
                </a:solidFill>
                <a:effectLst/>
                <a:latin typeface="+mn-lt"/>
              </a:rPr>
              <a:t>Strategies</a:t>
            </a:r>
            <a:r>
              <a:rPr lang="fr-FR" i="0" u="none" strike="noStrike">
                <a:solidFill>
                  <a:schemeClr val="tx2"/>
                </a:solidFill>
                <a:effectLst/>
                <a:latin typeface="+mn-lt"/>
              </a:rPr>
              <a:t> to </a:t>
            </a:r>
            <a:r>
              <a:rPr lang="fr-FR" i="0" u="none" strike="noStrike" err="1">
                <a:solidFill>
                  <a:schemeClr val="tx2"/>
                </a:solidFill>
                <a:effectLst/>
                <a:latin typeface="+mn-lt"/>
              </a:rPr>
              <a:t>strengthen</a:t>
            </a:r>
            <a:r>
              <a:rPr lang="fr-FR" i="0" u="none" strike="noStrike">
                <a:solidFill>
                  <a:schemeClr val="tx2"/>
                </a:solidFill>
                <a:effectLst/>
                <a:latin typeface="+mn-lt"/>
              </a:rPr>
              <a:t> the </a:t>
            </a:r>
            <a:r>
              <a:rPr lang="fr-FR" b="1" i="0" u="none" strike="noStrike" err="1">
                <a:solidFill>
                  <a:schemeClr val="tx2"/>
                </a:solidFill>
                <a:effectLst/>
                <a:latin typeface="+mn-lt"/>
              </a:rPr>
              <a:t>European</a:t>
            </a:r>
            <a:r>
              <a:rPr lang="fr-FR" b="1" i="0" u="none" strike="noStrike">
                <a:solidFill>
                  <a:schemeClr val="tx2"/>
                </a:solidFill>
                <a:effectLst/>
                <a:latin typeface="+mn-lt"/>
              </a:rPr>
              <a:t> </a:t>
            </a:r>
            <a:r>
              <a:rPr lang="fr-FR" b="1" i="0" u="none" strike="noStrike" err="1">
                <a:solidFill>
                  <a:schemeClr val="tx2"/>
                </a:solidFill>
                <a:effectLst/>
                <a:latin typeface="+mn-lt"/>
              </a:rPr>
              <a:t>linguistic</a:t>
            </a:r>
            <a:r>
              <a:rPr lang="fr-FR" b="1" i="0" u="none" strike="noStrike">
                <a:solidFill>
                  <a:schemeClr val="tx2"/>
                </a:solidFill>
                <a:effectLst/>
                <a:latin typeface="+mn-lt"/>
              </a:rPr>
              <a:t> capital </a:t>
            </a:r>
            <a:r>
              <a:rPr lang="fr-FR" i="0" u="none" strike="noStrike">
                <a:solidFill>
                  <a:schemeClr val="tx2"/>
                </a:solidFill>
                <a:effectLst/>
                <a:latin typeface="+mn-lt"/>
              </a:rPr>
              <a:t>in a </a:t>
            </a:r>
            <a:r>
              <a:rPr lang="fr-FR" i="0" u="none" strike="noStrike" err="1">
                <a:solidFill>
                  <a:schemeClr val="tx2"/>
                </a:solidFill>
                <a:effectLst/>
                <a:latin typeface="+mn-lt"/>
              </a:rPr>
              <a:t>globalised</a:t>
            </a:r>
            <a:r>
              <a:rPr lang="fr-FR" i="0" u="none" strike="noStrike">
                <a:solidFill>
                  <a:schemeClr val="tx2"/>
                </a:solidFill>
                <a:effectLst/>
                <a:latin typeface="+mn-lt"/>
              </a:rPr>
              <a:t> world</a:t>
            </a:r>
            <a:endParaRPr lang="fr-FR">
              <a:solidFill>
                <a:schemeClr val="tx2"/>
              </a:solidFill>
              <a:latin typeface="+mn-lt"/>
            </a:endParaRPr>
          </a:p>
        </p:txBody>
      </p:sp>
      <p:sp>
        <p:nvSpPr>
          <p:cNvPr id="6" name="ZoneTexte 5">
            <a:extLst>
              <a:ext uri="{FF2B5EF4-FFF2-40B4-BE49-F238E27FC236}">
                <a16:creationId xmlns:a16="http://schemas.microsoft.com/office/drawing/2014/main" id="{3219BA52-1538-D51F-9F99-3FC0FF133520}"/>
              </a:ext>
            </a:extLst>
          </p:cNvPr>
          <p:cNvSpPr txBox="1"/>
          <p:nvPr/>
        </p:nvSpPr>
        <p:spPr>
          <a:xfrm>
            <a:off x="8001000" y="1825284"/>
            <a:ext cx="731290" cy="276999"/>
          </a:xfrm>
          <a:prstGeom prst="rect">
            <a:avLst/>
          </a:prstGeom>
          <a:noFill/>
        </p:spPr>
        <p:txBody>
          <a:bodyPr wrap="none" rtlCol="0">
            <a:spAutoFit/>
          </a:bodyPr>
          <a:lstStyle/>
          <a:p>
            <a:r>
              <a:rPr lang="fr-FR" sz="1200" i="1">
                <a:solidFill>
                  <a:schemeClr val="accent4"/>
                </a:solidFill>
              </a:rPr>
              <a:t>GREEN</a:t>
            </a:r>
          </a:p>
        </p:txBody>
      </p:sp>
      <p:sp>
        <p:nvSpPr>
          <p:cNvPr id="7" name="Accolade fermante 6">
            <a:extLst>
              <a:ext uri="{FF2B5EF4-FFF2-40B4-BE49-F238E27FC236}">
                <a16:creationId xmlns:a16="http://schemas.microsoft.com/office/drawing/2014/main" id="{FBBC92AF-D425-2C8A-2C75-577B58CD8935}"/>
              </a:ext>
            </a:extLst>
          </p:cNvPr>
          <p:cNvSpPr/>
          <p:nvPr/>
        </p:nvSpPr>
        <p:spPr>
          <a:xfrm>
            <a:off x="7717536" y="1632186"/>
            <a:ext cx="283464" cy="836693"/>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8" name="Accolade fermante 7">
            <a:extLst>
              <a:ext uri="{FF2B5EF4-FFF2-40B4-BE49-F238E27FC236}">
                <a16:creationId xmlns:a16="http://schemas.microsoft.com/office/drawing/2014/main" id="{9007FB38-BD72-1A01-8E31-2914E53E7E0D}"/>
              </a:ext>
            </a:extLst>
          </p:cNvPr>
          <p:cNvSpPr/>
          <p:nvPr/>
        </p:nvSpPr>
        <p:spPr>
          <a:xfrm>
            <a:off x="7717536" y="2534545"/>
            <a:ext cx="283464" cy="428605"/>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9" name="ZoneTexte 8">
            <a:extLst>
              <a:ext uri="{FF2B5EF4-FFF2-40B4-BE49-F238E27FC236}">
                <a16:creationId xmlns:a16="http://schemas.microsoft.com/office/drawing/2014/main" id="{C7B214F4-EFD8-F1CD-8EAC-730446B0B453}"/>
              </a:ext>
            </a:extLst>
          </p:cNvPr>
          <p:cNvSpPr txBox="1"/>
          <p:nvPr/>
        </p:nvSpPr>
        <p:spPr>
          <a:xfrm>
            <a:off x="8000999" y="2618055"/>
            <a:ext cx="784189" cy="276999"/>
          </a:xfrm>
          <a:prstGeom prst="rect">
            <a:avLst/>
          </a:prstGeom>
          <a:noFill/>
        </p:spPr>
        <p:txBody>
          <a:bodyPr wrap="none" rtlCol="0">
            <a:spAutoFit/>
          </a:bodyPr>
          <a:lstStyle/>
          <a:p>
            <a:r>
              <a:rPr lang="fr-FR" sz="1200" i="1">
                <a:solidFill>
                  <a:schemeClr val="accent4"/>
                </a:solidFill>
              </a:rPr>
              <a:t>DIGITAL</a:t>
            </a:r>
          </a:p>
        </p:txBody>
      </p:sp>
      <p:sp>
        <p:nvSpPr>
          <p:cNvPr id="10" name="Accolade fermante 9">
            <a:extLst>
              <a:ext uri="{FF2B5EF4-FFF2-40B4-BE49-F238E27FC236}">
                <a16:creationId xmlns:a16="http://schemas.microsoft.com/office/drawing/2014/main" id="{1163D1D3-1914-12F3-D316-B5DC91321D49}"/>
              </a:ext>
            </a:extLst>
          </p:cNvPr>
          <p:cNvSpPr/>
          <p:nvPr/>
        </p:nvSpPr>
        <p:spPr>
          <a:xfrm>
            <a:off x="7712282" y="3028816"/>
            <a:ext cx="283464" cy="615508"/>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4"/>
              </a:solidFill>
            </a:endParaRPr>
          </a:p>
        </p:txBody>
      </p:sp>
      <p:sp>
        <p:nvSpPr>
          <p:cNvPr id="11" name="ZoneTexte 10">
            <a:extLst>
              <a:ext uri="{FF2B5EF4-FFF2-40B4-BE49-F238E27FC236}">
                <a16:creationId xmlns:a16="http://schemas.microsoft.com/office/drawing/2014/main" id="{77AACC2C-D906-F1B8-EEFA-4CAF50F423AF}"/>
              </a:ext>
            </a:extLst>
          </p:cNvPr>
          <p:cNvSpPr txBox="1"/>
          <p:nvPr/>
        </p:nvSpPr>
        <p:spPr>
          <a:xfrm>
            <a:off x="7995746" y="3198070"/>
            <a:ext cx="1117614" cy="276999"/>
          </a:xfrm>
          <a:prstGeom prst="rect">
            <a:avLst/>
          </a:prstGeom>
          <a:noFill/>
        </p:spPr>
        <p:txBody>
          <a:bodyPr wrap="none" rtlCol="0">
            <a:spAutoFit/>
          </a:bodyPr>
          <a:lstStyle/>
          <a:p>
            <a:r>
              <a:rPr lang="fr-FR" sz="1200" i="1">
                <a:solidFill>
                  <a:schemeClr val="accent4"/>
                </a:solidFill>
              </a:rPr>
              <a:t>INNOVATIVE</a:t>
            </a:r>
          </a:p>
        </p:txBody>
      </p:sp>
      <p:sp>
        <p:nvSpPr>
          <p:cNvPr id="12" name="Rectangle : coins arrondis 11">
            <a:extLst>
              <a:ext uri="{FF2B5EF4-FFF2-40B4-BE49-F238E27FC236}">
                <a16:creationId xmlns:a16="http://schemas.microsoft.com/office/drawing/2014/main" id="{6C39B06A-76A9-7203-90AE-CE7BE2E4908C}"/>
              </a:ext>
            </a:extLst>
          </p:cNvPr>
          <p:cNvSpPr/>
          <p:nvPr/>
        </p:nvSpPr>
        <p:spPr>
          <a:xfrm>
            <a:off x="4756827" y="4552544"/>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04 octobre 2023</a:t>
            </a:r>
          </a:p>
        </p:txBody>
      </p:sp>
      <p:sp>
        <p:nvSpPr>
          <p:cNvPr id="13" name="Rectangle : coins arrondis 12">
            <a:extLst>
              <a:ext uri="{FF2B5EF4-FFF2-40B4-BE49-F238E27FC236}">
                <a16:creationId xmlns:a16="http://schemas.microsoft.com/office/drawing/2014/main" id="{77D7B5E3-A89B-2EDF-807E-688F53B5BCD4}"/>
              </a:ext>
            </a:extLst>
          </p:cNvPr>
          <p:cNvSpPr/>
          <p:nvPr/>
        </p:nvSpPr>
        <p:spPr>
          <a:xfrm>
            <a:off x="6738027" y="4552544"/>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07 février 2024</a:t>
            </a:r>
          </a:p>
        </p:txBody>
      </p:sp>
    </p:spTree>
    <p:extLst>
      <p:ext uri="{BB962C8B-B14F-4D97-AF65-F5344CB8AC3E}">
        <p14:creationId xmlns:p14="http://schemas.microsoft.com/office/powerpoint/2010/main" val="34161940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8264FBE9-7243-4F1E-B653-3B97EAEF07DA}"/>
              </a:ext>
            </a:extLst>
          </p:cNvPr>
          <p:cNvSpPr>
            <a:spLocks noGrp="1"/>
          </p:cNvSpPr>
          <p:nvPr>
            <p:ph type="pic" sz="quarter" idx="13"/>
          </p:nvPr>
        </p:nvSpPr>
        <p:spPr/>
      </p:sp>
      <p:sp>
        <p:nvSpPr>
          <p:cNvPr id="3" name="Titre 2">
            <a:extLst>
              <a:ext uri="{FF2B5EF4-FFF2-40B4-BE49-F238E27FC236}">
                <a16:creationId xmlns:a16="http://schemas.microsoft.com/office/drawing/2014/main" id="{DCE06D51-7CD6-449A-9B01-561EB1F941C7}"/>
              </a:ext>
            </a:extLst>
          </p:cNvPr>
          <p:cNvSpPr>
            <a:spLocks noGrp="1"/>
          </p:cNvSpPr>
          <p:nvPr>
            <p:ph type="title"/>
          </p:nvPr>
        </p:nvSpPr>
        <p:spPr/>
        <p:txBody>
          <a:bodyPr/>
          <a:lstStyle/>
          <a:p>
            <a:pPr marL="0" indent="0">
              <a:buNone/>
            </a:pPr>
            <a:r>
              <a:rPr lang="fr-FR"/>
              <a:t>Green</a:t>
            </a:r>
          </a:p>
        </p:txBody>
      </p:sp>
      <p:sp>
        <p:nvSpPr>
          <p:cNvPr id="4" name="Espace réservé de la date 3">
            <a:extLst>
              <a:ext uri="{FF2B5EF4-FFF2-40B4-BE49-F238E27FC236}">
                <a16:creationId xmlns:a16="http://schemas.microsoft.com/office/drawing/2014/main" id="{829BB148-198F-4E31-AEF2-1C651A40BDDF}"/>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4471DBAE-808D-4E5E-B121-7268E3A59DFA}"/>
              </a:ext>
            </a:extLst>
          </p:cNvPr>
          <p:cNvSpPr>
            <a:spLocks noGrp="1"/>
          </p:cNvSpPr>
          <p:nvPr>
            <p:ph type="sldNum" sz="quarter" idx="12"/>
          </p:nvPr>
        </p:nvSpPr>
        <p:spPr/>
        <p:txBody>
          <a:bodyPr/>
          <a:lstStyle/>
          <a:p>
            <a:fld id="{733122C9-A0B9-462F-8757-0847AD287B63}" type="slidenum">
              <a:rPr lang="fr-FR" smtClean="0"/>
              <a:pPr/>
              <a:t>72</a:t>
            </a:fld>
            <a:endParaRPr lang="fr-FR"/>
          </a:p>
        </p:txBody>
      </p:sp>
    </p:spTree>
    <p:extLst>
      <p:ext uri="{BB962C8B-B14F-4D97-AF65-F5344CB8AC3E}">
        <p14:creationId xmlns:p14="http://schemas.microsoft.com/office/powerpoint/2010/main" val="37055987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sz="2000"/>
              <a:t>New European Bauhaus – Innovative solutions for greener and fairer ways of life through arts and culture, architecture and design for all</a:t>
            </a:r>
            <a:r>
              <a:rPr lang="fr-FR" sz="2000"/>
              <a:t>   </a:t>
            </a:r>
            <a:endParaRPr lang="en-US" sz="2000"/>
          </a:p>
        </p:txBody>
      </p:sp>
      <p:sp>
        <p:nvSpPr>
          <p:cNvPr id="200" name="Google Shape;200;p18"/>
          <p:cNvSpPr txBox="1">
            <a:spLocks noGrp="1"/>
          </p:cNvSpPr>
          <p:nvPr>
            <p:ph type="body" idx="1"/>
          </p:nvPr>
        </p:nvSpPr>
        <p:spPr>
          <a:xfrm>
            <a:off x="357779" y="2161505"/>
            <a:ext cx="8421784" cy="1873675"/>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a:solidFill>
                  <a:schemeClr val="accent4"/>
                </a:solidFill>
              </a:rPr>
              <a:t>Attendus </a:t>
            </a:r>
            <a:endParaRPr lang="fr-FR" sz="1600">
              <a:solidFill>
                <a:schemeClr val="accent4"/>
              </a:solidFill>
            </a:endParaRPr>
          </a:p>
          <a:p>
            <a:pPr>
              <a:spcAft>
                <a:spcPts val="600"/>
              </a:spcAft>
              <a:buClr>
                <a:srgbClr val="000091"/>
              </a:buClr>
              <a:buSzPts val="1500"/>
              <a:buFont typeface="Arial"/>
              <a:buChar char="•"/>
            </a:pPr>
            <a:r>
              <a:rPr lang="fr-FR" sz="1600" b="1"/>
              <a:t>Solutions innovantes</a:t>
            </a:r>
            <a:r>
              <a:rPr lang="fr-FR" sz="1600"/>
              <a:t>, validées lors d'essais pilotes, démontrant comment des </a:t>
            </a:r>
            <a:r>
              <a:rPr lang="fr-FR" sz="1600" b="1"/>
              <a:t>investissements stratégiques </a:t>
            </a:r>
            <a:r>
              <a:rPr lang="fr-FR" sz="1600"/>
              <a:t>dans l'esprit de l'initiative NEB </a:t>
            </a:r>
            <a:r>
              <a:rPr lang="fr-FR" sz="1600" b="1"/>
              <a:t>dans le patrimoine culturel et les actifs culturels</a:t>
            </a:r>
            <a:r>
              <a:rPr lang="fr-FR" sz="1600"/>
              <a:t> (paysages naturels inclus) peuvent être réalisés avec succès. </a:t>
            </a:r>
          </a:p>
          <a:p>
            <a:pPr>
              <a:buClr>
                <a:srgbClr val="000091"/>
              </a:buClr>
              <a:buSzPts val="1500"/>
              <a:buFont typeface="Arial"/>
              <a:buChar char="•"/>
            </a:pPr>
            <a:r>
              <a:rPr lang="fr-FR" sz="1600"/>
              <a:t>Accroître la compréhension et la visibilité du </a:t>
            </a:r>
            <a:r>
              <a:rPr lang="fr-FR" sz="1600" b="1"/>
              <a:t>rôle que peut jouer l'innovation fondée sur la culture</a:t>
            </a:r>
            <a:r>
              <a:rPr lang="fr-FR" sz="1600"/>
              <a:t> et intégrant l'approche NEB. </a:t>
            </a: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7779" y="1585831"/>
            <a:ext cx="8331323" cy="4593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NEB :  Des solutions innovantes pour des modes de vie plus écologiques et plus justes grâce aux arts et à la culture, à l'architecture et au design pour tous.</a:t>
            </a:r>
            <a:endParaRPr lang="en-US" b="0" i="1">
              <a:solidFill>
                <a:schemeClr val="bg1">
                  <a:lumMod val="50000"/>
                </a:schemeClr>
              </a:solidFill>
            </a:endParaRPr>
          </a:p>
        </p:txBody>
      </p:sp>
      <p:sp>
        <p:nvSpPr>
          <p:cNvPr id="3" name="Espace réservé du texte 2">
            <a:extLst>
              <a:ext uri="{FF2B5EF4-FFF2-40B4-BE49-F238E27FC236}">
                <a16:creationId xmlns:a16="http://schemas.microsoft.com/office/drawing/2014/main" id="{AAC08C29-7DEA-A9F9-4AB2-EAAC5187F9A2}"/>
              </a:ext>
            </a:extLst>
          </p:cNvPr>
          <p:cNvSpPr>
            <a:spLocks noGrp="1"/>
          </p:cNvSpPr>
          <p:nvPr>
            <p:ph type="body" idx="2"/>
          </p:nvPr>
        </p:nvSpPr>
        <p:spPr>
          <a:xfrm>
            <a:off x="3849475" y="195719"/>
            <a:ext cx="4930088" cy="360000"/>
          </a:xfrm>
        </p:spPr>
        <p:txBody>
          <a:bodyPr/>
          <a:lstStyle/>
          <a:p>
            <a:pPr marL="180975" indent="0">
              <a:buNone/>
            </a:pPr>
            <a:r>
              <a:rPr lang="fr-FR" sz="1200">
                <a:solidFill>
                  <a:schemeClr val="tx1"/>
                </a:solidFill>
              </a:rPr>
              <a:t>Référence : </a:t>
            </a:r>
            <a:r>
              <a:rPr lang="fr-FR" sz="1200" u="sng">
                <a:solidFill>
                  <a:schemeClr val="tx1"/>
                </a:solidFill>
              </a:rPr>
              <a:t>HORIZON-CL2-2024-HERITAGE-01-01 </a:t>
            </a:r>
            <a:endParaRPr lang="en-US" sz="1200" b="0">
              <a:solidFill>
                <a:schemeClr val="tx1"/>
              </a:solidFill>
            </a:endParaRPr>
          </a:p>
          <a:p>
            <a:pPr marL="180975" indent="0">
              <a:buNone/>
            </a:pPr>
            <a:r>
              <a:rPr lang="fr-FR" sz="1200" b="0">
                <a:solidFill>
                  <a:schemeClr val="tx1"/>
                </a:solidFill>
              </a:rPr>
              <a:t>Budget global : </a:t>
            </a:r>
            <a:r>
              <a:rPr lang="fr-FR" sz="1200">
                <a:solidFill>
                  <a:schemeClr val="tx1"/>
                </a:solidFill>
              </a:rPr>
              <a:t>16M€ - </a:t>
            </a:r>
            <a:r>
              <a:rPr lang="fr-FR" sz="1200" b="0">
                <a:solidFill>
                  <a:schemeClr val="tx1"/>
                </a:solidFill>
              </a:rPr>
              <a:t>Budget par projet :</a:t>
            </a:r>
            <a:r>
              <a:rPr lang="fr-FR" sz="1200">
                <a:solidFill>
                  <a:schemeClr val="tx1"/>
                </a:solidFill>
              </a:rPr>
              <a:t> 3 à 5M€ </a:t>
            </a:r>
            <a:r>
              <a:rPr lang="fr-FR" sz="1200" b="0">
                <a:solidFill>
                  <a:schemeClr val="tx1"/>
                </a:solidFill>
              </a:rPr>
              <a:t>- </a:t>
            </a:r>
            <a:r>
              <a:rPr lang="fr-FR" sz="1200" b="0" i="1">
                <a:solidFill>
                  <a:schemeClr val="tx1"/>
                </a:solidFill>
              </a:rPr>
              <a:t>Lump </a:t>
            </a:r>
            <a:r>
              <a:rPr lang="fr-FR" sz="1200" b="0" i="1" err="1">
                <a:solidFill>
                  <a:schemeClr val="tx1"/>
                </a:solidFill>
              </a:rPr>
              <a:t>sum</a:t>
            </a:r>
            <a:r>
              <a:rPr lang="en-US" sz="1200" b="0">
                <a:solidFill>
                  <a:schemeClr val="tx1"/>
                </a:solidFill>
              </a:rPr>
              <a:t> </a:t>
            </a:r>
          </a:p>
          <a:p>
            <a:pPr marL="180975" indent="0">
              <a:buNone/>
            </a:pPr>
            <a:r>
              <a:rPr lang="fr-FR" sz="1200" b="0">
                <a:solidFill>
                  <a:schemeClr val="tx1"/>
                </a:solidFill>
              </a:rPr>
              <a:t>Type de projet : </a:t>
            </a:r>
            <a:r>
              <a:rPr lang="fr-FR" sz="1200">
                <a:solidFill>
                  <a:schemeClr val="tx1"/>
                </a:solidFill>
              </a:rPr>
              <a:t>Action d' Innovation (IA)</a:t>
            </a:r>
          </a:p>
        </p:txBody>
      </p:sp>
      <p:sp>
        <p:nvSpPr>
          <p:cNvPr id="6" name="Rectangle : coins arrondis 6">
            <a:extLst>
              <a:ext uri="{FF2B5EF4-FFF2-40B4-BE49-F238E27FC236}">
                <a16:creationId xmlns:a16="http://schemas.microsoft.com/office/drawing/2014/main" id="{AE07C288-4BF2-548D-2A53-41DDA6BDE4CF}"/>
              </a:ext>
            </a:extLst>
          </p:cNvPr>
          <p:cNvSpPr/>
          <p:nvPr/>
        </p:nvSpPr>
        <p:spPr>
          <a:xfrm>
            <a:off x="357779" y="4505784"/>
            <a:ext cx="8424001"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br>
              <a:rPr lang="en-US"/>
            </a:br>
            <a:r>
              <a:rPr lang="fr-FR" sz="1100" b="1"/>
              <a:t>Voir aussi : </a:t>
            </a:r>
            <a:r>
              <a:rPr lang="fr-FR" b="1">
                <a:ea typeface="+mn-lt"/>
                <a:cs typeface="+mn-lt"/>
              </a:rPr>
              <a:t> </a:t>
            </a:r>
            <a:r>
              <a:rPr lang="en-GB" sz="1200">
                <a:solidFill>
                  <a:schemeClr val="tx1"/>
                </a:solidFill>
              </a:rPr>
              <a:t>The New European Bauhaus – shaping a greener and fairer way of life in creative and inclusive societies through Architecture, Design and Arts </a:t>
            </a:r>
            <a:r>
              <a:rPr lang="fr-FR" sz="1200">
                <a:solidFill>
                  <a:schemeClr val="tx1"/>
                </a:solidFill>
              </a:rPr>
              <a:t>: </a:t>
            </a:r>
            <a:r>
              <a:rPr lang="en-GB" sz="1200">
                <a:solidFill>
                  <a:schemeClr val="tx1"/>
                </a:solidFill>
                <a:hlinkClick r:id="rId3">
                  <a:extLst>
                    <a:ext uri="{A12FA001-AC4F-418D-AE19-62706E023703}">
                      <ahyp:hlinkClr xmlns:ahyp="http://schemas.microsoft.com/office/drawing/2018/hyperlinkcolor" val="tx"/>
                    </a:ext>
                  </a:extLst>
                </a:hlinkClick>
              </a:rPr>
              <a:t>HORIZON-CL2-2022-HERITAGE-01-10</a:t>
            </a:r>
            <a:endParaRPr lang="en-US" sz="1200">
              <a:solidFill>
                <a:schemeClr val="tx1"/>
              </a:solidFill>
              <a:cs typeface="Arial"/>
            </a:endParaRPr>
          </a:p>
          <a:p>
            <a:endParaRPr lang="fr-FR" sz="1200" b="1">
              <a:solidFill>
                <a:srgbClr val="EA5433"/>
              </a:solidFill>
              <a:cs typeface="Arial"/>
            </a:endParaRPr>
          </a:p>
        </p:txBody>
      </p:sp>
    </p:spTree>
    <p:extLst>
      <p:ext uri="{BB962C8B-B14F-4D97-AF65-F5344CB8AC3E}">
        <p14:creationId xmlns:p14="http://schemas.microsoft.com/office/powerpoint/2010/main" val="13385376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fr-FR" sz="2000"/>
              <a:t>Cultural and </a:t>
            </a:r>
            <a:r>
              <a:rPr lang="fr-FR" sz="2000" err="1"/>
              <a:t>creative</a:t>
            </a:r>
            <a:r>
              <a:rPr lang="fr-FR" sz="2000"/>
              <a:t> industries for a </a:t>
            </a:r>
            <a:r>
              <a:rPr lang="fr-FR" sz="2000" err="1"/>
              <a:t>sustainable</a:t>
            </a:r>
            <a:r>
              <a:rPr lang="fr-FR" sz="2000"/>
              <a:t> </a:t>
            </a:r>
            <a:r>
              <a:rPr lang="fr-FR" sz="2000" err="1"/>
              <a:t>climate</a:t>
            </a:r>
            <a:r>
              <a:rPr lang="fr-FR" sz="2000"/>
              <a:t> transition</a:t>
            </a:r>
          </a:p>
        </p:txBody>
      </p:sp>
      <p:sp>
        <p:nvSpPr>
          <p:cNvPr id="200" name="Google Shape;200;p18"/>
          <p:cNvSpPr txBox="1">
            <a:spLocks noGrp="1"/>
          </p:cNvSpPr>
          <p:nvPr>
            <p:ph type="body" idx="1"/>
          </p:nvPr>
        </p:nvSpPr>
        <p:spPr>
          <a:xfrm>
            <a:off x="351373" y="1726978"/>
            <a:ext cx="8432626" cy="244550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a:solidFill>
                  <a:schemeClr val="accent4"/>
                </a:solidFill>
              </a:rPr>
              <a:t>Résultats attendus </a:t>
            </a:r>
            <a:endParaRPr lang="fr-FR" sz="1600">
              <a:solidFill>
                <a:schemeClr val="accent4"/>
              </a:solidFill>
            </a:endParaRPr>
          </a:p>
          <a:p>
            <a:pPr indent="-285750">
              <a:spcAft>
                <a:spcPts val="600"/>
              </a:spcAft>
              <a:buClr>
                <a:srgbClr val="000091"/>
              </a:buClr>
              <a:buSzPts val="1500"/>
              <a:buFont typeface="Arial" panose="020B0604020202020204" pitchFamily="34" charset="0"/>
              <a:buChar char="•"/>
            </a:pPr>
            <a:r>
              <a:rPr lang="en-US" sz="1600" err="1"/>
              <a:t>Approche</a:t>
            </a:r>
            <a:r>
              <a:rPr lang="en-US" sz="1600"/>
              <a:t>(s) </a:t>
            </a:r>
            <a:r>
              <a:rPr lang="en-US" sz="1600" err="1"/>
              <a:t>affinée</a:t>
            </a:r>
            <a:r>
              <a:rPr lang="en-US" sz="1600"/>
              <a:t>(s) et </a:t>
            </a:r>
            <a:r>
              <a:rPr lang="en-US" sz="1600" err="1"/>
              <a:t>validée</a:t>
            </a:r>
            <a:r>
              <a:rPr lang="en-US" sz="1600"/>
              <a:t>(s) pour que les ICC </a:t>
            </a:r>
            <a:r>
              <a:rPr lang="en-US" sz="1600" err="1"/>
              <a:t>deviennent</a:t>
            </a:r>
            <a:r>
              <a:rPr lang="en-US" sz="1600"/>
              <a:t> de </a:t>
            </a:r>
            <a:r>
              <a:rPr lang="en-US" sz="1600" err="1"/>
              <a:t>véritables</a:t>
            </a:r>
            <a:r>
              <a:rPr lang="en-US" sz="1600"/>
              <a:t> </a:t>
            </a:r>
            <a:r>
              <a:rPr lang="en-US" sz="1600" err="1"/>
              <a:t>moteurs</a:t>
            </a:r>
            <a:r>
              <a:rPr lang="en-US" sz="1600"/>
              <a:t> </a:t>
            </a:r>
            <a:r>
              <a:rPr lang="en-US" sz="1600" err="1"/>
              <a:t>d'une</a:t>
            </a:r>
            <a:r>
              <a:rPr lang="en-US" sz="1600"/>
              <a:t> transition </a:t>
            </a:r>
            <a:r>
              <a:rPr lang="en-US" sz="1600" err="1"/>
              <a:t>climatique</a:t>
            </a:r>
            <a:r>
              <a:rPr lang="en-US" sz="1600"/>
              <a:t> durable. </a:t>
            </a:r>
          </a:p>
          <a:p>
            <a:pPr indent="-285750">
              <a:spcAft>
                <a:spcPts val="600"/>
              </a:spcAft>
              <a:buClr>
                <a:srgbClr val="000091"/>
              </a:buClr>
              <a:buSzPts val="1500"/>
              <a:buFont typeface="Arial" panose="020B0604020202020204" pitchFamily="34" charset="0"/>
              <a:buChar char="•"/>
            </a:pPr>
            <a:r>
              <a:rPr lang="en-US" sz="1600"/>
              <a:t>Contributions </a:t>
            </a:r>
            <a:r>
              <a:rPr lang="en-US" sz="1600" err="1"/>
              <a:t>significatives</a:t>
            </a:r>
            <a:r>
              <a:rPr lang="en-US" sz="1600"/>
              <a:t> pour aider les ICC </a:t>
            </a:r>
            <a:r>
              <a:rPr lang="en-US" sz="1600" err="1"/>
              <a:t>européennes</a:t>
            </a:r>
            <a:r>
              <a:rPr lang="en-US" sz="1600"/>
              <a:t> </a:t>
            </a:r>
            <a:r>
              <a:rPr lang="en-US" sz="1600" err="1"/>
              <a:t>à</a:t>
            </a:r>
            <a:r>
              <a:rPr lang="en-US" sz="1600"/>
              <a:t> </a:t>
            </a:r>
            <a:r>
              <a:rPr lang="en-US" sz="1600" err="1"/>
              <a:t>mieux</a:t>
            </a:r>
            <a:r>
              <a:rPr lang="en-US" sz="1600"/>
              <a:t> se </a:t>
            </a:r>
            <a:r>
              <a:rPr lang="en-US" sz="1600" err="1"/>
              <a:t>préparer</a:t>
            </a:r>
            <a:r>
              <a:rPr lang="en-US" sz="1600"/>
              <a:t> </a:t>
            </a:r>
            <a:r>
              <a:rPr lang="en-US" sz="1600" err="1"/>
              <a:t>à</a:t>
            </a:r>
            <a:r>
              <a:rPr lang="en-US" sz="1600"/>
              <a:t> </a:t>
            </a:r>
            <a:r>
              <a:rPr lang="en-US" sz="1600" err="1"/>
              <a:t>s'adapter</a:t>
            </a:r>
            <a:r>
              <a:rPr lang="en-US" sz="1600"/>
              <a:t> et </a:t>
            </a:r>
            <a:r>
              <a:rPr lang="en-US" sz="1600" err="1"/>
              <a:t>à</a:t>
            </a:r>
            <a:r>
              <a:rPr lang="en-US" sz="1600"/>
              <a:t> </a:t>
            </a:r>
            <a:r>
              <a:rPr lang="en-US" sz="1600" err="1"/>
              <a:t>contribuer</a:t>
            </a:r>
            <a:r>
              <a:rPr lang="en-US" sz="1600"/>
              <a:t> </a:t>
            </a:r>
            <a:r>
              <a:rPr lang="en-US" sz="1600" err="1"/>
              <a:t>à</a:t>
            </a:r>
            <a:r>
              <a:rPr lang="en-US" sz="1600"/>
              <a:t> la transition </a:t>
            </a:r>
            <a:r>
              <a:rPr lang="en-US" sz="1600" err="1"/>
              <a:t>climatique</a:t>
            </a:r>
            <a:r>
              <a:rPr lang="en-US" sz="1600"/>
              <a:t> (</a:t>
            </a:r>
            <a:r>
              <a:rPr lang="en-US" sz="1600" err="1"/>
              <a:t>objectifs</a:t>
            </a:r>
            <a:r>
              <a:rPr lang="en-US" sz="1600"/>
              <a:t> de 2030 du Green Deal).</a:t>
            </a:r>
          </a:p>
          <a:p>
            <a:pPr marL="228600" indent="0">
              <a:buClr>
                <a:srgbClr val="000091"/>
              </a:buClr>
              <a:buSzPts val="1500"/>
            </a:pPr>
            <a:endParaRPr lang="en-US" sz="1500"/>
          </a:p>
          <a:p>
            <a:pPr marL="228600" indent="0">
              <a:buClr>
                <a:srgbClr val="000091"/>
              </a:buClr>
              <a:buSzPts val="1500"/>
            </a:pPr>
            <a:r>
              <a:rPr lang="en-US" sz="1500">
                <a:solidFill>
                  <a:schemeClr val="accent4"/>
                </a:solidFill>
                <a:sym typeface="Wingdings" pitchFamily="2" charset="2"/>
              </a:rPr>
              <a:t>	</a:t>
            </a:r>
            <a:r>
              <a:rPr lang="en-US" sz="1500">
                <a:sym typeface="Wingdings" pitchFamily="2" charset="2"/>
              </a:rPr>
              <a:t> </a:t>
            </a:r>
            <a:r>
              <a:rPr lang="en-US" sz="1400" i="1">
                <a:solidFill>
                  <a:schemeClr val="accent2">
                    <a:lumMod val="60000"/>
                    <a:lumOff val="40000"/>
                  </a:schemeClr>
                </a:solidFill>
              </a:rPr>
              <a:t>Les </a:t>
            </a:r>
            <a:r>
              <a:rPr lang="en-US" sz="1400" i="1" err="1">
                <a:solidFill>
                  <a:schemeClr val="accent2">
                    <a:lumMod val="60000"/>
                    <a:lumOff val="40000"/>
                  </a:schemeClr>
                </a:solidFill>
              </a:rPr>
              <a:t>résultats</a:t>
            </a:r>
            <a:r>
              <a:rPr lang="en-US" sz="1400" i="1">
                <a:solidFill>
                  <a:schemeClr val="accent2">
                    <a:lumMod val="60000"/>
                    <a:lumOff val="40000"/>
                  </a:schemeClr>
                </a:solidFill>
              </a:rPr>
              <a:t> </a:t>
            </a:r>
            <a:r>
              <a:rPr lang="en-US" sz="1400" i="1" err="1">
                <a:solidFill>
                  <a:schemeClr val="accent2">
                    <a:lumMod val="60000"/>
                    <a:lumOff val="40000"/>
                  </a:schemeClr>
                </a:solidFill>
              </a:rPr>
              <a:t>doivent</a:t>
            </a:r>
            <a:r>
              <a:rPr lang="en-US" sz="1400" i="1">
                <a:solidFill>
                  <a:schemeClr val="accent2">
                    <a:lumMod val="60000"/>
                    <a:lumOff val="40000"/>
                  </a:schemeClr>
                </a:solidFill>
              </a:rPr>
              <a:t> </a:t>
            </a:r>
            <a:r>
              <a:rPr lang="en-US" sz="1400" i="1" err="1">
                <a:solidFill>
                  <a:schemeClr val="accent2">
                    <a:lumMod val="60000"/>
                    <a:lumOff val="40000"/>
                  </a:schemeClr>
                </a:solidFill>
              </a:rPr>
              <a:t>être</a:t>
            </a:r>
            <a:r>
              <a:rPr lang="en-US" sz="1400" i="1">
                <a:solidFill>
                  <a:schemeClr val="accent2">
                    <a:lumMod val="60000"/>
                    <a:lumOff val="40000"/>
                  </a:schemeClr>
                </a:solidFill>
              </a:rPr>
              <a:t> </a:t>
            </a:r>
            <a:r>
              <a:rPr lang="en-US" sz="1400" i="1" err="1">
                <a:solidFill>
                  <a:schemeClr val="accent2">
                    <a:lumMod val="60000"/>
                    <a:lumOff val="40000"/>
                  </a:schemeClr>
                </a:solidFill>
              </a:rPr>
              <a:t>valables</a:t>
            </a:r>
            <a:r>
              <a:rPr lang="en-US" sz="1400" i="1">
                <a:solidFill>
                  <a:schemeClr val="accent2">
                    <a:lumMod val="60000"/>
                    <a:lumOff val="40000"/>
                  </a:schemeClr>
                </a:solidFill>
              </a:rPr>
              <a:t> au </a:t>
            </a:r>
            <a:r>
              <a:rPr lang="en-US" sz="1400" i="1" err="1">
                <a:solidFill>
                  <a:schemeClr val="accent2">
                    <a:lumMod val="60000"/>
                    <a:lumOff val="40000"/>
                  </a:schemeClr>
                </a:solidFill>
              </a:rPr>
              <a:t>niveau</a:t>
            </a:r>
            <a:r>
              <a:rPr lang="en-US" sz="1400" i="1">
                <a:solidFill>
                  <a:schemeClr val="accent2">
                    <a:lumMod val="60000"/>
                    <a:lumOff val="40000"/>
                  </a:schemeClr>
                </a:solidFill>
              </a:rPr>
              <a:t> </a:t>
            </a:r>
            <a:r>
              <a:rPr lang="en-US" sz="1400" i="1" err="1">
                <a:solidFill>
                  <a:schemeClr val="accent2">
                    <a:lumMod val="60000"/>
                    <a:lumOff val="40000"/>
                  </a:schemeClr>
                </a:solidFill>
              </a:rPr>
              <a:t>européen</a:t>
            </a:r>
            <a:r>
              <a:rPr lang="en-US" sz="1400" i="1">
                <a:solidFill>
                  <a:schemeClr val="accent2">
                    <a:lumMod val="60000"/>
                    <a:lumOff val="40000"/>
                  </a:schemeClr>
                </a:solidFill>
              </a:rPr>
              <a:t>, les </a:t>
            </a:r>
            <a:r>
              <a:rPr lang="en-US" sz="1400" i="1" err="1">
                <a:solidFill>
                  <a:schemeClr val="accent2">
                    <a:lumMod val="60000"/>
                    <a:lumOff val="40000"/>
                  </a:schemeClr>
                </a:solidFill>
              </a:rPr>
              <a:t>essais</a:t>
            </a:r>
            <a:r>
              <a:rPr lang="en-US" sz="1400" i="1">
                <a:solidFill>
                  <a:schemeClr val="accent2">
                    <a:lumMod val="60000"/>
                    <a:lumOff val="40000"/>
                  </a:schemeClr>
                </a:solidFill>
              </a:rPr>
              <a:t> </a:t>
            </a:r>
            <a:r>
              <a:rPr lang="en-US" sz="1400" i="1" err="1">
                <a:solidFill>
                  <a:schemeClr val="accent2">
                    <a:lumMod val="60000"/>
                    <a:lumOff val="40000"/>
                  </a:schemeClr>
                </a:solidFill>
              </a:rPr>
              <a:t>pilotes</a:t>
            </a:r>
            <a:r>
              <a:rPr lang="en-US" sz="1400" i="1">
                <a:solidFill>
                  <a:schemeClr val="accent2">
                    <a:lumMod val="60000"/>
                    <a:lumOff val="40000"/>
                  </a:schemeClr>
                </a:solidFill>
              </a:rPr>
              <a:t> </a:t>
            </a:r>
            <a:r>
              <a:rPr lang="en-US" sz="1400" i="1" err="1">
                <a:solidFill>
                  <a:schemeClr val="accent2">
                    <a:lumMod val="60000"/>
                    <a:lumOff val="40000"/>
                  </a:schemeClr>
                </a:solidFill>
              </a:rPr>
              <a:t>doivent</a:t>
            </a:r>
            <a:r>
              <a:rPr lang="en-US" sz="1400" i="1">
                <a:solidFill>
                  <a:schemeClr val="accent2">
                    <a:lumMod val="60000"/>
                    <a:lumOff val="40000"/>
                  </a:schemeClr>
                </a:solidFill>
              </a:rPr>
              <a:t> </a:t>
            </a:r>
            <a:r>
              <a:rPr lang="en-US" sz="1400" i="1" err="1">
                <a:solidFill>
                  <a:schemeClr val="accent2">
                    <a:lumMod val="60000"/>
                    <a:lumOff val="40000"/>
                  </a:schemeClr>
                </a:solidFill>
              </a:rPr>
              <a:t>donc</a:t>
            </a:r>
            <a:r>
              <a:rPr lang="en-US" sz="1400" i="1">
                <a:solidFill>
                  <a:schemeClr val="accent2">
                    <a:lumMod val="60000"/>
                    <a:lumOff val="40000"/>
                  </a:schemeClr>
                </a:solidFill>
              </a:rPr>
              <a:t> 	</a:t>
            </a:r>
            <a:r>
              <a:rPr lang="en-US" sz="1400" i="1" err="1">
                <a:solidFill>
                  <a:schemeClr val="accent2">
                    <a:lumMod val="60000"/>
                    <a:lumOff val="40000"/>
                  </a:schemeClr>
                </a:solidFill>
              </a:rPr>
              <a:t>impliquer</a:t>
            </a:r>
            <a:r>
              <a:rPr lang="en-US" sz="1400" i="1">
                <a:solidFill>
                  <a:schemeClr val="accent2">
                    <a:lumMod val="60000"/>
                    <a:lumOff val="40000"/>
                  </a:schemeClr>
                </a:solidFill>
              </a:rPr>
              <a:t> au </a:t>
            </a:r>
            <a:r>
              <a:rPr lang="en-US" sz="1400" i="1" err="1">
                <a:solidFill>
                  <a:schemeClr val="accent2">
                    <a:lumMod val="60000"/>
                    <a:lumOff val="40000"/>
                  </a:schemeClr>
                </a:solidFill>
              </a:rPr>
              <a:t>moins</a:t>
            </a:r>
            <a:r>
              <a:rPr lang="en-US" sz="1400" i="1">
                <a:solidFill>
                  <a:schemeClr val="accent2">
                    <a:lumMod val="60000"/>
                    <a:lumOff val="40000"/>
                  </a:schemeClr>
                </a:solidFill>
              </a:rPr>
              <a:t> cinq </a:t>
            </a:r>
            <a:r>
              <a:rPr lang="en-US" sz="1400" i="1" err="1">
                <a:solidFill>
                  <a:schemeClr val="accent2">
                    <a:lumMod val="60000"/>
                    <a:lumOff val="40000"/>
                  </a:schemeClr>
                </a:solidFill>
              </a:rPr>
              <a:t>États</a:t>
            </a:r>
            <a:r>
              <a:rPr lang="en-US" sz="1400" i="1">
                <a:solidFill>
                  <a:schemeClr val="accent2">
                    <a:lumMod val="60000"/>
                    <a:lumOff val="40000"/>
                  </a:schemeClr>
                </a:solidFill>
              </a:rPr>
              <a:t> </a:t>
            </a:r>
            <a:r>
              <a:rPr lang="en-US" sz="1400" i="1" err="1">
                <a:solidFill>
                  <a:schemeClr val="accent2">
                    <a:lumMod val="60000"/>
                    <a:lumOff val="40000"/>
                  </a:schemeClr>
                </a:solidFill>
              </a:rPr>
              <a:t>membres</a:t>
            </a:r>
            <a:r>
              <a:rPr lang="en-US" sz="1400" i="1">
                <a:solidFill>
                  <a:schemeClr val="accent2">
                    <a:lumMod val="60000"/>
                    <a:lumOff val="40000"/>
                  </a:schemeClr>
                </a:solidFill>
              </a:rPr>
              <a:t>/pays </a:t>
            </a:r>
            <a:r>
              <a:rPr lang="en-US" sz="1400" i="1" err="1">
                <a:solidFill>
                  <a:schemeClr val="accent2">
                    <a:lumMod val="60000"/>
                    <a:lumOff val="40000"/>
                  </a:schemeClr>
                </a:solidFill>
              </a:rPr>
              <a:t>associés</a:t>
            </a:r>
            <a:r>
              <a:rPr lang="en-US" sz="1400" i="1">
                <a:solidFill>
                  <a:schemeClr val="accent2">
                    <a:lumMod val="60000"/>
                    <a:lumOff val="40000"/>
                  </a:schemeClr>
                </a:solidFill>
              </a:rPr>
              <a:t>.</a:t>
            </a:r>
            <a:endParaRPr lang="en-US" sz="1500" i="1">
              <a:solidFill>
                <a:schemeClr val="accent2">
                  <a:lumMod val="60000"/>
                  <a:lumOff val="40000"/>
                </a:schemeClr>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1373" y="1304525"/>
            <a:ext cx="8432626" cy="2825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Les industries culturelles et créatives pour une transition climatique durable</a:t>
            </a:r>
          </a:p>
        </p:txBody>
      </p:sp>
      <p:sp>
        <p:nvSpPr>
          <p:cNvPr id="2" name="TextBox 1">
            <a:extLst>
              <a:ext uri="{FF2B5EF4-FFF2-40B4-BE49-F238E27FC236}">
                <a16:creationId xmlns:a16="http://schemas.microsoft.com/office/drawing/2014/main" id="{658FCD30-BD37-FB8F-03E7-2F113CD99B45}"/>
              </a:ext>
            </a:extLst>
          </p:cNvPr>
          <p:cNvSpPr txBox="1"/>
          <p:nvPr/>
        </p:nvSpPr>
        <p:spPr>
          <a:xfrm>
            <a:off x="4059382" y="206705"/>
            <a:ext cx="47246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1200" b="1"/>
              <a:t>Référence : </a:t>
            </a:r>
            <a:r>
              <a:rPr lang="fr-FR" sz="1200" b="1" u="sng"/>
              <a:t>HORIZON-CL2-2024-HERITAGE-01-02 </a:t>
            </a:r>
            <a:r>
              <a:rPr lang="en-US" sz="1200"/>
              <a:t>​</a:t>
            </a:r>
          </a:p>
          <a:p>
            <a:pPr algn="r"/>
            <a:r>
              <a:rPr lang="fr-FR" sz="1200"/>
              <a:t>Budget global : </a:t>
            </a:r>
            <a:r>
              <a:rPr lang="fr-FR" sz="1200" b="1"/>
              <a:t>13M€ - </a:t>
            </a:r>
            <a:r>
              <a:rPr lang="fr-FR" sz="1200"/>
              <a:t>Budget par projet :</a:t>
            </a:r>
            <a:r>
              <a:rPr lang="fr-FR" sz="1200" b="1"/>
              <a:t> 3 à 4 M€ </a:t>
            </a:r>
            <a:r>
              <a:rPr lang="fr-FR" sz="1200"/>
              <a:t>- </a:t>
            </a:r>
            <a:r>
              <a:rPr lang="fr-FR" sz="1200" i="1"/>
              <a:t>Lump </a:t>
            </a:r>
            <a:r>
              <a:rPr lang="fr-FR" sz="1200" i="1" err="1"/>
              <a:t>sum</a:t>
            </a:r>
            <a:r>
              <a:rPr lang="fr-FR" sz="1200" i="1"/>
              <a:t> </a:t>
            </a:r>
            <a:r>
              <a:rPr lang="en-US" sz="1200"/>
              <a:t> ​</a:t>
            </a:r>
          </a:p>
          <a:p>
            <a:pPr algn="r"/>
            <a:r>
              <a:rPr lang="fr-FR" sz="1200"/>
              <a:t>Type de projet : </a:t>
            </a:r>
            <a:r>
              <a:rPr lang="fr-FR" sz="1200" b="1"/>
              <a:t>Action d' Innovation (IA)</a:t>
            </a:r>
            <a:r>
              <a:rPr lang="en-US" sz="1200"/>
              <a:t>​</a:t>
            </a:r>
          </a:p>
        </p:txBody>
      </p:sp>
      <p:sp>
        <p:nvSpPr>
          <p:cNvPr id="4" name="Rectangle : coins arrondis 6">
            <a:extLst>
              <a:ext uri="{FF2B5EF4-FFF2-40B4-BE49-F238E27FC236}">
                <a16:creationId xmlns:a16="http://schemas.microsoft.com/office/drawing/2014/main" id="{C8CEAD36-1008-268D-4E82-DBD56AAC151F}"/>
              </a:ext>
            </a:extLst>
          </p:cNvPr>
          <p:cNvSpPr/>
          <p:nvPr/>
        </p:nvSpPr>
        <p:spPr>
          <a:xfrm>
            <a:off x="319803" y="4452290"/>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GB" sz="1200">
                <a:solidFill>
                  <a:schemeClr val="tx1"/>
                </a:solidFill>
                <a:ea typeface="+mn-lt"/>
                <a:cs typeface="+mn-lt"/>
              </a:rPr>
              <a:t>Cultural and creative industries for a sustainable climate transition</a:t>
            </a:r>
            <a:r>
              <a:rPr lang="fr-FR" sz="1200">
                <a:solidFill>
                  <a:schemeClr val="tx1"/>
                </a:solidFill>
                <a:ea typeface="+mn-lt"/>
                <a:cs typeface="+mn-lt"/>
              </a:rPr>
              <a:t>  : </a:t>
            </a:r>
            <a:r>
              <a:rPr lang="en-GB" sz="1200">
                <a:solidFill>
                  <a:schemeClr val="tx1"/>
                </a:solidFill>
                <a:ea typeface="+mn-lt"/>
                <a:cs typeface="+mn-lt"/>
              </a:rPr>
              <a:t>HORIZON-CL2-2023-HERITAGE-01-02</a:t>
            </a:r>
            <a:endParaRPr lang="en-US" sz="1200">
              <a:solidFill>
                <a:schemeClr val="tx1"/>
              </a:solidFill>
              <a:cs typeface="Arial"/>
            </a:endParaRPr>
          </a:p>
          <a:p>
            <a:endParaRPr lang="fr-FR" sz="1200" b="1">
              <a:solidFill>
                <a:schemeClr val="tx1"/>
              </a:solidFill>
              <a:cs typeface="Arial"/>
            </a:endParaRPr>
          </a:p>
        </p:txBody>
      </p:sp>
    </p:spTree>
    <p:extLst>
      <p:ext uri="{BB962C8B-B14F-4D97-AF65-F5344CB8AC3E}">
        <p14:creationId xmlns:p14="http://schemas.microsoft.com/office/powerpoint/2010/main" val="11140635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E1A646EF-D15C-4340-A3B0-40A17D389EDD}"/>
              </a:ext>
            </a:extLst>
          </p:cNvPr>
          <p:cNvSpPr>
            <a:spLocks noGrp="1"/>
          </p:cNvSpPr>
          <p:nvPr>
            <p:ph type="pic" sz="quarter" idx="13"/>
          </p:nvPr>
        </p:nvSpPr>
        <p:spPr/>
      </p:sp>
      <p:sp>
        <p:nvSpPr>
          <p:cNvPr id="3" name="Titre 2">
            <a:extLst>
              <a:ext uri="{FF2B5EF4-FFF2-40B4-BE49-F238E27FC236}">
                <a16:creationId xmlns:a16="http://schemas.microsoft.com/office/drawing/2014/main" id="{46B0087A-FBA5-4A9E-8CF4-6D0F029B8537}"/>
              </a:ext>
            </a:extLst>
          </p:cNvPr>
          <p:cNvSpPr>
            <a:spLocks noGrp="1"/>
          </p:cNvSpPr>
          <p:nvPr>
            <p:ph type="title"/>
          </p:nvPr>
        </p:nvSpPr>
        <p:spPr/>
        <p:txBody>
          <a:bodyPr/>
          <a:lstStyle/>
          <a:p>
            <a:pPr marL="0" indent="0">
              <a:buNone/>
            </a:pPr>
            <a:r>
              <a:rPr lang="fr-FR"/>
              <a:t>Digital</a:t>
            </a:r>
          </a:p>
        </p:txBody>
      </p:sp>
      <p:sp>
        <p:nvSpPr>
          <p:cNvPr id="4" name="Espace réservé du numéro de diapositive 3">
            <a:extLst>
              <a:ext uri="{FF2B5EF4-FFF2-40B4-BE49-F238E27FC236}">
                <a16:creationId xmlns:a16="http://schemas.microsoft.com/office/drawing/2014/main" id="{BA62F3A7-839D-4834-A1B0-70B5C12E84CE}"/>
              </a:ext>
            </a:extLst>
          </p:cNvPr>
          <p:cNvSpPr>
            <a:spLocks noGrp="1"/>
          </p:cNvSpPr>
          <p:nvPr>
            <p:ph type="sldNum" sz="quarter" idx="12"/>
          </p:nvPr>
        </p:nvSpPr>
        <p:spPr/>
        <p:txBody>
          <a:bodyPr/>
          <a:lstStyle/>
          <a:p>
            <a:fld id="{733122C9-A0B9-462F-8757-0847AD287B63}" type="slidenum">
              <a:rPr lang="fr-FR" smtClean="0"/>
              <a:pPr/>
              <a:t>75</a:t>
            </a:fld>
            <a:endParaRPr lang="fr-FR"/>
          </a:p>
        </p:txBody>
      </p:sp>
    </p:spTree>
    <p:extLst>
      <p:ext uri="{BB962C8B-B14F-4D97-AF65-F5344CB8AC3E}">
        <p14:creationId xmlns:p14="http://schemas.microsoft.com/office/powerpoint/2010/main" val="6769702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sz="2000"/>
              <a:t>Leverage the digital transition for competitive European cultural and creative industries</a:t>
            </a:r>
            <a:r>
              <a:rPr lang="fr-FR" sz="2000"/>
              <a:t> </a:t>
            </a:r>
            <a:endParaRPr lang="en-US" sz="2000"/>
          </a:p>
        </p:txBody>
      </p:sp>
      <p:sp>
        <p:nvSpPr>
          <p:cNvPr id="200" name="Google Shape;200;p18"/>
          <p:cNvSpPr txBox="1">
            <a:spLocks noGrp="1"/>
          </p:cNvSpPr>
          <p:nvPr>
            <p:ph type="body" idx="1"/>
          </p:nvPr>
        </p:nvSpPr>
        <p:spPr>
          <a:xfrm>
            <a:off x="359999" y="1740918"/>
            <a:ext cx="8424000" cy="328639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600" b="1">
                <a:solidFill>
                  <a:schemeClr val="accent4"/>
                </a:solidFill>
              </a:rPr>
              <a:t>Attendus </a:t>
            </a:r>
            <a:endParaRPr lang="en-US" sz="1600"/>
          </a:p>
          <a:p>
            <a:pPr>
              <a:spcAft>
                <a:spcPts val="600"/>
              </a:spcAft>
              <a:buClr>
                <a:srgbClr val="000091"/>
              </a:buClr>
              <a:buSzPts val="1500"/>
              <a:buFont typeface="Arial"/>
              <a:buChar char="•"/>
            </a:pPr>
            <a:r>
              <a:rPr lang="en-US" sz="1600"/>
              <a:t>Des </a:t>
            </a:r>
            <a:r>
              <a:rPr lang="en-US" sz="1600" err="1"/>
              <a:t>mesures</a:t>
            </a:r>
            <a:r>
              <a:rPr lang="en-US" sz="1600"/>
              <a:t> </a:t>
            </a:r>
            <a:r>
              <a:rPr lang="en-US" sz="1600" err="1"/>
              <a:t>validées</a:t>
            </a:r>
            <a:r>
              <a:rPr lang="en-US" sz="1600"/>
              <a:t> et </a:t>
            </a:r>
            <a:r>
              <a:rPr lang="en-US" sz="1600" err="1"/>
              <a:t>affinées</a:t>
            </a:r>
            <a:r>
              <a:rPr lang="en-US" sz="1600"/>
              <a:t> pour </a:t>
            </a:r>
            <a:r>
              <a:rPr lang="en-US" sz="1600" err="1"/>
              <a:t>accroître</a:t>
            </a:r>
            <a:r>
              <a:rPr lang="en-US" sz="1600"/>
              <a:t> </a:t>
            </a:r>
            <a:r>
              <a:rPr lang="en-US" sz="1600" err="1"/>
              <a:t>l'utilisation</a:t>
            </a:r>
            <a:r>
              <a:rPr lang="en-US" sz="1600"/>
              <a:t> des technologies </a:t>
            </a:r>
            <a:r>
              <a:rPr lang="en-US" sz="1600" err="1"/>
              <a:t>numériques</a:t>
            </a:r>
            <a:r>
              <a:rPr lang="en-US" sz="1600"/>
              <a:t> </a:t>
            </a:r>
            <a:r>
              <a:rPr lang="en-US" sz="1600" err="1"/>
              <a:t>innovantes</a:t>
            </a:r>
            <a:r>
              <a:rPr lang="en-US" sz="1600"/>
              <a:t> par les ICC </a:t>
            </a:r>
            <a:r>
              <a:rPr lang="en-US" sz="1600" err="1"/>
              <a:t>européennes</a:t>
            </a:r>
            <a:r>
              <a:rPr lang="en-US" sz="1600"/>
              <a:t> </a:t>
            </a:r>
            <a:r>
              <a:rPr lang="en-US" sz="1600" err="1"/>
              <a:t>en</a:t>
            </a:r>
            <a:r>
              <a:rPr lang="en-US" sz="1600"/>
              <a:t> </a:t>
            </a:r>
            <a:r>
              <a:rPr lang="en-US" sz="1600" err="1"/>
              <a:t>vue</a:t>
            </a:r>
            <a:r>
              <a:rPr lang="en-US" sz="1600"/>
              <a:t> </a:t>
            </a:r>
            <a:r>
              <a:rPr lang="en-US" sz="1600" err="1"/>
              <a:t>d'une</a:t>
            </a:r>
            <a:r>
              <a:rPr lang="en-US" sz="1600"/>
              <a:t> </a:t>
            </a:r>
            <a:r>
              <a:rPr lang="en-US" sz="1600" err="1"/>
              <a:t>compétitivité</a:t>
            </a:r>
            <a:r>
              <a:rPr lang="en-US" sz="1600"/>
              <a:t> et </a:t>
            </a:r>
            <a:r>
              <a:rPr lang="en-US" sz="1600" err="1"/>
              <a:t>d'une</a:t>
            </a:r>
            <a:r>
              <a:rPr lang="en-US" sz="1600"/>
              <a:t> </a:t>
            </a:r>
            <a:r>
              <a:rPr lang="en-US" sz="1600" err="1"/>
              <a:t>durabilité</a:t>
            </a:r>
            <a:r>
              <a:rPr lang="en-US" sz="1600"/>
              <a:t> accrues.</a:t>
            </a:r>
          </a:p>
          <a:p>
            <a:pPr>
              <a:buClr>
                <a:srgbClr val="000091"/>
              </a:buClr>
              <a:buSzPts val="1500"/>
              <a:buFont typeface="Arial"/>
              <a:buChar char="•"/>
            </a:pPr>
            <a:r>
              <a:rPr lang="en-US" sz="1600"/>
              <a:t>Des ICC </a:t>
            </a:r>
            <a:r>
              <a:rPr lang="en-US" sz="1600" err="1"/>
              <a:t>européennes</a:t>
            </a:r>
            <a:r>
              <a:rPr lang="en-US" sz="1600"/>
              <a:t> </a:t>
            </a:r>
            <a:r>
              <a:rPr lang="en-US" sz="1600" err="1"/>
              <a:t>capables</a:t>
            </a:r>
            <a:r>
              <a:rPr lang="en-US" sz="1600"/>
              <a:t> de </a:t>
            </a:r>
            <a:r>
              <a:rPr lang="en-US" sz="1600" err="1"/>
              <a:t>contribuer</a:t>
            </a:r>
            <a:r>
              <a:rPr lang="en-US" sz="1600"/>
              <a:t> </a:t>
            </a:r>
            <a:r>
              <a:rPr lang="en-US" sz="1600" err="1"/>
              <a:t>à</a:t>
            </a:r>
            <a:r>
              <a:rPr lang="en-US" sz="1600"/>
              <a:t> </a:t>
            </a:r>
            <a:r>
              <a:rPr lang="en-US" sz="1600" err="1"/>
              <a:t>une</a:t>
            </a:r>
            <a:r>
              <a:rPr lang="en-US" sz="1600"/>
              <a:t> transition numérique </a:t>
            </a:r>
            <a:r>
              <a:rPr lang="en-US" sz="1600" err="1"/>
              <a:t>centrée</a:t>
            </a:r>
            <a:r>
              <a:rPr lang="en-US" sz="1600"/>
              <a:t> sur </a:t>
            </a:r>
            <a:r>
              <a:rPr lang="en-US" sz="1600" err="1"/>
              <a:t>l'humain</a:t>
            </a:r>
            <a:r>
              <a:rPr lang="en-US" sz="1600"/>
              <a:t>.</a:t>
            </a:r>
          </a:p>
          <a:p>
            <a:pPr marL="514350" indent="-285750">
              <a:buClr>
                <a:srgbClr val="000091"/>
              </a:buClr>
              <a:buSzPts val="1500"/>
              <a:buFont typeface="Arial,Sans-Serif"/>
              <a:buChar char="•"/>
            </a:pPr>
            <a:endParaRPr lang="en-US" sz="1400" i="1">
              <a:solidFill>
                <a:srgbClr val="000091"/>
              </a:solidFill>
            </a:endParaRPr>
          </a:p>
          <a:p>
            <a:pPr marL="228600" indent="0">
              <a:buClr>
                <a:srgbClr val="000091"/>
              </a:buClr>
              <a:buSzPts val="1500"/>
            </a:pPr>
            <a:r>
              <a:rPr lang="fr-FR" sz="1400" i="1">
                <a:solidFill>
                  <a:schemeClr val="accent4"/>
                </a:solidFill>
                <a:sym typeface="Wingdings" pitchFamily="2" charset="2"/>
              </a:rPr>
              <a:t>	</a:t>
            </a:r>
            <a:r>
              <a:rPr lang="fr-FR" sz="1400" i="1">
                <a:solidFill>
                  <a:schemeClr val="accent2">
                    <a:lumMod val="60000"/>
                    <a:lumOff val="40000"/>
                  </a:schemeClr>
                </a:solidFill>
                <a:sym typeface="Wingdings" pitchFamily="2" charset="2"/>
              </a:rPr>
              <a:t> </a:t>
            </a:r>
            <a:r>
              <a:rPr lang="fr-FR" sz="1400" i="1">
                <a:solidFill>
                  <a:schemeClr val="accent2">
                    <a:lumMod val="60000"/>
                    <a:lumOff val="40000"/>
                  </a:schemeClr>
                </a:solidFill>
              </a:rPr>
              <a:t>Mettre en place au moins 4 essais pilotes à petite échelle dans des conditions réelles pour 	tester et affiner les mesures de soutien proposées. Valider des résultats dans des contextes 	nationaux et avec des tailles d'entreprises différentes : essais pilotes dans au moins sur 4 États 	membres/Pays associés différents. </a:t>
            </a:r>
            <a:endParaRPr lang="fr-FR" sz="1400" b="1">
              <a:solidFill>
                <a:srgbClr val="000091"/>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2687094" y="1247423"/>
            <a:ext cx="6186959" cy="2825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La transition numérique pour des industries culturelles et créatives européennes compétitives</a:t>
            </a:r>
            <a:endParaRPr lang="en-US" b="0" i="1">
              <a:solidFill>
                <a:schemeClr val="bg1">
                  <a:lumMod val="50000"/>
                </a:schemeClr>
              </a:solidFill>
            </a:endParaRPr>
          </a:p>
        </p:txBody>
      </p:sp>
      <p:sp>
        <p:nvSpPr>
          <p:cNvPr id="2" name="TextBox 1">
            <a:extLst>
              <a:ext uri="{FF2B5EF4-FFF2-40B4-BE49-F238E27FC236}">
                <a16:creationId xmlns:a16="http://schemas.microsoft.com/office/drawing/2014/main" id="{F44AF505-6399-96A8-FC89-3CF340AEE26C}"/>
              </a:ext>
            </a:extLst>
          </p:cNvPr>
          <p:cNvSpPr txBox="1"/>
          <p:nvPr/>
        </p:nvSpPr>
        <p:spPr>
          <a:xfrm>
            <a:off x="3955474" y="216144"/>
            <a:ext cx="48285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1200" b="1"/>
              <a:t>Référence : </a:t>
            </a:r>
            <a:r>
              <a:rPr lang="fr-FR" sz="1200" b="1" u="sng"/>
              <a:t>HORIZON-CL2-2024-HERITAGE-01-03 </a:t>
            </a:r>
            <a:r>
              <a:rPr lang="en-US" sz="1200"/>
              <a:t>​​</a:t>
            </a:r>
          </a:p>
          <a:p>
            <a:pPr algn="r"/>
            <a:r>
              <a:rPr lang="fr-FR" sz="1200"/>
              <a:t>Budget global : </a:t>
            </a:r>
            <a:r>
              <a:rPr lang="fr-FR" sz="1200" b="1"/>
              <a:t>13M€ - </a:t>
            </a:r>
            <a:r>
              <a:rPr lang="fr-FR" sz="1200"/>
              <a:t>Budget par projet :</a:t>
            </a:r>
            <a:r>
              <a:rPr lang="fr-FR" sz="1200" b="1"/>
              <a:t> 3 à 4 M€ </a:t>
            </a:r>
            <a:r>
              <a:rPr lang="fr-FR" sz="1200"/>
              <a:t>- </a:t>
            </a:r>
            <a:r>
              <a:rPr lang="fr-FR" sz="1200" i="1"/>
              <a:t>Lump </a:t>
            </a:r>
            <a:r>
              <a:rPr lang="fr-FR" sz="1200" i="1" err="1"/>
              <a:t>sum</a:t>
            </a:r>
            <a:r>
              <a:rPr lang="en-US" sz="1200"/>
              <a:t>​​</a:t>
            </a:r>
          </a:p>
          <a:p>
            <a:pPr algn="r"/>
            <a:r>
              <a:rPr lang="fr-FR" sz="1200"/>
              <a:t>Type de projet : </a:t>
            </a:r>
            <a:r>
              <a:rPr lang="fr-FR" sz="1200" b="1"/>
              <a:t>Action d' Innovation (IA)</a:t>
            </a:r>
            <a:r>
              <a:rPr lang="en-US" sz="1200"/>
              <a:t>​​</a:t>
            </a:r>
          </a:p>
        </p:txBody>
      </p:sp>
    </p:spTree>
    <p:extLst>
      <p:ext uri="{BB962C8B-B14F-4D97-AF65-F5344CB8AC3E}">
        <p14:creationId xmlns:p14="http://schemas.microsoft.com/office/powerpoint/2010/main" val="3424814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8DDFACC0-A91B-4931-B1FC-CEFCF9AED0BA}"/>
              </a:ext>
            </a:extLst>
          </p:cNvPr>
          <p:cNvSpPr>
            <a:spLocks noGrp="1"/>
          </p:cNvSpPr>
          <p:nvPr>
            <p:ph type="pic" sz="quarter" idx="13"/>
          </p:nvPr>
        </p:nvSpPr>
        <p:spPr/>
      </p:sp>
      <p:sp>
        <p:nvSpPr>
          <p:cNvPr id="3" name="Titre 2">
            <a:extLst>
              <a:ext uri="{FF2B5EF4-FFF2-40B4-BE49-F238E27FC236}">
                <a16:creationId xmlns:a16="http://schemas.microsoft.com/office/drawing/2014/main" id="{1F1F4F4E-B39F-45B2-A38A-5E5C612AF08C}"/>
              </a:ext>
            </a:extLst>
          </p:cNvPr>
          <p:cNvSpPr>
            <a:spLocks noGrp="1"/>
          </p:cNvSpPr>
          <p:nvPr>
            <p:ph type="title"/>
          </p:nvPr>
        </p:nvSpPr>
        <p:spPr/>
        <p:txBody>
          <a:bodyPr/>
          <a:lstStyle/>
          <a:p>
            <a:pPr marL="0" indent="0">
              <a:buNone/>
            </a:pPr>
            <a:r>
              <a:rPr lang="fr-FR"/>
              <a:t>Innovative</a:t>
            </a:r>
          </a:p>
        </p:txBody>
      </p:sp>
      <p:sp>
        <p:nvSpPr>
          <p:cNvPr id="4" name="Espace réservé du numéro de diapositive 3">
            <a:extLst>
              <a:ext uri="{FF2B5EF4-FFF2-40B4-BE49-F238E27FC236}">
                <a16:creationId xmlns:a16="http://schemas.microsoft.com/office/drawing/2014/main" id="{D0325637-0A0A-469F-B0FA-C7A1F755B8F1}"/>
              </a:ext>
            </a:extLst>
          </p:cNvPr>
          <p:cNvSpPr>
            <a:spLocks noGrp="1"/>
          </p:cNvSpPr>
          <p:nvPr>
            <p:ph type="sldNum" sz="quarter" idx="12"/>
          </p:nvPr>
        </p:nvSpPr>
        <p:spPr/>
        <p:txBody>
          <a:bodyPr/>
          <a:lstStyle/>
          <a:p>
            <a:fld id="{733122C9-A0B9-462F-8757-0847AD287B63}" type="slidenum">
              <a:rPr lang="fr-FR" smtClean="0"/>
              <a:pPr/>
              <a:t>77</a:t>
            </a:fld>
            <a:endParaRPr lang="fr-FR"/>
          </a:p>
        </p:txBody>
      </p:sp>
    </p:spTree>
    <p:extLst>
      <p:ext uri="{BB962C8B-B14F-4D97-AF65-F5344CB8AC3E}">
        <p14:creationId xmlns:p14="http://schemas.microsoft.com/office/powerpoint/2010/main" val="7213711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sz="2000"/>
              <a:t>Europe’s cultural heritage and arts – promoting our values at home and abroad</a:t>
            </a:r>
            <a:r>
              <a:rPr lang="fr-FR" sz="2000" b="0"/>
              <a:t> </a:t>
            </a:r>
            <a:r>
              <a:rPr lang="fr-FR" sz="2000"/>
              <a:t> </a:t>
            </a:r>
            <a:endParaRPr lang="en-US" sz="2000"/>
          </a:p>
        </p:txBody>
      </p:sp>
      <p:sp>
        <p:nvSpPr>
          <p:cNvPr id="200" name="Google Shape;200;p18"/>
          <p:cNvSpPr txBox="1">
            <a:spLocks noGrp="1"/>
          </p:cNvSpPr>
          <p:nvPr>
            <p:ph type="body" idx="1"/>
          </p:nvPr>
        </p:nvSpPr>
        <p:spPr>
          <a:xfrm>
            <a:off x="348892" y="1737306"/>
            <a:ext cx="8435108" cy="247840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400" b="1">
                <a:solidFill>
                  <a:schemeClr val="accent4"/>
                </a:solidFill>
              </a:rPr>
              <a:t>Attendus </a:t>
            </a:r>
            <a:endParaRPr lang="fr-FR" sz="1400">
              <a:solidFill>
                <a:schemeClr val="accent4"/>
              </a:solidFill>
            </a:endParaRPr>
          </a:p>
          <a:p>
            <a:pPr>
              <a:spcAft>
                <a:spcPts val="600"/>
              </a:spcAft>
              <a:buClr>
                <a:srgbClr val="000091"/>
              </a:buClr>
              <a:buSzPts val="1500"/>
              <a:buFont typeface="Arial"/>
              <a:buChar char="•"/>
            </a:pPr>
            <a:r>
              <a:rPr lang="en-US" sz="1600" err="1"/>
              <a:t>Accroître</a:t>
            </a:r>
            <a:r>
              <a:rPr lang="en-US" sz="1600"/>
              <a:t> la </a:t>
            </a:r>
            <a:r>
              <a:rPr lang="en-US" sz="1600" err="1"/>
              <a:t>visibilité</a:t>
            </a:r>
            <a:r>
              <a:rPr lang="en-US" sz="1600"/>
              <a:t> des arts et de la culture </a:t>
            </a:r>
            <a:r>
              <a:rPr lang="en-US" sz="1600" err="1"/>
              <a:t>européens</a:t>
            </a:r>
            <a:r>
              <a:rPr lang="en-US" sz="1600"/>
              <a:t> au </a:t>
            </a:r>
            <a:r>
              <a:rPr lang="en-US" sz="1600" err="1"/>
              <a:t>niveau</a:t>
            </a:r>
            <a:r>
              <a:rPr lang="en-US" sz="1600"/>
              <a:t> international.</a:t>
            </a:r>
          </a:p>
          <a:p>
            <a:pPr>
              <a:spcAft>
                <a:spcPts val="600"/>
              </a:spcAft>
              <a:buClr>
                <a:srgbClr val="000091"/>
              </a:buClr>
              <a:buSzPts val="1500"/>
              <a:buFont typeface="Arial"/>
              <a:buChar char="•"/>
            </a:pPr>
            <a:r>
              <a:rPr lang="en-US" sz="1600" err="1"/>
              <a:t>Développer</a:t>
            </a:r>
            <a:r>
              <a:rPr lang="en-US" sz="1600"/>
              <a:t> et tester des solutions </a:t>
            </a:r>
            <a:r>
              <a:rPr lang="en-US" sz="1600" err="1"/>
              <a:t>pilotes</a:t>
            </a:r>
            <a:r>
              <a:rPr lang="en-US" sz="1600"/>
              <a:t> </a:t>
            </a:r>
            <a:r>
              <a:rPr lang="en-US" sz="1600" err="1"/>
              <a:t>basées</a:t>
            </a:r>
            <a:r>
              <a:rPr lang="en-US" sz="1600"/>
              <a:t> sur un </a:t>
            </a:r>
            <a:r>
              <a:rPr lang="en-US" sz="1600" err="1"/>
              <a:t>modèle</a:t>
            </a:r>
            <a:r>
              <a:rPr lang="en-US" sz="1600"/>
              <a:t> </a:t>
            </a:r>
            <a:r>
              <a:rPr lang="en-US" sz="1600" err="1"/>
              <a:t>mixte</a:t>
            </a:r>
            <a:r>
              <a:rPr lang="en-US" sz="1600"/>
              <a:t> qui </a:t>
            </a:r>
            <a:r>
              <a:rPr lang="en-US" sz="1600" err="1"/>
              <a:t>permettra</a:t>
            </a:r>
            <a:r>
              <a:rPr lang="en-US" sz="1600"/>
              <a:t> de </a:t>
            </a:r>
            <a:r>
              <a:rPr lang="en-US" sz="1600" err="1"/>
              <a:t>coopérer</a:t>
            </a:r>
            <a:r>
              <a:rPr lang="en-US" sz="1600"/>
              <a:t> entre les </a:t>
            </a:r>
            <a:r>
              <a:rPr lang="en-US" sz="1600" err="1"/>
              <a:t>niveaux</a:t>
            </a:r>
            <a:r>
              <a:rPr lang="en-US" sz="1600"/>
              <a:t> local, national et </a:t>
            </a:r>
            <a:r>
              <a:rPr lang="en-US" sz="1600" err="1"/>
              <a:t>européen</a:t>
            </a:r>
            <a:r>
              <a:rPr lang="en-US" sz="1600"/>
              <a:t> et </a:t>
            </a:r>
            <a:r>
              <a:rPr lang="en-US" sz="1600" err="1"/>
              <a:t>d’établir</a:t>
            </a:r>
            <a:r>
              <a:rPr lang="en-US" sz="1600"/>
              <a:t> des alliances </a:t>
            </a:r>
            <a:r>
              <a:rPr lang="en-US" sz="1600" err="1"/>
              <a:t>stratégiques</a:t>
            </a:r>
            <a:r>
              <a:rPr lang="en-US" sz="1600"/>
              <a:t> entre les </a:t>
            </a:r>
            <a:r>
              <a:rPr lang="en-US" sz="1600" err="1"/>
              <a:t>secteurs</a:t>
            </a:r>
            <a:r>
              <a:rPr lang="en-US" sz="1600"/>
              <a:t> </a:t>
            </a:r>
            <a:r>
              <a:rPr lang="en-US" sz="1600" err="1"/>
              <a:t>artistiques</a:t>
            </a:r>
            <a:r>
              <a:rPr lang="en-US" sz="1600"/>
              <a:t> et </a:t>
            </a:r>
            <a:r>
              <a:rPr lang="en-US" sz="1600" err="1"/>
              <a:t>culturels</a:t>
            </a:r>
            <a:r>
              <a:rPr lang="en-US" sz="1600"/>
              <a:t> et avec </a:t>
            </a:r>
            <a:r>
              <a:rPr lang="en-US" sz="1600" err="1"/>
              <a:t>d'autres</a:t>
            </a:r>
            <a:r>
              <a:rPr lang="en-US" sz="1600"/>
              <a:t> </a:t>
            </a:r>
            <a:r>
              <a:rPr lang="en-US" sz="1600" err="1"/>
              <a:t>secteurs</a:t>
            </a:r>
            <a:r>
              <a:rPr lang="en-US" sz="1600"/>
              <a:t>.</a:t>
            </a:r>
          </a:p>
          <a:p>
            <a:pPr>
              <a:spcAft>
                <a:spcPts val="600"/>
              </a:spcAft>
              <a:buClr>
                <a:srgbClr val="000091"/>
              </a:buClr>
              <a:buSzPts val="1500"/>
              <a:buFont typeface="Arial"/>
              <a:buChar char="•"/>
            </a:pPr>
            <a:r>
              <a:rPr lang="en-US" sz="1600" err="1"/>
              <a:t>Évaluer</a:t>
            </a:r>
            <a:r>
              <a:rPr lang="en-US" sz="1600"/>
              <a:t> </a:t>
            </a:r>
            <a:r>
              <a:rPr lang="en-US" sz="1600" err="1"/>
              <a:t>l'efficacité</a:t>
            </a:r>
            <a:r>
              <a:rPr lang="en-US" sz="1600"/>
              <a:t> des </a:t>
            </a:r>
            <a:r>
              <a:rPr lang="en-US" sz="1600" err="1"/>
              <a:t>bonnes</a:t>
            </a:r>
            <a:r>
              <a:rPr lang="en-US" sz="1600"/>
              <a:t> pratiques, des </a:t>
            </a:r>
            <a:r>
              <a:rPr lang="en-US" sz="1600" err="1"/>
              <a:t>programmes</a:t>
            </a:r>
            <a:r>
              <a:rPr lang="en-US" sz="1600"/>
              <a:t> et des politiques qui </a:t>
            </a:r>
            <a:r>
              <a:rPr lang="en-US" sz="1600" err="1"/>
              <a:t>promeuvent</a:t>
            </a:r>
            <a:r>
              <a:rPr lang="en-US" sz="1600"/>
              <a:t> les </a:t>
            </a:r>
            <a:r>
              <a:rPr lang="en-US" sz="1600" err="1"/>
              <a:t>priorités</a:t>
            </a:r>
            <a:r>
              <a:rPr lang="en-US" sz="1600"/>
              <a:t>, la culture et les </a:t>
            </a:r>
            <a:r>
              <a:rPr lang="en-US" sz="1600" err="1"/>
              <a:t>valeurs</a:t>
            </a:r>
            <a:r>
              <a:rPr lang="en-US" sz="1600"/>
              <a:t> </a:t>
            </a:r>
            <a:r>
              <a:rPr lang="en-US" sz="1600" err="1"/>
              <a:t>fondamentales</a:t>
            </a:r>
            <a:r>
              <a:rPr lang="en-US" sz="1600"/>
              <a:t> de </a:t>
            </a:r>
            <a:r>
              <a:rPr lang="en-US" sz="1600" err="1"/>
              <a:t>l'UE</a:t>
            </a:r>
            <a:r>
              <a:rPr lang="en-US" sz="1600"/>
              <a:t> </a:t>
            </a:r>
            <a:r>
              <a:rPr lang="en-US" sz="1600" err="1"/>
              <a:t>à</a:t>
            </a:r>
            <a:r>
              <a:rPr lang="en-US" sz="1600"/>
              <a:t> </a:t>
            </a:r>
            <a:r>
              <a:rPr lang="en-US" sz="1600" err="1"/>
              <a:t>l'étranger</a:t>
            </a:r>
            <a:r>
              <a:rPr lang="en-US" sz="1600"/>
              <a:t>.</a:t>
            </a:r>
            <a:endParaRPr lang="fr-FR" sz="1600"/>
          </a:p>
          <a:p>
            <a:pPr>
              <a:spcAft>
                <a:spcPts val="600"/>
              </a:spcAft>
              <a:buClr>
                <a:srgbClr val="000091"/>
              </a:buClr>
              <a:buSzPts val="1500"/>
              <a:buChar char="•"/>
            </a:pPr>
            <a:r>
              <a:rPr lang="en-US" sz="1600" err="1"/>
              <a:t>Renforcer</a:t>
            </a:r>
            <a:r>
              <a:rPr lang="en-US" sz="1600"/>
              <a:t> la </a:t>
            </a:r>
            <a:r>
              <a:rPr lang="en-US" sz="1600" err="1"/>
              <a:t>présence</a:t>
            </a:r>
            <a:r>
              <a:rPr lang="en-US" sz="1600"/>
              <a:t> des ICC dans le monde </a:t>
            </a:r>
            <a:r>
              <a:rPr lang="en-US" sz="1600" err="1"/>
              <a:t>en</a:t>
            </a:r>
            <a:r>
              <a:rPr lang="en-US" sz="1600"/>
              <a:t> </a:t>
            </a:r>
            <a:r>
              <a:rPr lang="en-US" sz="1600" err="1"/>
              <a:t>promouvant</a:t>
            </a:r>
            <a:r>
              <a:rPr lang="en-US" sz="1600"/>
              <a:t> les arts </a:t>
            </a:r>
            <a:r>
              <a:rPr lang="en-US" sz="1600" err="1"/>
              <a:t>européens</a:t>
            </a:r>
            <a:r>
              <a:rPr lang="en-US" sz="1600"/>
              <a:t> </a:t>
            </a:r>
            <a:r>
              <a:rPr lang="en-US" sz="1600" err="1"/>
              <a:t>à</a:t>
            </a:r>
            <a:r>
              <a:rPr lang="en-US" sz="1600"/>
              <a:t> </a:t>
            </a:r>
            <a:r>
              <a:rPr lang="en-US" sz="1600" err="1"/>
              <a:t>l'échelle</a:t>
            </a:r>
            <a:r>
              <a:rPr lang="en-US" sz="1600"/>
              <a:t> </a:t>
            </a:r>
            <a:r>
              <a:rPr lang="en-US" sz="1600" err="1"/>
              <a:t>internationale</a:t>
            </a:r>
            <a:r>
              <a:rPr lang="en-US" sz="1600"/>
              <a:t>.</a:t>
            </a:r>
            <a:endParaRPr lang="en-US" sz="1400">
              <a:solidFill>
                <a:srgbClr val="000091"/>
              </a:solidFill>
            </a:endParaRPr>
          </a:p>
          <a:p>
            <a:pPr marL="228600" indent="0"/>
            <a:endParaRPr lang="en-US" sz="1300" i="1">
              <a:solidFill>
                <a:srgbClr val="000091"/>
              </a:solidFill>
            </a:endParaRPr>
          </a:p>
          <a:p>
            <a:pPr>
              <a:buClr>
                <a:srgbClr val="000091"/>
              </a:buClr>
              <a:buSzPts val="1500"/>
              <a:buChar char="•"/>
            </a:pPr>
            <a:endParaRPr lang="fr-FR" sz="1400">
              <a:solidFill>
                <a:srgbClr val="EA5433"/>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1842060" y="1269418"/>
            <a:ext cx="6941939" cy="4678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Le patrimoine culturel et les arts de l'Europe - promouvoir nos valeurs chez nous et à l'étranger</a:t>
            </a:r>
            <a:endParaRPr lang="en-US" sz="2400" b="0" i="1">
              <a:solidFill>
                <a:schemeClr val="bg1">
                  <a:lumMod val="50000"/>
                </a:schemeClr>
              </a:solidFill>
            </a:endParaRPr>
          </a:p>
        </p:txBody>
      </p:sp>
      <p:sp>
        <p:nvSpPr>
          <p:cNvPr id="3" name="TextBox 2">
            <a:extLst>
              <a:ext uri="{FF2B5EF4-FFF2-40B4-BE49-F238E27FC236}">
                <a16:creationId xmlns:a16="http://schemas.microsoft.com/office/drawing/2014/main" id="{804D0DA7-49AF-2989-3445-B3C6F0D86519}"/>
              </a:ext>
            </a:extLst>
          </p:cNvPr>
          <p:cNvSpPr txBox="1"/>
          <p:nvPr/>
        </p:nvSpPr>
        <p:spPr>
          <a:xfrm>
            <a:off x="4163292" y="202386"/>
            <a:ext cx="46924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FR" sz="1200" b="1"/>
              <a:t>Référence : </a:t>
            </a:r>
            <a:r>
              <a:rPr lang="fr-FR" sz="1200" b="1" u="sng"/>
              <a:t>HORIZON-CL2-2024-HERITAGE-01-04 </a:t>
            </a:r>
            <a:r>
              <a:rPr lang="en-US" sz="1200"/>
              <a:t>​​</a:t>
            </a:r>
          </a:p>
          <a:p>
            <a:pPr algn="r"/>
            <a:r>
              <a:rPr lang="fr-FR" sz="1200"/>
              <a:t>Budget global : </a:t>
            </a:r>
            <a:r>
              <a:rPr lang="fr-FR" sz="1200" b="1"/>
              <a:t>13M€ - </a:t>
            </a:r>
            <a:r>
              <a:rPr lang="fr-FR" sz="1200"/>
              <a:t>Budget par projet :</a:t>
            </a:r>
            <a:r>
              <a:rPr lang="fr-FR" sz="1200" b="1"/>
              <a:t> 3 à 4 M€ </a:t>
            </a:r>
            <a:r>
              <a:rPr lang="fr-FR" sz="1200"/>
              <a:t>- </a:t>
            </a:r>
            <a:r>
              <a:rPr lang="fr-FR" sz="1200" i="1"/>
              <a:t>Lump </a:t>
            </a:r>
            <a:r>
              <a:rPr lang="fr-FR" sz="1200" i="1" err="1"/>
              <a:t>sum</a:t>
            </a:r>
            <a:r>
              <a:rPr lang="en-US" sz="1200"/>
              <a:t> ​​</a:t>
            </a:r>
          </a:p>
          <a:p>
            <a:pPr algn="r"/>
            <a:r>
              <a:rPr lang="fr-FR" sz="1200"/>
              <a:t>Type de projet : </a:t>
            </a:r>
            <a:r>
              <a:rPr lang="fr-FR" sz="1200" b="1"/>
              <a:t>Action d' Innovation (IA)</a:t>
            </a:r>
            <a:r>
              <a:rPr lang="en-US" sz="1200"/>
              <a:t>​​</a:t>
            </a:r>
          </a:p>
        </p:txBody>
      </p:sp>
      <p:sp>
        <p:nvSpPr>
          <p:cNvPr id="6" name="Rectangle : coins arrondis 6">
            <a:extLst>
              <a:ext uri="{FF2B5EF4-FFF2-40B4-BE49-F238E27FC236}">
                <a16:creationId xmlns:a16="http://schemas.microsoft.com/office/drawing/2014/main" id="{F52745AA-05D6-0949-ECA9-5C4AED76DB0A}"/>
              </a:ext>
            </a:extLst>
          </p:cNvPr>
          <p:cNvSpPr/>
          <p:nvPr/>
        </p:nvSpPr>
        <p:spPr>
          <a:xfrm>
            <a:off x="359999" y="4363151"/>
            <a:ext cx="8495766" cy="660164"/>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indent="-228600"/>
            <a:r>
              <a:rPr lang="fr-FR" sz="1100" b="1">
                <a:sym typeface="Wingdings" pitchFamily="2" charset="2"/>
              </a:rPr>
              <a:t>Voir aussi </a:t>
            </a:r>
            <a:r>
              <a:rPr lang="fr-FR" sz="1100" b="1"/>
              <a:t>: </a:t>
            </a:r>
            <a:r>
              <a:rPr lang="en-US" sz="1100" b="1">
                <a:solidFill>
                  <a:schemeClr val="tx1"/>
                </a:solidFill>
                <a:ea typeface="+mn-lt"/>
                <a:cs typeface="+mn-lt"/>
                <a:hlinkClick r:id="rId3">
                  <a:extLst>
                    <a:ext uri="{A12FA001-AC4F-418D-AE19-62706E023703}">
                      <ahyp:hlinkClr xmlns:ahyp="http://schemas.microsoft.com/office/drawing/2018/hyperlinkcolor" val="tx"/>
                    </a:ext>
                  </a:extLst>
                </a:hlinkClick>
              </a:rPr>
              <a:t>HORIZON-CL2-2022-HERITAGE-01-02</a:t>
            </a:r>
            <a:r>
              <a:rPr lang="en-US" sz="1100" b="1">
                <a:solidFill>
                  <a:schemeClr val="tx1"/>
                </a:solidFill>
                <a:ea typeface="+mn-lt"/>
                <a:cs typeface="+mn-lt"/>
              </a:rPr>
              <a:t>: </a:t>
            </a:r>
            <a:r>
              <a:rPr lang="en-US" sz="1100">
                <a:solidFill>
                  <a:schemeClr val="tx1"/>
                </a:solidFill>
                <a:ea typeface="+mn-lt"/>
                <a:cs typeface="+mn-lt"/>
              </a:rPr>
              <a:t>Europe’s cultural heritage and arts - promoting our values at home and abroad ; </a:t>
            </a:r>
            <a:r>
              <a:rPr lang="en-US" sz="1100" b="1" i="0" strike="noStrike">
                <a:solidFill>
                  <a:srgbClr val="000000"/>
                </a:solidFill>
                <a:effectLst/>
                <a:hlinkClick r:id="rId4"/>
              </a:rPr>
              <a:t>ENG-GLOBALLY-01-2017</a:t>
            </a:r>
            <a:r>
              <a:rPr lang="en-US" sz="1100" b="1" i="0" strike="noStrike">
                <a:solidFill>
                  <a:srgbClr val="000000"/>
                </a:solidFill>
                <a:effectLst/>
              </a:rPr>
              <a:t>:</a:t>
            </a:r>
            <a:r>
              <a:rPr lang="en-US" sz="1100" b="0" i="0" strike="noStrike">
                <a:solidFill>
                  <a:srgbClr val="000000"/>
                </a:solidFill>
                <a:effectLst/>
              </a:rPr>
              <a:t> Strengthening Europe's position in the global context: science diplomacy and intercultural </a:t>
            </a:r>
            <a:r>
              <a:rPr lang="en-US" sz="1100" b="0" i="0" strike="noStrike">
                <a:solidFill>
                  <a:schemeClr val="tx1"/>
                </a:solidFill>
                <a:effectLst/>
              </a:rPr>
              <a:t>relations </a:t>
            </a:r>
            <a:r>
              <a:rPr lang="en-US" sz="1100" b="0" i="0" u="none" strike="noStrike">
                <a:solidFill>
                  <a:schemeClr val="tx1"/>
                </a:solidFill>
                <a:effectLst/>
              </a:rPr>
              <a:t>;</a:t>
            </a:r>
            <a:r>
              <a:rPr lang="en-US" sz="1100">
                <a:solidFill>
                  <a:schemeClr val="tx1"/>
                </a:solidFill>
                <a:ea typeface="+mn-lt"/>
                <a:cs typeface="+mn-lt"/>
              </a:rPr>
              <a:t> </a:t>
            </a:r>
            <a:r>
              <a:rPr lang="en-US" sz="1100" b="1" i="0" strike="noStrike">
                <a:solidFill>
                  <a:srgbClr val="000000"/>
                </a:solidFill>
                <a:effectLst/>
                <a:hlinkClick r:id="rId5">
                  <a:extLst>
                    <a:ext uri="{A12FA001-AC4F-418D-AE19-62706E023703}">
                      <ahyp:hlinkClr xmlns:ahyp="http://schemas.microsoft.com/office/drawing/2018/hyperlinkcolor" val="tx"/>
                    </a:ext>
                  </a:extLst>
                </a:hlinkClick>
              </a:rPr>
              <a:t>INT-11-2015:</a:t>
            </a:r>
            <a:r>
              <a:rPr lang="en-US" sz="1100" b="0" i="0" strike="noStrike">
                <a:solidFill>
                  <a:schemeClr val="tx1"/>
                </a:solidFill>
                <a:effectLst/>
                <a:hlinkClick r:id="rId5">
                  <a:extLst>
                    <a:ext uri="{A12FA001-AC4F-418D-AE19-62706E023703}">
                      <ahyp:hlinkClr xmlns:ahyp="http://schemas.microsoft.com/office/drawing/2018/hyperlinkcolor" val="tx"/>
                    </a:ext>
                  </a:extLst>
                </a:hlinkClick>
              </a:rPr>
              <a:t> </a:t>
            </a:r>
            <a:r>
              <a:rPr lang="en-US" sz="1100" b="0" i="0" strike="noStrike">
                <a:solidFill>
                  <a:schemeClr val="tx1"/>
                </a:solidFill>
                <a:effectLst/>
              </a:rPr>
              <a:t>European cultural and science diplomacy: exploiting the potential of culture and science in the EU’s external relations.</a:t>
            </a:r>
            <a:r>
              <a:rPr lang="en-US" sz="1100">
                <a:solidFill>
                  <a:schemeClr val="tx1"/>
                </a:solidFill>
              </a:rPr>
              <a:t> </a:t>
            </a:r>
            <a:endParaRPr lang="fr-FR" sz="1100" b="1">
              <a:solidFill>
                <a:schemeClr val="tx1"/>
              </a:solidFill>
              <a:cs typeface="Arial"/>
            </a:endParaRPr>
          </a:p>
        </p:txBody>
      </p:sp>
    </p:spTree>
    <p:extLst>
      <p:ext uri="{BB962C8B-B14F-4D97-AF65-F5344CB8AC3E}">
        <p14:creationId xmlns:p14="http://schemas.microsoft.com/office/powerpoint/2010/main" val="6018087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552805"/>
          </a:xfrm>
          <a:prstGeom prst="rect">
            <a:avLst/>
          </a:prstGeom>
          <a:noFill/>
          <a:ln>
            <a:noFill/>
          </a:ln>
        </p:spPr>
        <p:txBody>
          <a:bodyPr spcFirstLastPara="1" wrap="square" lIns="0" tIns="0" rIns="0" bIns="0" anchor="t" anchorCtr="0">
            <a:noAutofit/>
          </a:bodyPr>
          <a:lstStyle/>
          <a:p>
            <a:r>
              <a:rPr lang="en-GB" sz="2000"/>
              <a:t>Strategies to strengthen the European linguistic capital in a globalised world</a:t>
            </a:r>
            <a:r>
              <a:rPr lang="fr-FR" sz="2000"/>
              <a:t>  </a:t>
            </a:r>
            <a:endParaRPr lang="en-US" sz="2000"/>
          </a:p>
        </p:txBody>
      </p:sp>
      <p:sp>
        <p:nvSpPr>
          <p:cNvPr id="200" name="Google Shape;200;p18"/>
          <p:cNvSpPr txBox="1">
            <a:spLocks noGrp="1"/>
          </p:cNvSpPr>
          <p:nvPr>
            <p:ph type="body" idx="1"/>
          </p:nvPr>
        </p:nvSpPr>
        <p:spPr>
          <a:xfrm>
            <a:off x="360000" y="1610886"/>
            <a:ext cx="8424000" cy="2943493"/>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400" b="1">
                <a:solidFill>
                  <a:schemeClr val="accent4"/>
                </a:solidFill>
              </a:rPr>
              <a:t>Attendus </a:t>
            </a:r>
            <a:endParaRPr lang="fr-FR">
              <a:solidFill>
                <a:schemeClr val="accent4"/>
              </a:solidFill>
            </a:endParaRPr>
          </a:p>
          <a:p>
            <a:pPr>
              <a:spcAft>
                <a:spcPts val="600"/>
              </a:spcAft>
              <a:buClr>
                <a:srgbClr val="000091"/>
              </a:buClr>
              <a:buSzPts val="1500"/>
              <a:buFont typeface="Arial"/>
              <a:buChar char="•"/>
            </a:pPr>
            <a:r>
              <a:rPr lang="fr-FR" sz="1500" b="1"/>
              <a:t>Stratégies de protection</a:t>
            </a:r>
            <a:r>
              <a:rPr lang="fr-FR" sz="1500"/>
              <a:t> du capital linguistique européen : mesures et processus de mise en œuvre socialement durables et économiquement abordables à court et moyen termes.</a:t>
            </a:r>
          </a:p>
          <a:p>
            <a:pPr>
              <a:spcAft>
                <a:spcPts val="600"/>
              </a:spcAft>
              <a:buClr>
                <a:srgbClr val="000091"/>
              </a:buClr>
              <a:buSzPts val="1500"/>
              <a:buFont typeface="Arial"/>
              <a:buChar char="•"/>
            </a:pPr>
            <a:r>
              <a:rPr lang="fr-FR" sz="1500" b="1"/>
              <a:t>Coopération renforcée</a:t>
            </a:r>
            <a:r>
              <a:rPr lang="fr-FR" sz="1500"/>
              <a:t> au niveau européen </a:t>
            </a:r>
            <a:r>
              <a:rPr lang="fr-FR" sz="1500" b="1"/>
              <a:t>entre experts</a:t>
            </a:r>
            <a:r>
              <a:rPr lang="fr-FR" sz="1500"/>
              <a:t> du sujet et autres acteurs concernés, y compris les établissements d'enseignement.  </a:t>
            </a:r>
            <a:endParaRPr lang="fr-FR"/>
          </a:p>
          <a:p>
            <a:pPr>
              <a:spcAft>
                <a:spcPts val="600"/>
              </a:spcAft>
              <a:buClr>
                <a:srgbClr val="000091"/>
              </a:buClr>
              <a:buSzPts val="1500"/>
              <a:buFont typeface="Arial"/>
              <a:buChar char="•"/>
            </a:pPr>
            <a:r>
              <a:rPr lang="fr-FR" sz="1500" b="1"/>
              <a:t>Recommandations</a:t>
            </a:r>
            <a:r>
              <a:rPr lang="fr-FR" sz="1500"/>
              <a:t> pour informer les politiques de l'UE en matière de multilinguisme et d'éducation sur des mesures visant à </a:t>
            </a:r>
            <a:r>
              <a:rPr lang="fr-FR" sz="1500" b="1"/>
              <a:t>promouvoir l'utilisation d'autres langues</a:t>
            </a:r>
            <a:r>
              <a:rPr lang="fr-FR" sz="1500"/>
              <a:t> que la langue maternelle, et encourager les</a:t>
            </a:r>
            <a:r>
              <a:rPr lang="fr-FR" sz="1500" b="1"/>
              <a:t> jeunes</a:t>
            </a:r>
            <a:r>
              <a:rPr lang="fr-FR" sz="1500"/>
              <a:t> à poursuivre des </a:t>
            </a:r>
            <a:r>
              <a:rPr lang="fr-FR" sz="1500" b="1"/>
              <a:t>études en "humanités"</a:t>
            </a:r>
            <a:r>
              <a:rPr lang="fr-FR" sz="1500"/>
              <a:t> dans leur langue maternelle.</a:t>
            </a:r>
          </a:p>
          <a:p>
            <a:pPr marL="228600" indent="0">
              <a:spcAft>
                <a:spcPts val="600"/>
              </a:spcAft>
              <a:buClr>
                <a:srgbClr val="000091"/>
              </a:buClr>
              <a:buSzPts val="1500"/>
            </a:pPr>
            <a:r>
              <a:rPr lang="fr-FR" sz="1400">
                <a:solidFill>
                  <a:schemeClr val="accent4"/>
                </a:solidFill>
                <a:sym typeface="Wingdings" pitchFamily="2" charset="2"/>
              </a:rPr>
              <a:t>	 </a:t>
            </a:r>
            <a:r>
              <a:rPr lang="en-US" sz="1400" i="1" err="1">
                <a:solidFill>
                  <a:schemeClr val="accent2">
                    <a:lumMod val="60000"/>
                    <a:lumOff val="40000"/>
                  </a:schemeClr>
                </a:solidFill>
              </a:rPr>
              <a:t>Impliquer</a:t>
            </a:r>
            <a:r>
              <a:rPr lang="en-US" sz="1400" i="1">
                <a:solidFill>
                  <a:schemeClr val="accent2">
                    <a:lumMod val="60000"/>
                    <a:lumOff val="40000"/>
                  </a:schemeClr>
                </a:solidFill>
              </a:rPr>
              <a:t> des </a:t>
            </a:r>
            <a:r>
              <a:rPr lang="en-US" sz="1400" i="1" err="1">
                <a:solidFill>
                  <a:schemeClr val="accent2">
                    <a:lumMod val="60000"/>
                    <a:lumOff val="40000"/>
                  </a:schemeClr>
                </a:solidFill>
              </a:rPr>
              <a:t>jeunes</a:t>
            </a:r>
            <a:r>
              <a:rPr lang="en-US" sz="1400" i="1">
                <a:solidFill>
                  <a:schemeClr val="accent2">
                    <a:lumMod val="60000"/>
                    <a:lumOff val="40000"/>
                  </a:schemeClr>
                </a:solidFill>
              </a:rPr>
              <a:t> </a:t>
            </a:r>
            <a:r>
              <a:rPr lang="en-US" sz="1400" i="1" err="1">
                <a:solidFill>
                  <a:schemeClr val="accent2">
                    <a:lumMod val="60000"/>
                    <a:lumOff val="40000"/>
                  </a:schemeClr>
                </a:solidFill>
              </a:rPr>
              <a:t>dès</a:t>
            </a:r>
            <a:r>
              <a:rPr lang="en-US" sz="1400" i="1">
                <a:solidFill>
                  <a:schemeClr val="accent2">
                    <a:lumMod val="60000"/>
                    <a:lumOff val="40000"/>
                  </a:schemeClr>
                </a:solidFill>
              </a:rPr>
              <a:t> le début du </a:t>
            </a:r>
            <a:r>
              <a:rPr lang="en-US" sz="1400" i="1" err="1">
                <a:solidFill>
                  <a:schemeClr val="accent2">
                    <a:lumMod val="60000"/>
                    <a:lumOff val="40000"/>
                  </a:schemeClr>
                </a:solidFill>
              </a:rPr>
              <a:t>projet</a:t>
            </a:r>
            <a:r>
              <a:rPr lang="en-US" sz="1400" i="1">
                <a:solidFill>
                  <a:schemeClr val="accent2">
                    <a:lumMod val="60000"/>
                    <a:lumOff val="40000"/>
                  </a:schemeClr>
                </a:solidFill>
              </a:rPr>
              <a:t> pour </a:t>
            </a:r>
            <a:r>
              <a:rPr lang="en-US" sz="1400" i="1" err="1">
                <a:solidFill>
                  <a:schemeClr val="accent2">
                    <a:lumMod val="60000"/>
                    <a:lumOff val="40000"/>
                  </a:schemeClr>
                </a:solidFill>
              </a:rPr>
              <a:t>recueillir</a:t>
            </a:r>
            <a:r>
              <a:rPr lang="en-US" sz="1400" i="1">
                <a:solidFill>
                  <a:schemeClr val="accent2">
                    <a:lumMod val="60000"/>
                    <a:lumOff val="40000"/>
                  </a:schemeClr>
                </a:solidFill>
              </a:rPr>
              <a:t> </a:t>
            </a:r>
            <a:r>
              <a:rPr lang="en-US" sz="1400" i="1" err="1">
                <a:solidFill>
                  <a:schemeClr val="accent2">
                    <a:lumMod val="60000"/>
                    <a:lumOff val="40000"/>
                  </a:schemeClr>
                </a:solidFill>
              </a:rPr>
              <a:t>leur</a:t>
            </a:r>
            <a:r>
              <a:rPr lang="en-US" sz="1400" i="1">
                <a:solidFill>
                  <a:schemeClr val="accent2">
                    <a:lumMod val="60000"/>
                    <a:lumOff val="40000"/>
                  </a:schemeClr>
                </a:solidFill>
              </a:rPr>
              <a:t> perceptions et </a:t>
            </a:r>
            <a:r>
              <a:rPr lang="en-US" sz="1400" i="1" err="1">
                <a:solidFill>
                  <a:schemeClr val="accent2">
                    <a:lumMod val="60000"/>
                    <a:lumOff val="40000"/>
                  </a:schemeClr>
                </a:solidFill>
              </a:rPr>
              <a:t>avis</a:t>
            </a:r>
            <a:r>
              <a:rPr lang="en-US" sz="1400" i="1">
                <a:solidFill>
                  <a:schemeClr val="accent2">
                    <a:lumMod val="60000"/>
                    <a:lumOff val="40000"/>
                  </a:schemeClr>
                </a:solidFill>
              </a:rPr>
              <a:t> sur le 	</a:t>
            </a:r>
            <a:r>
              <a:rPr lang="en-US" sz="1400" i="1" err="1">
                <a:solidFill>
                  <a:schemeClr val="accent2">
                    <a:lumMod val="60000"/>
                    <a:lumOff val="40000"/>
                  </a:schemeClr>
                </a:solidFill>
              </a:rPr>
              <a:t>multilinguisme</a:t>
            </a:r>
            <a:r>
              <a:rPr lang="en-US" sz="1400" i="1">
                <a:solidFill>
                  <a:schemeClr val="accent2">
                    <a:lumMod val="60000"/>
                    <a:lumOff val="40000"/>
                  </a:schemeClr>
                </a:solidFill>
              </a:rPr>
              <a:t> </a:t>
            </a:r>
            <a:r>
              <a:rPr lang="en-US" sz="1400" i="1" err="1">
                <a:solidFill>
                  <a:schemeClr val="accent2">
                    <a:lumMod val="60000"/>
                    <a:lumOff val="40000"/>
                  </a:schemeClr>
                </a:solidFill>
              </a:rPr>
              <a:t>en</a:t>
            </a:r>
            <a:r>
              <a:rPr lang="en-US" sz="1400" i="1">
                <a:solidFill>
                  <a:schemeClr val="accent2">
                    <a:lumMod val="60000"/>
                    <a:lumOff val="40000"/>
                  </a:schemeClr>
                </a:solidFill>
              </a:rPr>
              <a:t> Europe. </a:t>
            </a:r>
            <a:r>
              <a:rPr lang="fr-FR" sz="1400" i="1">
                <a:solidFill>
                  <a:schemeClr val="accent2">
                    <a:lumMod val="60000"/>
                    <a:lumOff val="40000"/>
                  </a:schemeClr>
                </a:solidFill>
                <a:sym typeface="Wingdings" pitchFamily="2" charset="2"/>
              </a:rPr>
              <a:t>Possibilité d’étude de </a:t>
            </a:r>
            <a:r>
              <a:rPr lang="en-US" sz="1400" i="1" err="1">
                <a:solidFill>
                  <a:schemeClr val="accent2">
                    <a:lumMod val="60000"/>
                    <a:lumOff val="40000"/>
                  </a:schemeClr>
                </a:solidFill>
              </a:rPr>
              <a:t>contextes</a:t>
            </a:r>
            <a:r>
              <a:rPr lang="en-US" sz="1400" i="1">
                <a:solidFill>
                  <a:schemeClr val="accent2">
                    <a:lumMod val="60000"/>
                    <a:lumOff val="40000"/>
                  </a:schemeClr>
                </a:solidFill>
              </a:rPr>
              <a:t> </a:t>
            </a:r>
            <a:r>
              <a:rPr lang="en-US" sz="1400" i="1" err="1">
                <a:solidFill>
                  <a:schemeClr val="accent2">
                    <a:lumMod val="60000"/>
                    <a:lumOff val="40000"/>
                  </a:schemeClr>
                </a:solidFill>
              </a:rPr>
              <a:t>multilingues</a:t>
            </a:r>
            <a:r>
              <a:rPr lang="en-US" sz="1400" i="1">
                <a:solidFill>
                  <a:schemeClr val="accent2">
                    <a:lumMod val="60000"/>
                    <a:lumOff val="40000"/>
                  </a:schemeClr>
                </a:solidFill>
              </a:rPr>
              <a:t> </a:t>
            </a:r>
            <a:r>
              <a:rPr lang="en-US" sz="1400" i="1" err="1">
                <a:solidFill>
                  <a:schemeClr val="accent2">
                    <a:lumMod val="60000"/>
                    <a:lumOff val="40000"/>
                  </a:schemeClr>
                </a:solidFill>
              </a:rPr>
              <a:t>ailleurs</a:t>
            </a:r>
            <a:r>
              <a:rPr lang="en-US" sz="1400" i="1">
                <a:solidFill>
                  <a:schemeClr val="accent2">
                    <a:lumMod val="60000"/>
                    <a:lumOff val="40000"/>
                  </a:schemeClr>
                </a:solidFill>
              </a:rPr>
              <a:t> dans le monde 	pour </a:t>
            </a:r>
            <a:r>
              <a:rPr lang="en-US" sz="1400" i="1" err="1">
                <a:solidFill>
                  <a:schemeClr val="accent2">
                    <a:lumMod val="60000"/>
                    <a:lumOff val="40000"/>
                  </a:schemeClr>
                </a:solidFill>
              </a:rPr>
              <a:t>en</a:t>
            </a:r>
            <a:r>
              <a:rPr lang="en-US" sz="1400" i="1">
                <a:solidFill>
                  <a:schemeClr val="accent2">
                    <a:lumMod val="60000"/>
                    <a:lumOff val="40000"/>
                  </a:schemeClr>
                </a:solidFill>
              </a:rPr>
              <a:t> </a:t>
            </a:r>
            <a:r>
              <a:rPr lang="en-US" sz="1400" i="1" err="1">
                <a:solidFill>
                  <a:schemeClr val="accent2">
                    <a:lumMod val="60000"/>
                    <a:lumOff val="40000"/>
                  </a:schemeClr>
                </a:solidFill>
              </a:rPr>
              <a:t>tirer</a:t>
            </a:r>
            <a:r>
              <a:rPr lang="en-US" sz="1400" i="1">
                <a:solidFill>
                  <a:schemeClr val="accent2">
                    <a:lumMod val="60000"/>
                    <a:lumOff val="40000"/>
                  </a:schemeClr>
                </a:solidFill>
              </a:rPr>
              <a:t> des </a:t>
            </a:r>
            <a:r>
              <a:rPr lang="en-US" sz="1400" i="1" err="1">
                <a:solidFill>
                  <a:schemeClr val="accent2">
                    <a:lumMod val="60000"/>
                    <a:lumOff val="40000"/>
                  </a:schemeClr>
                </a:solidFill>
              </a:rPr>
              <a:t>bonnes</a:t>
            </a:r>
            <a:r>
              <a:rPr lang="en-US" sz="1400" i="1">
                <a:solidFill>
                  <a:schemeClr val="accent2">
                    <a:lumMod val="60000"/>
                    <a:lumOff val="40000"/>
                  </a:schemeClr>
                </a:solidFill>
              </a:rPr>
              <a:t> pratiques.</a:t>
            </a:r>
            <a:endParaRPr lang="fr-FR" sz="1400" i="1">
              <a:solidFill>
                <a:schemeClr val="accent2">
                  <a:lumMod val="60000"/>
                  <a:lumOff val="40000"/>
                </a:schemeClr>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2608600" y="1337316"/>
            <a:ext cx="6173181" cy="1630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bg1">
                    <a:lumMod val="50000"/>
                  </a:schemeClr>
                </a:solidFill>
              </a:rPr>
              <a:t>Renforcer le capital linguistique européen dans un monde</a:t>
            </a:r>
            <a:r>
              <a:rPr lang="fr-FR" sz="1400" i="1">
                <a:solidFill>
                  <a:schemeClr val="bg1">
                    <a:lumMod val="50000"/>
                  </a:schemeClr>
                </a:solidFill>
              </a:rPr>
              <a:t> </a:t>
            </a:r>
            <a:r>
              <a:rPr lang="fr-FR" sz="1400" b="0" i="1">
                <a:solidFill>
                  <a:schemeClr val="bg1">
                    <a:lumMod val="50000"/>
                  </a:schemeClr>
                </a:solidFill>
              </a:rPr>
              <a:t>globalisé</a:t>
            </a:r>
            <a:endParaRPr lang="en-US" b="0" i="1">
              <a:solidFill>
                <a:schemeClr val="bg1">
                  <a:lumMod val="50000"/>
                </a:schemeClr>
              </a:solidFill>
            </a:endParaRPr>
          </a:p>
        </p:txBody>
      </p:sp>
      <p:sp>
        <p:nvSpPr>
          <p:cNvPr id="3" name="Espace réservé du texte 2">
            <a:extLst>
              <a:ext uri="{FF2B5EF4-FFF2-40B4-BE49-F238E27FC236}">
                <a16:creationId xmlns:a16="http://schemas.microsoft.com/office/drawing/2014/main" id="{F0B22C86-025C-12AF-468E-3B7C999B7240}"/>
              </a:ext>
            </a:extLst>
          </p:cNvPr>
          <p:cNvSpPr>
            <a:spLocks noGrp="1"/>
          </p:cNvSpPr>
          <p:nvPr>
            <p:ph type="body" idx="2"/>
          </p:nvPr>
        </p:nvSpPr>
        <p:spPr>
          <a:xfrm>
            <a:off x="4253288" y="255613"/>
            <a:ext cx="4528493" cy="360000"/>
          </a:xfrm>
        </p:spPr>
        <p:txBody>
          <a:bodyPr/>
          <a:lstStyle/>
          <a:p>
            <a:pPr marL="180975" indent="0">
              <a:buNone/>
            </a:pPr>
            <a:r>
              <a:rPr lang="fr-FR" sz="1200">
                <a:solidFill>
                  <a:schemeClr val="tx1"/>
                </a:solidFill>
              </a:rPr>
              <a:t>Référence : </a:t>
            </a:r>
            <a:r>
              <a:rPr lang="fr-FR" sz="1200" u="sng">
                <a:solidFill>
                  <a:schemeClr val="tx1"/>
                </a:solidFill>
              </a:rPr>
              <a:t>HORIZON-CL2-2024-HERITAGE-01-05 </a:t>
            </a:r>
            <a:endParaRPr lang="en-US" sz="1200" b="0">
              <a:solidFill>
                <a:schemeClr val="tx1"/>
              </a:solidFill>
            </a:endParaRPr>
          </a:p>
          <a:p>
            <a:pPr marL="180975" indent="0">
              <a:buNone/>
            </a:pPr>
            <a:r>
              <a:rPr lang="fr-FR" sz="1200" b="0">
                <a:solidFill>
                  <a:schemeClr val="tx1"/>
                </a:solidFill>
              </a:rPr>
              <a:t>Budget global : </a:t>
            </a:r>
            <a:r>
              <a:rPr lang="fr-FR" sz="1200">
                <a:solidFill>
                  <a:schemeClr val="tx1"/>
                </a:solidFill>
              </a:rPr>
              <a:t>10M€ - </a:t>
            </a:r>
            <a:r>
              <a:rPr lang="fr-FR" sz="1200" b="0">
                <a:solidFill>
                  <a:schemeClr val="tx1"/>
                </a:solidFill>
              </a:rPr>
              <a:t>Budget par projet :</a:t>
            </a:r>
            <a:r>
              <a:rPr lang="fr-FR" sz="1200">
                <a:solidFill>
                  <a:schemeClr val="tx1"/>
                </a:solidFill>
              </a:rPr>
              <a:t> 2 à 3 M€</a:t>
            </a:r>
            <a:r>
              <a:rPr lang="en-US" sz="1200" b="0">
                <a:solidFill>
                  <a:schemeClr val="tx1"/>
                </a:solidFill>
              </a:rPr>
              <a:t>  </a:t>
            </a:r>
          </a:p>
          <a:p>
            <a:pPr marL="180975" indent="0">
              <a:buNone/>
            </a:pPr>
            <a:r>
              <a:rPr lang="fr-FR" sz="1200" b="0">
                <a:solidFill>
                  <a:schemeClr val="tx1"/>
                </a:solidFill>
              </a:rPr>
              <a:t>Type de projet : </a:t>
            </a:r>
            <a:r>
              <a:rPr lang="fr-FR" sz="1200">
                <a:solidFill>
                  <a:schemeClr val="tx1"/>
                </a:solidFill>
              </a:rPr>
              <a:t>Action de recherche et  d' Innovation (RIA)</a:t>
            </a:r>
            <a:r>
              <a:rPr lang="en-US" b="0"/>
              <a:t> </a:t>
            </a:r>
            <a:endParaRPr lang="en-US"/>
          </a:p>
          <a:p>
            <a:endParaRPr lang="fr-FR"/>
          </a:p>
        </p:txBody>
      </p:sp>
      <p:sp>
        <p:nvSpPr>
          <p:cNvPr id="6" name="Rectangle : coins arrondis 6">
            <a:extLst>
              <a:ext uri="{FF2B5EF4-FFF2-40B4-BE49-F238E27FC236}">
                <a16:creationId xmlns:a16="http://schemas.microsoft.com/office/drawing/2014/main" id="{19C524E8-4F77-1DEF-4E7B-D6651344A8BE}"/>
              </a:ext>
            </a:extLst>
          </p:cNvPr>
          <p:cNvSpPr/>
          <p:nvPr/>
        </p:nvSpPr>
        <p:spPr>
          <a:xfrm>
            <a:off x="359999" y="4616074"/>
            <a:ext cx="8495766" cy="3366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pPr indent="-228600"/>
            <a:r>
              <a:rPr lang="fr-FR" sz="1100" b="1">
                <a:sym typeface="Wingdings" pitchFamily="2" charset="2"/>
              </a:rPr>
              <a:t>Voir aussi </a:t>
            </a:r>
            <a:r>
              <a:rPr lang="fr-FR" sz="1100" b="1"/>
              <a:t>: </a:t>
            </a:r>
            <a:r>
              <a:rPr lang="en-US" sz="1050">
                <a:solidFill>
                  <a:schemeClr val="tx1"/>
                </a:solidFill>
              </a:rPr>
              <a:t>CL2-2024-DEMOCRACY-01-10: Political participation in multilingual spaces</a:t>
            </a:r>
            <a:r>
              <a:rPr lang="en-US" sz="1050" i="1">
                <a:solidFill>
                  <a:schemeClr val="tx1"/>
                </a:solidFill>
              </a:rPr>
              <a:t>.</a:t>
            </a:r>
            <a:endParaRPr lang="fr-FR" sz="1100" b="1">
              <a:solidFill>
                <a:schemeClr val="tx1"/>
              </a:solidFill>
              <a:cs typeface="Arial"/>
            </a:endParaRPr>
          </a:p>
        </p:txBody>
      </p:sp>
    </p:spTree>
    <p:extLst>
      <p:ext uri="{BB962C8B-B14F-4D97-AF65-F5344CB8AC3E}">
        <p14:creationId xmlns:p14="http://schemas.microsoft.com/office/powerpoint/2010/main" val="249594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t>8</a:t>
            </a:fld>
            <a:endParaRPr lang="fr-FR"/>
          </a:p>
        </p:txBody>
      </p:sp>
      <p:sp>
        <p:nvSpPr>
          <p:cNvPr id="6" name="Espace réservé du texte 5"/>
          <p:cNvSpPr>
            <a:spLocks noGrp="1"/>
          </p:cNvSpPr>
          <p:nvPr>
            <p:ph type="body" sz="quarter" idx="13"/>
          </p:nvPr>
        </p:nvSpPr>
        <p:spPr>
          <a:xfrm>
            <a:off x="541770" y="2369367"/>
            <a:ext cx="8060459" cy="664297"/>
          </a:xfrm>
        </p:spPr>
        <p:txBody>
          <a:bodyPr/>
          <a:lstStyle/>
          <a:p>
            <a:pPr marL="0"/>
            <a:r>
              <a:rPr lang="fr-FR"/>
              <a:t>HORIZON EUROPE ET LE CLUSTER 2</a:t>
            </a:r>
          </a:p>
        </p:txBody>
      </p:sp>
    </p:spTree>
    <p:extLst>
      <p:ext uri="{BB962C8B-B14F-4D97-AF65-F5344CB8AC3E}">
        <p14:creationId xmlns:p14="http://schemas.microsoft.com/office/powerpoint/2010/main" val="2052357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91930" y="2359939"/>
            <a:ext cx="8160140" cy="664298"/>
          </a:xfrm>
        </p:spPr>
        <p:txBody>
          <a:bodyPr/>
          <a:lstStyle/>
          <a:p>
            <a:pPr marL="0"/>
            <a:r>
              <a:rPr lang="fr-FR"/>
              <a:t>DESTINATION 3</a:t>
            </a:r>
          </a:p>
          <a:p>
            <a:pPr marL="0"/>
            <a:r>
              <a:rPr lang="fr-FR"/>
              <a:t>Transformations sociales et économiques</a:t>
            </a:r>
          </a:p>
        </p:txBody>
      </p:sp>
    </p:spTree>
    <p:extLst>
      <p:ext uri="{BB962C8B-B14F-4D97-AF65-F5344CB8AC3E}">
        <p14:creationId xmlns:p14="http://schemas.microsoft.com/office/powerpoint/2010/main" val="6689682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2" name="Rectangle : coins arrondis 3">
            <a:extLst>
              <a:ext uri="{FF2B5EF4-FFF2-40B4-BE49-F238E27FC236}">
                <a16:creationId xmlns:a16="http://schemas.microsoft.com/office/drawing/2014/main" id="{149DE621-FFF4-44F9-87F1-08F9051428E5}"/>
              </a:ext>
            </a:extLst>
          </p:cNvPr>
          <p:cNvSpPr/>
          <p:nvPr/>
        </p:nvSpPr>
        <p:spPr>
          <a:xfrm>
            <a:off x="259644" y="3390958"/>
            <a:ext cx="8524353" cy="1136148"/>
          </a:xfrm>
          <a:prstGeom prst="roundRect">
            <a:avLst/>
          </a:prstGeom>
          <a:solidFill>
            <a:schemeClr val="accent4">
              <a:lumMod val="20000"/>
              <a:lumOff val="8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71755">
              <a:spcBef>
                <a:spcPts val="600"/>
              </a:spcBef>
              <a:spcAft>
                <a:spcPts val="300"/>
              </a:spcAft>
            </a:pPr>
            <a:r>
              <a:rPr lang="fr-FR" b="1">
                <a:solidFill>
                  <a:schemeClr val="accent4"/>
                </a:solidFill>
                <a:cs typeface="Arial"/>
              </a:rPr>
              <a:t>Impact attendu de la destination</a:t>
            </a:r>
            <a:endParaRPr lang="en-US">
              <a:solidFill>
                <a:schemeClr val="accent4"/>
              </a:solidFill>
              <a:ea typeface="+mn-lt"/>
              <a:cs typeface="+mn-lt"/>
            </a:endParaRPr>
          </a:p>
          <a:p>
            <a:pPr marL="71755">
              <a:spcBef>
                <a:spcPts val="300"/>
              </a:spcBef>
              <a:spcAft>
                <a:spcPts val="300"/>
              </a:spcAft>
            </a:pPr>
            <a:r>
              <a:rPr lang="fr-FR" b="1">
                <a:solidFill>
                  <a:schemeClr val="bg2"/>
                </a:solidFill>
                <a:cs typeface="Arial"/>
              </a:rPr>
              <a:t>Renforcer la résilience </a:t>
            </a:r>
            <a:r>
              <a:rPr lang="fr-FR">
                <a:solidFill>
                  <a:schemeClr val="bg2"/>
                </a:solidFill>
                <a:cs typeface="Arial"/>
              </a:rPr>
              <a:t>économique et sociale et le </a:t>
            </a:r>
            <a:r>
              <a:rPr lang="fr-FR" b="1">
                <a:solidFill>
                  <a:schemeClr val="bg2"/>
                </a:solidFill>
                <a:cs typeface="Arial"/>
              </a:rPr>
              <a:t>développement durable</a:t>
            </a:r>
            <a:endParaRPr lang="fr-FR">
              <a:solidFill>
                <a:schemeClr val="bg2"/>
              </a:solidFill>
              <a:ea typeface="+mn-lt"/>
              <a:cs typeface="+mn-lt"/>
            </a:endParaRPr>
          </a:p>
          <a:p>
            <a:pPr marL="71755">
              <a:spcBef>
                <a:spcPts val="300"/>
              </a:spcBef>
              <a:spcAft>
                <a:spcPts val="300"/>
              </a:spcAft>
            </a:pPr>
            <a:r>
              <a:rPr lang="fr-FR">
                <a:solidFill>
                  <a:schemeClr val="bg2"/>
                </a:solidFill>
                <a:cs typeface="Arial"/>
              </a:rPr>
              <a:t>Soutenir une </a:t>
            </a:r>
            <a:r>
              <a:rPr lang="fr-FR" b="1">
                <a:solidFill>
                  <a:schemeClr val="bg2"/>
                </a:solidFill>
                <a:cs typeface="Arial"/>
              </a:rPr>
              <a:t>croissance inclusive </a:t>
            </a:r>
            <a:r>
              <a:rPr lang="fr-FR">
                <a:solidFill>
                  <a:schemeClr val="bg2"/>
                </a:solidFill>
                <a:cs typeface="Arial"/>
              </a:rPr>
              <a:t>et </a:t>
            </a:r>
            <a:r>
              <a:rPr lang="fr-FR" b="1">
                <a:solidFill>
                  <a:schemeClr val="bg2"/>
                </a:solidFill>
                <a:cs typeface="Arial"/>
              </a:rPr>
              <a:t>réduire les vulnérabilités</a:t>
            </a:r>
            <a:endParaRPr lang="fr-FR">
              <a:solidFill>
                <a:schemeClr val="bg2"/>
              </a:solidFill>
              <a:ea typeface="+mn-lt"/>
              <a:cs typeface="+mn-lt"/>
            </a:endParaRPr>
          </a:p>
          <a:p>
            <a:pPr algn="ctr"/>
            <a:endParaRPr lang="fr-FR">
              <a:cs typeface="Arial"/>
            </a:endParaRPr>
          </a:p>
        </p:txBody>
      </p:sp>
      <p:sp>
        <p:nvSpPr>
          <p:cNvPr id="134" name="Google Shape;134;p16"/>
          <p:cNvSpPr txBox="1">
            <a:spLocks noGrp="1"/>
          </p:cNvSpPr>
          <p:nvPr>
            <p:ph type="body" idx="1"/>
          </p:nvPr>
        </p:nvSpPr>
        <p:spPr>
          <a:xfrm>
            <a:off x="306162" y="1796245"/>
            <a:ext cx="8524353" cy="1303270"/>
          </a:xfrm>
          <a:prstGeom prst="rect">
            <a:avLst/>
          </a:prstGeom>
          <a:noFill/>
          <a:ln>
            <a:noFill/>
          </a:ln>
        </p:spPr>
        <p:txBody>
          <a:bodyPr spcFirstLastPara="1" wrap="square" lIns="0" tIns="0" rIns="0" bIns="0" anchor="t" anchorCtr="0">
            <a:noAutofit/>
          </a:bodyPr>
          <a:lstStyle/>
          <a:p>
            <a:pPr marL="357505" indent="-285750">
              <a:spcBef>
                <a:spcPts val="1000"/>
              </a:spcBef>
              <a:buClr>
                <a:srgbClr val="000091"/>
              </a:buClr>
              <a:buSzPct val="99000"/>
              <a:buFont typeface="Arial" panose="02070309020205020404" pitchFamily="49" charset="0"/>
              <a:buChar char="•"/>
              <a:defRPr/>
            </a:pPr>
            <a:r>
              <a:rPr lang="fr-FR" sz="1500">
                <a:solidFill>
                  <a:schemeClr val="bg2"/>
                </a:solidFill>
                <a:latin typeface="+mn-lt"/>
              </a:rPr>
              <a:t>Développement économique, réduction des inégalités et inclusion</a:t>
            </a:r>
            <a:endParaRPr lang="en-US" sz="1500">
              <a:solidFill>
                <a:schemeClr val="bg2"/>
              </a:solidFill>
              <a:latin typeface="+mn-lt"/>
            </a:endParaRPr>
          </a:p>
          <a:p>
            <a:pPr marL="357505" indent="-285750">
              <a:spcBef>
                <a:spcPts val="1000"/>
              </a:spcBef>
              <a:buClr>
                <a:schemeClr val="bg2"/>
              </a:buClr>
              <a:buSzPct val="99000"/>
              <a:buFont typeface="Arial" panose="02070309020205020404" pitchFamily="49" charset="0"/>
              <a:buChar char="•"/>
              <a:defRPr/>
            </a:pPr>
            <a:r>
              <a:rPr lang="fr-FR" sz="1500">
                <a:solidFill>
                  <a:schemeClr val="bg2"/>
                </a:solidFill>
                <a:latin typeface="+mn-lt"/>
              </a:rPr>
              <a:t>Marché du travail et éducation</a:t>
            </a:r>
          </a:p>
          <a:p>
            <a:pPr marL="357505" indent="-285750">
              <a:spcBef>
                <a:spcPts val="1000"/>
              </a:spcBef>
              <a:buClr>
                <a:schemeClr val="bg2"/>
              </a:buClr>
              <a:buSzPct val="99000"/>
              <a:buFont typeface="Arial" panose="02070309020205020404" pitchFamily="49" charset="0"/>
              <a:buChar char="•"/>
              <a:defRPr/>
            </a:pPr>
            <a:r>
              <a:rPr lang="fr-FR" sz="1500">
                <a:solidFill>
                  <a:schemeClr val="bg2"/>
                </a:solidFill>
                <a:latin typeface="+mn-lt"/>
              </a:rPr>
              <a:t>Migrations</a:t>
            </a:r>
            <a:endParaRPr lang="fr-FR" sz="1500">
              <a:solidFill>
                <a:schemeClr val="bg2"/>
              </a:solidFill>
            </a:endParaRPr>
          </a:p>
        </p:txBody>
      </p:sp>
      <p:sp>
        <p:nvSpPr>
          <p:cNvPr id="131" name="Google Shape;131;p16"/>
          <p:cNvSpPr txBox="1">
            <a:spLocks noGrp="1"/>
          </p:cNvSpPr>
          <p:nvPr>
            <p:ph type="title"/>
          </p:nvPr>
        </p:nvSpPr>
        <p:spPr>
          <a:xfrm>
            <a:off x="359997" y="1067846"/>
            <a:ext cx="8424000" cy="399731"/>
          </a:xfrm>
          <a:prstGeom prst="rect">
            <a:avLst/>
          </a:prstGeom>
          <a:noFill/>
          <a:ln>
            <a:noFill/>
          </a:ln>
        </p:spPr>
        <p:txBody>
          <a:bodyPr spcFirstLastPara="1" wrap="square" lIns="0" tIns="0" rIns="0" bIns="0" anchor="t" anchorCtr="0">
            <a:noAutofit/>
          </a:bodyPr>
          <a:lstStyle/>
          <a:p>
            <a:pPr lvl="0">
              <a:buSzPts val="2500"/>
            </a:pPr>
            <a:r>
              <a:rPr lang="fr-FR" sz="2400" b="0" u="sng">
                <a:solidFill>
                  <a:schemeClr val="accent4"/>
                </a:solidFill>
                <a:effectLst>
                  <a:outerShdw blurRad="50800" dist="38100" dir="2700000" algn="tl" rotWithShape="0">
                    <a:prstClr val="black">
                      <a:alpha val="40000"/>
                    </a:prstClr>
                  </a:outerShdw>
                </a:effectLst>
              </a:rPr>
              <a:t>Destination 3 </a:t>
            </a:r>
            <a:r>
              <a:rPr lang="fr-FR" sz="2400" b="0">
                <a:solidFill>
                  <a:schemeClr val="accent4"/>
                </a:solidFill>
                <a:effectLst>
                  <a:outerShdw blurRad="50800" dist="38100" dir="2700000" algn="tl" rotWithShape="0">
                    <a:prstClr val="black">
                      <a:alpha val="40000"/>
                    </a:prstClr>
                  </a:outerShdw>
                </a:effectLst>
              </a:rPr>
              <a:t>: </a:t>
            </a:r>
            <a:r>
              <a:rPr lang="fr-FR" sz="2400">
                <a:solidFill>
                  <a:schemeClr val="accent4"/>
                </a:solidFill>
                <a:effectLst>
                  <a:outerShdw blurRad="50800" dist="38100" dir="2700000" algn="tl" rotWithShape="0">
                    <a:prstClr val="black">
                      <a:alpha val="40000"/>
                    </a:prstClr>
                  </a:outerShdw>
                </a:effectLst>
              </a:rPr>
              <a:t>Transformations sociales et économiques</a:t>
            </a:r>
            <a:endParaRPr lang="fr-FR" sz="2000" b="0">
              <a:solidFill>
                <a:schemeClr val="accent4"/>
              </a:solidFill>
              <a:effectLst>
                <a:outerShdw blurRad="50800" dist="38100" dir="2700000" algn="tl" rotWithShape="0">
                  <a:prstClr val="black">
                    <a:alpha val="40000"/>
                  </a:prstClr>
                </a:outerShdw>
              </a:effectLst>
            </a:endParaRPr>
          </a:p>
        </p:txBody>
      </p:sp>
      <p:sp>
        <p:nvSpPr>
          <p:cNvPr id="5" name="Google Shape;201;p18">
            <a:extLst>
              <a:ext uri="{FF2B5EF4-FFF2-40B4-BE49-F238E27FC236}">
                <a16:creationId xmlns:a16="http://schemas.microsoft.com/office/drawing/2014/main" id="{A12FB542-749B-43B4-A941-2E0D85C89157}"/>
              </a:ext>
            </a:extLst>
          </p:cNvPr>
          <p:cNvSpPr txBox="1">
            <a:spLocks noGrp="1"/>
          </p:cNvSpPr>
          <p:nvPr>
            <p:ph type="body" idx="2"/>
          </p:nvPr>
        </p:nvSpPr>
        <p:spPr>
          <a:xfrm>
            <a:off x="3563888" y="323999"/>
            <a:ext cx="5220112" cy="55280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r>
              <a:rPr lang="fr-FR" sz="1100" b="0"/>
              <a:t>Cluster 2 « Culture, créativité et société inclusive »</a:t>
            </a:r>
          </a:p>
          <a:p>
            <a:pPr marL="0" lvl="0" indent="0" algn="r" rtl="0">
              <a:lnSpc>
                <a:spcPct val="100000"/>
              </a:lnSpc>
              <a:spcBef>
                <a:spcPts val="0"/>
              </a:spcBef>
              <a:spcAft>
                <a:spcPts val="0"/>
              </a:spcAft>
              <a:buSzPts val="700"/>
              <a:buNone/>
            </a:pPr>
            <a:r>
              <a:rPr lang="fr-FR" sz="1100">
                <a:solidFill>
                  <a:schemeClr val="bg2"/>
                </a:solidFill>
              </a:rPr>
              <a:t>Programme de travail </a:t>
            </a:r>
            <a:r>
              <a:rPr lang="fr-FR" sz="1100">
                <a:solidFill>
                  <a:schemeClr val="accent4"/>
                </a:solidFill>
              </a:rPr>
              <a:t>2023-2024</a:t>
            </a:r>
          </a:p>
          <a:p>
            <a:pPr marL="0" lvl="0" indent="0" algn="r" rtl="0">
              <a:lnSpc>
                <a:spcPct val="100000"/>
              </a:lnSpc>
              <a:spcBef>
                <a:spcPts val="0"/>
              </a:spcBef>
              <a:spcAft>
                <a:spcPts val="0"/>
              </a:spcAft>
              <a:buSzPts val="700"/>
              <a:buNone/>
            </a:pPr>
            <a:r>
              <a:rPr lang="fr-FR" sz="1100" i="1">
                <a:solidFill>
                  <a:schemeClr val="bg2"/>
                </a:solidFill>
              </a:rPr>
              <a:t>Appels </a:t>
            </a:r>
            <a:r>
              <a:rPr lang="fr-FR" sz="1100" i="1">
                <a:solidFill>
                  <a:schemeClr val="accent4"/>
                </a:solidFill>
              </a:rPr>
              <a:t>« Transformations sociales &amp; économiques »</a:t>
            </a:r>
            <a:endParaRPr sz="1100" i="1">
              <a:solidFill>
                <a:schemeClr val="accent4"/>
              </a:solidFill>
            </a:endParaRPr>
          </a:p>
          <a:p>
            <a:pPr marL="0" indent="0">
              <a:buSzPts val="700"/>
              <a:buNone/>
            </a:pPr>
            <a:endParaRPr sz="1100"/>
          </a:p>
        </p:txBody>
      </p:sp>
    </p:spTree>
    <p:extLst>
      <p:ext uri="{BB962C8B-B14F-4D97-AF65-F5344CB8AC3E}">
        <p14:creationId xmlns:p14="http://schemas.microsoft.com/office/powerpoint/2010/main" val="11054456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8A5788EB-DDB9-490A-B92A-81D5A75303CC}"/>
              </a:ext>
            </a:extLst>
          </p:cNvPr>
          <p:cNvSpPr>
            <a:spLocks noGrp="1"/>
          </p:cNvSpPr>
          <p:nvPr>
            <p:ph type="pic" sz="quarter" idx="13"/>
          </p:nvPr>
        </p:nvSpPr>
        <p:spPr/>
      </p:sp>
      <p:sp>
        <p:nvSpPr>
          <p:cNvPr id="3" name="Titre 2">
            <a:extLst>
              <a:ext uri="{FF2B5EF4-FFF2-40B4-BE49-F238E27FC236}">
                <a16:creationId xmlns:a16="http://schemas.microsoft.com/office/drawing/2014/main" id="{BAECF03B-31A5-4110-8A3B-A318A56F6A18}"/>
              </a:ext>
            </a:extLst>
          </p:cNvPr>
          <p:cNvSpPr>
            <a:spLocks noGrp="1"/>
          </p:cNvSpPr>
          <p:nvPr>
            <p:ph type="title"/>
          </p:nvPr>
        </p:nvSpPr>
        <p:spPr/>
        <p:txBody>
          <a:bodyPr/>
          <a:lstStyle/>
          <a:p>
            <a:pPr marL="0" indent="0">
              <a:buNone/>
            </a:pPr>
            <a:r>
              <a:rPr lang="fr-FR"/>
              <a:t>TOPICS 2023</a:t>
            </a:r>
          </a:p>
        </p:txBody>
      </p:sp>
      <p:sp>
        <p:nvSpPr>
          <p:cNvPr id="4" name="Espace réservé de la date 3">
            <a:extLst>
              <a:ext uri="{FF2B5EF4-FFF2-40B4-BE49-F238E27FC236}">
                <a16:creationId xmlns:a16="http://schemas.microsoft.com/office/drawing/2014/main" id="{0BE90C5D-8492-4942-8244-1071398AF28C}"/>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F8A2AD20-6FCA-4AF3-A0CB-3F7CD2FA5AE0}"/>
              </a:ext>
            </a:extLst>
          </p:cNvPr>
          <p:cNvSpPr>
            <a:spLocks noGrp="1"/>
          </p:cNvSpPr>
          <p:nvPr>
            <p:ph type="sldNum" sz="quarter" idx="12"/>
          </p:nvPr>
        </p:nvSpPr>
        <p:spPr/>
        <p:txBody>
          <a:bodyPr/>
          <a:lstStyle/>
          <a:p>
            <a:fld id="{733122C9-A0B9-462F-8757-0847AD287B63}" type="slidenum">
              <a:rPr lang="fr-FR" smtClean="0"/>
              <a:pPr/>
              <a:t>82</a:t>
            </a:fld>
            <a:endParaRPr lang="fr-FR"/>
          </a:p>
        </p:txBody>
      </p:sp>
    </p:spTree>
    <p:extLst>
      <p:ext uri="{BB962C8B-B14F-4D97-AF65-F5344CB8AC3E}">
        <p14:creationId xmlns:p14="http://schemas.microsoft.com/office/powerpoint/2010/main" val="12506039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359997" y="931654"/>
            <a:ext cx="8424000" cy="399731"/>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TRANSFORMATIONS 2023</a:t>
            </a:r>
          </a:p>
        </p:txBody>
      </p:sp>
      <p:sp>
        <p:nvSpPr>
          <p:cNvPr id="5" name="Google Shape;201;p18">
            <a:extLst>
              <a:ext uri="{FF2B5EF4-FFF2-40B4-BE49-F238E27FC236}">
                <a16:creationId xmlns:a16="http://schemas.microsoft.com/office/drawing/2014/main" id="{A12FB542-749B-43B4-A941-2E0D85C89157}"/>
              </a:ext>
            </a:extLst>
          </p:cNvPr>
          <p:cNvSpPr txBox="1">
            <a:spLocks noGrp="1"/>
          </p:cNvSpPr>
          <p:nvPr>
            <p:ph type="body" idx="2"/>
          </p:nvPr>
        </p:nvSpPr>
        <p:spPr>
          <a:xfrm>
            <a:off x="3563888" y="323999"/>
            <a:ext cx="5220112" cy="55280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r>
              <a:rPr lang="fr-FR" sz="1100" b="0"/>
              <a:t>Cluster 2 « Culture, créativité et société inclusive »</a:t>
            </a:r>
          </a:p>
          <a:p>
            <a:pPr marL="0" lvl="0" indent="0" algn="r" rtl="0">
              <a:lnSpc>
                <a:spcPct val="100000"/>
              </a:lnSpc>
              <a:spcBef>
                <a:spcPts val="0"/>
              </a:spcBef>
              <a:spcAft>
                <a:spcPts val="0"/>
              </a:spcAft>
              <a:buSzPts val="700"/>
              <a:buNone/>
            </a:pPr>
            <a:r>
              <a:rPr lang="fr-FR" sz="1100">
                <a:solidFill>
                  <a:schemeClr val="bg2"/>
                </a:solidFill>
              </a:rPr>
              <a:t>Programme de travail </a:t>
            </a:r>
            <a:r>
              <a:rPr lang="fr-FR" sz="1100" u="sng">
                <a:solidFill>
                  <a:schemeClr val="accent4"/>
                </a:solidFill>
              </a:rPr>
              <a:t>2023</a:t>
            </a:r>
            <a:r>
              <a:rPr lang="fr-FR" sz="1100">
                <a:solidFill>
                  <a:schemeClr val="accent4"/>
                </a:solidFill>
              </a:rPr>
              <a:t>-2024</a:t>
            </a:r>
          </a:p>
          <a:p>
            <a:pPr marL="0" lvl="0" indent="0" algn="r" rtl="0">
              <a:lnSpc>
                <a:spcPct val="100000"/>
              </a:lnSpc>
              <a:spcBef>
                <a:spcPts val="0"/>
              </a:spcBef>
              <a:spcAft>
                <a:spcPts val="0"/>
              </a:spcAft>
              <a:buSzPts val="700"/>
              <a:buNone/>
            </a:pPr>
            <a:r>
              <a:rPr lang="fr-FR" sz="1100" i="1">
                <a:solidFill>
                  <a:schemeClr val="bg2"/>
                </a:solidFill>
              </a:rPr>
              <a:t>Appels </a:t>
            </a:r>
            <a:r>
              <a:rPr lang="fr-FR" sz="1100" i="1">
                <a:solidFill>
                  <a:schemeClr val="accent4"/>
                </a:solidFill>
              </a:rPr>
              <a:t>« Transformations sociales &amp; économiques »</a:t>
            </a:r>
            <a:endParaRPr sz="1100" i="1">
              <a:solidFill>
                <a:schemeClr val="accent4"/>
              </a:solidFill>
            </a:endParaRPr>
          </a:p>
          <a:p>
            <a:pPr marL="0" indent="0">
              <a:buSzPts val="700"/>
              <a:buNone/>
            </a:pPr>
            <a:endParaRPr sz="1100"/>
          </a:p>
        </p:txBody>
      </p:sp>
      <p:sp>
        <p:nvSpPr>
          <p:cNvPr id="2" name="ZoneTexte 1">
            <a:extLst>
              <a:ext uri="{FF2B5EF4-FFF2-40B4-BE49-F238E27FC236}">
                <a16:creationId xmlns:a16="http://schemas.microsoft.com/office/drawing/2014/main" id="{D3104369-FCA3-8237-3870-8DFE8D15D14E}"/>
              </a:ext>
            </a:extLst>
          </p:cNvPr>
          <p:cNvSpPr txBox="1"/>
          <p:nvPr/>
        </p:nvSpPr>
        <p:spPr>
          <a:xfrm>
            <a:off x="359996" y="1357217"/>
            <a:ext cx="8423999" cy="3370153"/>
          </a:xfrm>
          <a:prstGeom prst="rect">
            <a:avLst/>
          </a:prstGeom>
          <a:noFill/>
        </p:spPr>
        <p:txBody>
          <a:bodyPr wrap="square" lIns="91440" tIns="45720" rIns="91440" bIns="45720" rtlCol="0" anchor="t">
            <a:spAutoFit/>
          </a:bodyPr>
          <a:lstStyle/>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(02)</a:t>
            </a:r>
            <a:r>
              <a:rPr lang="en-GB" altLang="fr-FR">
                <a:solidFill>
                  <a:schemeClr val="bg2"/>
                </a:solidFill>
                <a:ea typeface="Times New Roman" panose="02020603050405020304" pitchFamily="18" charset="0"/>
                <a:cs typeface="Arial" panose="020B0604020202020204" pitchFamily="34" charset="0"/>
              </a:rPr>
              <a:t> Towards </a:t>
            </a:r>
            <a:r>
              <a:rPr lang="en-GB" altLang="fr-FR" b="1">
                <a:solidFill>
                  <a:schemeClr val="bg2"/>
                </a:solidFill>
                <a:ea typeface="Times New Roman" panose="02020603050405020304" pitchFamily="18" charset="0"/>
                <a:cs typeface="Arial" panose="020B0604020202020204" pitchFamily="34" charset="0"/>
              </a:rPr>
              <a:t>sustainable economic policy paradigms</a:t>
            </a:r>
            <a:endParaRPr lang="en-GB" altLang="fr-FR" b="1">
              <a:solidFill>
                <a:schemeClr val="bg2"/>
              </a:solidFill>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(09) </a:t>
            </a:r>
            <a:r>
              <a:rPr lang="en-GB" altLang="fr-FR">
                <a:solidFill>
                  <a:schemeClr val="bg2"/>
                </a:solidFill>
                <a:ea typeface="Times New Roman" panose="02020603050405020304" pitchFamily="18" charset="0"/>
                <a:cs typeface="Arial" panose="020B0604020202020204" pitchFamily="34" charset="0"/>
              </a:rPr>
              <a:t>Addressing </a:t>
            </a:r>
            <a:r>
              <a:rPr lang="en-GB" altLang="fr-FR" b="1">
                <a:solidFill>
                  <a:schemeClr val="bg2"/>
                </a:solidFill>
                <a:ea typeface="Times New Roman" panose="02020603050405020304" pitchFamily="18" charset="0"/>
                <a:cs typeface="Arial" panose="020B0604020202020204" pitchFamily="34" charset="0"/>
              </a:rPr>
              <a:t>housing inequalities </a:t>
            </a:r>
            <a:r>
              <a:rPr lang="en-GB" altLang="fr-FR">
                <a:solidFill>
                  <a:schemeClr val="bg2"/>
                </a:solidFill>
                <a:ea typeface="Times New Roman" panose="02020603050405020304" pitchFamily="18" charset="0"/>
                <a:cs typeface="Arial" panose="020B0604020202020204" pitchFamily="34" charset="0"/>
              </a:rPr>
              <a:t>in a sustainable, inclusive and affordable way</a:t>
            </a:r>
            <a:endParaRPr lang="en-GB" altLang="fr-FR">
              <a:solidFill>
                <a:schemeClr val="bg2"/>
              </a:solidFill>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(10) </a:t>
            </a:r>
            <a:r>
              <a:rPr lang="en-GB" altLang="fr-FR">
                <a:solidFill>
                  <a:schemeClr val="bg2"/>
                </a:solidFill>
                <a:ea typeface="Times New Roman" panose="02020603050405020304" pitchFamily="18" charset="0"/>
                <a:cs typeface="Arial" panose="020B0604020202020204" pitchFamily="34" charset="0"/>
              </a:rPr>
              <a:t>Tackling </a:t>
            </a:r>
            <a:r>
              <a:rPr lang="en-GB" altLang="fr-FR" b="1">
                <a:solidFill>
                  <a:schemeClr val="bg2"/>
                </a:solidFill>
                <a:ea typeface="Times New Roman" panose="02020603050405020304" pitchFamily="18" charset="0"/>
                <a:cs typeface="Arial" panose="020B0604020202020204" pitchFamily="34" charset="0"/>
              </a:rPr>
              <a:t>inequalities in the green and digital transitions</a:t>
            </a:r>
            <a:endParaRPr lang="en-GB" altLang="fr-FR" b="1">
              <a:solidFill>
                <a:schemeClr val="bg2"/>
              </a:solidFill>
              <a:cs typeface="Arial" panose="020B0604020202020204" pitchFamily="34" charset="0"/>
            </a:endParaRPr>
          </a:p>
          <a:p>
            <a:pPr marR="0" lvl="0" algn="l" defTabSz="914400" rtl="0" eaLnBrk="0" fontAlgn="base" latinLnBrk="0" hangingPunct="0">
              <a:lnSpc>
                <a:spcPct val="100000"/>
              </a:lnSpc>
              <a:spcBef>
                <a:spcPct val="0"/>
              </a:spcBef>
              <a:spcAft>
                <a:spcPts val="600"/>
              </a:spcAft>
              <a:buClr>
                <a:schemeClr val="tx2"/>
              </a:buClr>
              <a:buSzTx/>
              <a:tabLst>
                <a:tab pos="5754688" algn="r"/>
              </a:tabLst>
            </a:pPr>
            <a:r>
              <a:rPr kumimoji="0" lang="en-GB" altLang="fr-FR" i="0" u="none" strike="noStrike" cap="none" normalizeH="0" baseline="0">
                <a:ln>
                  <a:noFill/>
                </a:ln>
                <a:solidFill>
                  <a:schemeClr val="accent4"/>
                </a:solidFill>
                <a:effectLst/>
                <a:ea typeface="Times New Roman" panose="02020603050405020304" pitchFamily="18" charset="0"/>
                <a:cs typeface="Arial" panose="020B0604020202020204" pitchFamily="34" charset="0"/>
              </a:rPr>
              <a:t>(01) </a:t>
            </a:r>
            <a:r>
              <a:rPr kumimoji="0" lang="en-GB" altLang="fr-FR" b="1" i="0" u="none" strike="noStrike" cap="none" normalizeH="0" baseline="0">
                <a:ln>
                  <a:noFill/>
                </a:ln>
                <a:solidFill>
                  <a:schemeClr val="bg2"/>
                </a:solidFill>
                <a:effectLst/>
                <a:ea typeface="Times New Roman" panose="02020603050405020304" pitchFamily="18" charset="0"/>
                <a:cs typeface="Arial" panose="020B0604020202020204" pitchFamily="34" charset="0"/>
              </a:rPr>
              <a:t>Remote working arrangements </a:t>
            </a:r>
            <a:r>
              <a:rPr kumimoji="0" lang="en-GB" altLang="fr-FR" i="0" u="none" strike="noStrike" cap="none" normalizeH="0" baseline="0">
                <a:ln>
                  <a:noFill/>
                </a:ln>
                <a:solidFill>
                  <a:schemeClr val="bg2"/>
                </a:solidFill>
                <a:effectLst/>
                <a:ea typeface="Times New Roman" panose="02020603050405020304" pitchFamily="18" charset="0"/>
                <a:cs typeface="Arial" panose="020B0604020202020204" pitchFamily="34" charset="0"/>
              </a:rPr>
              <a:t>and their economic, social and spatial effects</a:t>
            </a:r>
            <a:endParaRPr lang="en-GB" altLang="fr-FR" i="0" u="none" strike="noStrike" cap="none" normalizeH="0" baseline="0">
              <a:ln>
                <a:noFill/>
              </a:ln>
              <a:solidFill>
                <a:schemeClr val="bg2"/>
              </a:solidFill>
              <a:effectLst/>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(08) </a:t>
            </a:r>
            <a:r>
              <a:rPr lang="en-GB" altLang="fr-FR" b="1">
                <a:solidFill>
                  <a:schemeClr val="bg2"/>
                </a:solidFill>
                <a:ea typeface="Times New Roman" panose="02020603050405020304" pitchFamily="18" charset="0"/>
                <a:cs typeface="Arial" panose="020B0604020202020204" pitchFamily="34" charset="0"/>
              </a:rPr>
              <a:t>Integrated care solutions </a:t>
            </a:r>
            <a:r>
              <a:rPr lang="en-GB" altLang="fr-FR">
                <a:solidFill>
                  <a:schemeClr val="bg2"/>
                </a:solidFill>
                <a:ea typeface="Times New Roman" panose="02020603050405020304" pitchFamily="18" charset="0"/>
                <a:cs typeface="Arial" panose="020B0604020202020204" pitchFamily="34" charset="0"/>
              </a:rPr>
              <a:t>leading to better quality, person-centred long-term care and overcoming territorial inequalities in their provision</a:t>
            </a: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rPr>
              <a:t>(06) </a:t>
            </a:r>
            <a:r>
              <a:rPr lang="en-GB" altLang="fr-FR">
                <a:solidFill>
                  <a:schemeClr val="bg2"/>
                </a:solidFill>
                <a:ea typeface="Times New Roman" panose="02020603050405020304" pitchFamily="18" charset="0"/>
              </a:rPr>
              <a:t>Mapping of </a:t>
            </a:r>
            <a:r>
              <a:rPr lang="en-GB" altLang="fr-FR" b="1">
                <a:solidFill>
                  <a:schemeClr val="bg2"/>
                </a:solidFill>
                <a:ea typeface="Times New Roman" panose="02020603050405020304" pitchFamily="18" charset="0"/>
              </a:rPr>
              <a:t>longitudinal data and assessment of inequalities in education</a:t>
            </a:r>
            <a:r>
              <a:rPr lang="en-GB" altLang="fr-FR">
                <a:solidFill>
                  <a:schemeClr val="bg2"/>
                </a:solidFill>
                <a:ea typeface="Times New Roman" panose="02020603050405020304" pitchFamily="18" charset="0"/>
              </a:rPr>
              <a:t>, training and learning achievements</a:t>
            </a:r>
            <a:endParaRPr lang="en-GB" altLang="fr-FR">
              <a:solidFill>
                <a:schemeClr val="bg2"/>
              </a:solidFill>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(05) </a:t>
            </a:r>
            <a:r>
              <a:rPr lang="en-GB" altLang="fr-FR" b="1">
                <a:solidFill>
                  <a:schemeClr val="bg2"/>
                </a:solidFill>
                <a:ea typeface="Times New Roman" panose="02020603050405020304" pitchFamily="18" charset="0"/>
                <a:cs typeface="Arial" panose="020B0604020202020204" pitchFamily="34" charset="0"/>
              </a:rPr>
              <a:t>Efficiency and effectiveness of investment in high-quality education </a:t>
            </a:r>
            <a:r>
              <a:rPr lang="en-GB" altLang="fr-FR">
                <a:solidFill>
                  <a:schemeClr val="bg2"/>
                </a:solidFill>
                <a:ea typeface="Times New Roman" panose="02020603050405020304" pitchFamily="18" charset="0"/>
                <a:cs typeface="Arial" panose="020B0604020202020204" pitchFamily="34" charset="0"/>
              </a:rPr>
              <a:t>and training</a:t>
            </a:r>
            <a:endParaRPr lang="en-GB" altLang="fr-FR">
              <a:solidFill>
                <a:schemeClr val="bg2"/>
              </a:solidFill>
              <a:cs typeface="Arial" panose="020B0604020202020204" pitchFamily="34" charset="0"/>
            </a:endParaRPr>
          </a:p>
          <a:p>
            <a:pPr eaLnBrk="0" fontAlgn="base" hangingPunct="0">
              <a:spcBef>
                <a:spcPct val="0"/>
              </a:spcBef>
              <a:spcAft>
                <a:spcPts val="600"/>
              </a:spcAft>
              <a:buClr>
                <a:schemeClr val="tx2"/>
              </a:buClr>
              <a:tabLst>
                <a:tab pos="5754688" algn="r"/>
              </a:tabLst>
            </a:pPr>
            <a:r>
              <a:rPr lang="en-GB" altLang="fr-FR">
                <a:solidFill>
                  <a:schemeClr val="accent4"/>
                </a:solidFill>
                <a:ea typeface="Times New Roman" panose="02020603050405020304" pitchFamily="18" charset="0"/>
                <a:cs typeface="Arial" panose="020B0604020202020204" pitchFamily="34" charset="0"/>
              </a:rPr>
              <a:t>(07) </a:t>
            </a:r>
            <a:r>
              <a:rPr lang="en-GB" altLang="fr-FR">
                <a:solidFill>
                  <a:schemeClr val="bg2"/>
                </a:solidFill>
                <a:ea typeface="Times New Roman" panose="02020603050405020304" pitchFamily="18" charset="0"/>
                <a:cs typeface="Arial" panose="020B0604020202020204" pitchFamily="34" charset="0"/>
              </a:rPr>
              <a:t>Tackling European </a:t>
            </a:r>
            <a:r>
              <a:rPr lang="en-GB" altLang="fr-FR" b="1">
                <a:solidFill>
                  <a:schemeClr val="bg2"/>
                </a:solidFill>
                <a:ea typeface="Times New Roman" panose="02020603050405020304" pitchFamily="18" charset="0"/>
                <a:cs typeface="Arial" panose="020B0604020202020204" pitchFamily="34" charset="0"/>
              </a:rPr>
              <a:t>skills and labour shortages</a:t>
            </a:r>
            <a:endParaRPr lang="en-GB" altLang="fr-FR" b="1">
              <a:solidFill>
                <a:schemeClr val="bg2"/>
              </a:solidFill>
              <a:cs typeface="Arial" panose="020B0604020202020204" pitchFamily="34" charset="0"/>
            </a:endParaRPr>
          </a:p>
          <a:p>
            <a:pPr marR="0" lvl="0" algn="l" defTabSz="914400" rtl="0" eaLnBrk="0" fontAlgn="base" latinLnBrk="0" hangingPunct="0">
              <a:lnSpc>
                <a:spcPct val="100000"/>
              </a:lnSpc>
              <a:spcBef>
                <a:spcPct val="0"/>
              </a:spcBef>
              <a:spcAft>
                <a:spcPts val="600"/>
              </a:spcAft>
              <a:buClr>
                <a:schemeClr val="tx2"/>
              </a:buClr>
              <a:buSzTx/>
              <a:tabLst>
                <a:tab pos="5754688" algn="r"/>
              </a:tabLst>
            </a:pPr>
            <a:r>
              <a:rPr kumimoji="0" lang="en-GB" altLang="fr-FR" i="0" u="none" strike="noStrike" cap="none" normalizeH="0" baseline="0">
                <a:ln>
                  <a:noFill/>
                </a:ln>
                <a:solidFill>
                  <a:schemeClr val="accent4"/>
                </a:solidFill>
                <a:effectLst/>
                <a:ea typeface="Times New Roman" panose="02020603050405020304" pitchFamily="18" charset="0"/>
                <a:cs typeface="Arial" panose="020B0604020202020204" pitchFamily="34" charset="0"/>
              </a:rPr>
              <a:t>(03) </a:t>
            </a:r>
            <a:r>
              <a:rPr kumimoji="0" lang="en-GB" altLang="fr-FR" i="0" u="none" strike="noStrike" cap="none" normalizeH="0" baseline="0">
                <a:ln>
                  <a:noFill/>
                </a:ln>
                <a:solidFill>
                  <a:schemeClr val="bg2"/>
                </a:solidFill>
                <a:effectLst/>
                <a:ea typeface="Times New Roman" panose="02020603050405020304" pitchFamily="18" charset="0"/>
                <a:cs typeface="Arial" panose="020B0604020202020204" pitchFamily="34" charset="0"/>
              </a:rPr>
              <a:t>Global Shortages and </a:t>
            </a:r>
            <a:r>
              <a:rPr kumimoji="0" lang="en-GB" altLang="fr-FR" b="1" i="0" u="none" strike="noStrike" cap="none" normalizeH="0" baseline="0">
                <a:ln>
                  <a:noFill/>
                </a:ln>
                <a:solidFill>
                  <a:schemeClr val="bg2"/>
                </a:solidFill>
                <a:effectLst/>
                <a:ea typeface="Times New Roman" panose="02020603050405020304" pitchFamily="18" charset="0"/>
                <a:cs typeface="Arial" panose="020B0604020202020204" pitchFamily="34" charset="0"/>
              </a:rPr>
              <a:t>Skill Partnerships</a:t>
            </a:r>
            <a:endParaRPr lang="en-GB" altLang="fr-FR" b="1" i="0" u="none" strike="noStrike" cap="none" normalizeH="0" baseline="0">
              <a:ln>
                <a:noFill/>
              </a:ln>
              <a:solidFill>
                <a:schemeClr val="bg2"/>
              </a:solidFill>
              <a:effectLst/>
              <a:cs typeface="Arial" panose="020B0604020202020204" pitchFamily="34" charset="0"/>
            </a:endParaRPr>
          </a:p>
          <a:p>
            <a:pPr marR="0" lvl="0" algn="l" defTabSz="914400" rtl="0" eaLnBrk="0" fontAlgn="base" latinLnBrk="0" hangingPunct="0">
              <a:lnSpc>
                <a:spcPct val="100000"/>
              </a:lnSpc>
              <a:spcBef>
                <a:spcPct val="0"/>
              </a:spcBef>
              <a:spcAft>
                <a:spcPts val="600"/>
              </a:spcAft>
              <a:buClr>
                <a:schemeClr val="tx2"/>
              </a:buClr>
              <a:buSzTx/>
              <a:tabLst>
                <a:tab pos="5754688" algn="r"/>
              </a:tabLst>
            </a:pPr>
            <a:r>
              <a:rPr kumimoji="0" lang="en-GB" altLang="fr-FR" i="0" u="none" strike="noStrike" cap="none" normalizeH="0" baseline="0">
                <a:ln>
                  <a:noFill/>
                </a:ln>
                <a:solidFill>
                  <a:schemeClr val="accent4"/>
                </a:solidFill>
                <a:effectLst/>
                <a:ea typeface="Times New Roman" panose="02020603050405020304" pitchFamily="18" charset="0"/>
                <a:cs typeface="Arial" panose="020B0604020202020204" pitchFamily="34" charset="0"/>
              </a:rPr>
              <a:t>(04) </a:t>
            </a:r>
            <a:r>
              <a:rPr kumimoji="0" lang="en-GB" altLang="fr-FR" i="0" u="none" strike="noStrike" cap="none" normalizeH="0" baseline="0">
                <a:ln>
                  <a:noFill/>
                </a:ln>
                <a:solidFill>
                  <a:schemeClr val="bg2"/>
                </a:solidFill>
                <a:effectLst/>
                <a:ea typeface="Times New Roman" panose="02020603050405020304" pitchFamily="18" charset="0"/>
                <a:cs typeface="Arial" panose="020B0604020202020204" pitchFamily="34" charset="0"/>
              </a:rPr>
              <a:t>Bridging the </a:t>
            </a:r>
            <a:r>
              <a:rPr kumimoji="0" lang="en-GB" altLang="fr-FR" b="1" i="0" u="none" strike="noStrike" cap="none" normalizeH="0" baseline="0">
                <a:ln>
                  <a:noFill/>
                </a:ln>
                <a:solidFill>
                  <a:schemeClr val="bg2"/>
                </a:solidFill>
                <a:effectLst/>
                <a:ea typeface="Times New Roman" panose="02020603050405020304" pitchFamily="18" charset="0"/>
                <a:cs typeface="Arial" panose="020B0604020202020204" pitchFamily="34" charset="0"/>
              </a:rPr>
              <a:t>migration research to policy gap</a:t>
            </a:r>
            <a:endParaRPr lang="en-GB" altLang="fr-FR" b="1" i="0" u="none" strike="noStrike" cap="none" normalizeH="0" baseline="0">
              <a:ln>
                <a:noFill/>
              </a:ln>
              <a:solidFill>
                <a:schemeClr val="bg2"/>
              </a:solidFill>
              <a:effectLst/>
              <a:cs typeface="Arial" panose="020B0604020202020204" pitchFamily="34" charset="0"/>
            </a:endParaRPr>
          </a:p>
        </p:txBody>
      </p:sp>
      <p:sp>
        <p:nvSpPr>
          <p:cNvPr id="6" name="Rectangle : coins arrondis 5">
            <a:extLst>
              <a:ext uri="{FF2B5EF4-FFF2-40B4-BE49-F238E27FC236}">
                <a16:creationId xmlns:a16="http://schemas.microsoft.com/office/drawing/2014/main" id="{8ADBECA3-575D-74E5-6B30-0B5BA05CB8B0}"/>
              </a:ext>
            </a:extLst>
          </p:cNvPr>
          <p:cNvSpPr/>
          <p:nvPr/>
        </p:nvSpPr>
        <p:spPr>
          <a:xfrm>
            <a:off x="4756827" y="4591456"/>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12 décembre 2022</a:t>
            </a:r>
          </a:p>
        </p:txBody>
      </p:sp>
      <p:sp>
        <p:nvSpPr>
          <p:cNvPr id="7" name="Rectangle : coins arrondis 6">
            <a:extLst>
              <a:ext uri="{FF2B5EF4-FFF2-40B4-BE49-F238E27FC236}">
                <a16:creationId xmlns:a16="http://schemas.microsoft.com/office/drawing/2014/main" id="{C0842B6D-61C7-9DB6-C66B-60ECD0B6577D}"/>
              </a:ext>
            </a:extLst>
          </p:cNvPr>
          <p:cNvSpPr/>
          <p:nvPr/>
        </p:nvSpPr>
        <p:spPr>
          <a:xfrm>
            <a:off x="6738027" y="4591456"/>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14 mars 2023</a:t>
            </a:r>
          </a:p>
        </p:txBody>
      </p:sp>
    </p:spTree>
    <p:extLst>
      <p:ext uri="{BB962C8B-B14F-4D97-AF65-F5344CB8AC3E}">
        <p14:creationId xmlns:p14="http://schemas.microsoft.com/office/powerpoint/2010/main" val="35350255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776B63B6-C589-477F-AAE9-B544D54DD346}"/>
              </a:ext>
            </a:extLst>
          </p:cNvPr>
          <p:cNvSpPr>
            <a:spLocks noGrp="1"/>
          </p:cNvSpPr>
          <p:nvPr>
            <p:ph type="pic" sz="quarter" idx="13"/>
          </p:nvPr>
        </p:nvSpPr>
        <p:spPr/>
      </p:sp>
      <p:sp>
        <p:nvSpPr>
          <p:cNvPr id="3" name="Titre 2">
            <a:extLst>
              <a:ext uri="{FF2B5EF4-FFF2-40B4-BE49-F238E27FC236}">
                <a16:creationId xmlns:a16="http://schemas.microsoft.com/office/drawing/2014/main" id="{1EE0CD49-C9F9-4256-AAA8-B511F79E8E88}"/>
              </a:ext>
            </a:extLst>
          </p:cNvPr>
          <p:cNvSpPr>
            <a:spLocks noGrp="1"/>
          </p:cNvSpPr>
          <p:nvPr>
            <p:ph type="title"/>
          </p:nvPr>
        </p:nvSpPr>
        <p:spPr/>
        <p:txBody>
          <a:bodyPr/>
          <a:lstStyle/>
          <a:p>
            <a:pPr marL="0" indent="0">
              <a:buNone/>
            </a:pPr>
            <a:r>
              <a:rPr lang="fr-FR"/>
              <a:t>Développement économique, réduction des inégalités et inclusion</a:t>
            </a:r>
          </a:p>
        </p:txBody>
      </p:sp>
      <p:sp>
        <p:nvSpPr>
          <p:cNvPr id="4" name="Espace réservé de la date 3">
            <a:extLst>
              <a:ext uri="{FF2B5EF4-FFF2-40B4-BE49-F238E27FC236}">
                <a16:creationId xmlns:a16="http://schemas.microsoft.com/office/drawing/2014/main" id="{E1C4D5B9-C26D-4C89-8E4F-738ACEDA3FCD}"/>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D2146227-D7F0-4F3F-B362-182B72AFE9D4}"/>
              </a:ext>
            </a:extLst>
          </p:cNvPr>
          <p:cNvSpPr>
            <a:spLocks noGrp="1"/>
          </p:cNvSpPr>
          <p:nvPr>
            <p:ph type="sldNum" sz="quarter" idx="12"/>
          </p:nvPr>
        </p:nvSpPr>
        <p:spPr/>
        <p:txBody>
          <a:bodyPr/>
          <a:lstStyle/>
          <a:p>
            <a:fld id="{733122C9-A0B9-462F-8757-0847AD287B63}" type="slidenum">
              <a:rPr lang="fr-FR" smtClean="0"/>
              <a:pPr/>
              <a:t>84</a:t>
            </a:fld>
            <a:endParaRPr lang="fr-FR"/>
          </a:p>
        </p:txBody>
      </p:sp>
    </p:spTree>
    <p:extLst>
      <p:ext uri="{BB962C8B-B14F-4D97-AF65-F5344CB8AC3E}">
        <p14:creationId xmlns:p14="http://schemas.microsoft.com/office/powerpoint/2010/main" val="31195215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Towards sustainable economic policy paradigms</a:t>
            </a:r>
            <a:endParaRPr sz="2000">
              <a:solidFill>
                <a:schemeClr val="bg2"/>
              </a:solidFill>
            </a:endParaRPr>
          </a:p>
        </p:txBody>
      </p:sp>
      <p:sp>
        <p:nvSpPr>
          <p:cNvPr id="200" name="Google Shape;200;p18"/>
          <p:cNvSpPr txBox="1">
            <a:spLocks noGrp="1"/>
          </p:cNvSpPr>
          <p:nvPr>
            <p:ph type="body" idx="1"/>
          </p:nvPr>
        </p:nvSpPr>
        <p:spPr>
          <a:xfrm>
            <a:off x="359999" y="1939421"/>
            <a:ext cx="8424000" cy="2407824"/>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450" b="1">
                <a:solidFill>
                  <a:schemeClr val="accent4"/>
                </a:solidFill>
              </a:rPr>
              <a:t>Attendus </a:t>
            </a:r>
            <a:endParaRPr lang="fr-FR" sz="1450">
              <a:solidFill>
                <a:schemeClr val="accent4"/>
              </a:solidFill>
            </a:endParaRPr>
          </a:p>
          <a:p>
            <a:pPr marL="419100" indent="-285750">
              <a:lnSpc>
                <a:spcPct val="110000"/>
              </a:lnSpc>
              <a:spcBef>
                <a:spcPts val="300"/>
              </a:spcBef>
              <a:buClr>
                <a:srgbClr val="123076"/>
              </a:buClr>
              <a:buSzPts val="1500"/>
              <a:buChar char="•"/>
            </a:pPr>
            <a:r>
              <a:rPr lang="fr-FR" sz="1450"/>
              <a:t>Faire du </a:t>
            </a:r>
            <a:r>
              <a:rPr lang="fr-FR" sz="1450" b="1"/>
              <a:t>développement durable</a:t>
            </a:r>
            <a:r>
              <a:rPr lang="fr-FR" sz="1450"/>
              <a:t>, de la prospérité et du bien-être humains, et de ceux de la planète, le </a:t>
            </a:r>
            <a:r>
              <a:rPr lang="fr-FR" sz="1450" b="1"/>
              <a:t>principal moteur des politiques économiques</a:t>
            </a:r>
          </a:p>
          <a:p>
            <a:pPr marL="419100" indent="-285750">
              <a:lnSpc>
                <a:spcPct val="110000"/>
              </a:lnSpc>
              <a:spcBef>
                <a:spcPts val="300"/>
              </a:spcBef>
              <a:buClr>
                <a:srgbClr val="123076"/>
              </a:buClr>
              <a:buSzPts val="1500"/>
              <a:buChar char="•"/>
            </a:pPr>
            <a:r>
              <a:rPr lang="fr-FR" sz="1450"/>
              <a:t>Identifier les </a:t>
            </a:r>
            <a:r>
              <a:rPr lang="fr-FR" sz="1450" b="1"/>
              <a:t>principaux obstacles</a:t>
            </a:r>
            <a:r>
              <a:rPr lang="fr-FR" sz="1450"/>
              <a:t> à ce changement de paradigme, et les </a:t>
            </a:r>
            <a:r>
              <a:rPr lang="fr-FR" sz="1450" b="1"/>
              <a:t>facteurs à mobiliser</a:t>
            </a:r>
            <a:r>
              <a:rPr lang="fr-FR" sz="1450"/>
              <a:t> pour les surmonter</a:t>
            </a:r>
          </a:p>
          <a:p>
            <a:pPr marL="419100" indent="-285750">
              <a:lnSpc>
                <a:spcPct val="110000"/>
              </a:lnSpc>
              <a:spcBef>
                <a:spcPts val="300"/>
              </a:spcBef>
              <a:buClr>
                <a:srgbClr val="123076"/>
              </a:buClr>
              <a:buSzPts val="1500"/>
              <a:buChar char="•"/>
            </a:pPr>
            <a:r>
              <a:rPr lang="fr-FR" sz="1450"/>
              <a:t>Formuler des recommandations politiques en proposant des </a:t>
            </a:r>
            <a:r>
              <a:rPr lang="fr-FR" sz="1450" b="1"/>
              <a:t>méthodes pour opérer ce changement</a:t>
            </a:r>
          </a:p>
          <a:p>
            <a:pPr marL="419100" indent="-285750">
              <a:lnSpc>
                <a:spcPct val="110000"/>
              </a:lnSpc>
              <a:spcBef>
                <a:spcPts val="300"/>
              </a:spcBef>
              <a:buClr>
                <a:srgbClr val="123076"/>
              </a:buClr>
              <a:buSzPts val="1500"/>
              <a:buChar char="•"/>
            </a:pPr>
            <a:r>
              <a:rPr lang="fr-FR" sz="1450"/>
              <a:t>Préciser le cadre nécessaire à la </a:t>
            </a:r>
            <a:r>
              <a:rPr lang="fr-FR" sz="1450" b="1"/>
              <a:t>viabilité </a:t>
            </a:r>
            <a:r>
              <a:rPr lang="fr-FR" sz="1450"/>
              <a:t>de ce changement</a:t>
            </a:r>
          </a:p>
          <a:p>
            <a:pPr marL="419100" indent="-285750">
              <a:lnSpc>
                <a:spcPct val="110000"/>
              </a:lnSpc>
              <a:spcBef>
                <a:spcPts val="300"/>
              </a:spcBef>
              <a:buClr>
                <a:srgbClr val="123076"/>
              </a:buClr>
              <a:buSzPts val="1500"/>
              <a:buChar char="•"/>
            </a:pPr>
            <a:r>
              <a:rPr lang="fr-FR" sz="1450" i="1"/>
              <a:t>Participation recommandée du </a:t>
            </a:r>
            <a:r>
              <a:rPr lang="en-GB" sz="1450" i="1"/>
              <a:t>Joint Research Centre </a:t>
            </a:r>
            <a:r>
              <a:rPr lang="fr-FR" sz="1450" i="1"/>
              <a:t>: voir notre </a:t>
            </a:r>
            <a:r>
              <a:rPr lang="fr-FR" sz="1450" i="1">
                <a:hlinkClick r:id="rId3" action="ppaction://hlinksldjump"/>
              </a:rPr>
              <a:t>diapositive dédiée</a:t>
            </a:r>
            <a:endParaRPr lang="fr-FR" sz="1450" i="1"/>
          </a:p>
          <a:p>
            <a:pPr marL="0" indent="0">
              <a:buClr>
                <a:schemeClr val="dk1"/>
              </a:buClr>
              <a:buSzPts val="1100"/>
            </a:pPr>
            <a:endParaRPr lang="fr-FR" sz="1200" b="1">
              <a:solidFill>
                <a:schemeClr val="accent4"/>
              </a:solidFill>
            </a:endParaRPr>
          </a:p>
          <a:p>
            <a:pPr marL="0" indent="0">
              <a:buClr>
                <a:schemeClr val="dk1"/>
              </a:buClr>
              <a:buSzPts val="1100"/>
            </a:pPr>
            <a:endParaRPr lang="fr-FR" sz="1200" b="1">
              <a:solidFill>
                <a:schemeClr val="accent4"/>
              </a:solidFill>
            </a:endParaRPr>
          </a:p>
          <a:p>
            <a:pPr marL="0" indent="0">
              <a:buClr>
                <a:schemeClr val="dk1"/>
              </a:buClr>
              <a:buSzPts val="1100"/>
            </a:pPr>
            <a:endParaRPr lang="fr-FR" sz="1200" b="1" i="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262416"/>
            <a:ext cx="8424000" cy="3856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Au-delà du PIB : l’appropriation par les politiques économiques d’un paradigme économique fondé sur le développement durable et le bien-être humain</a:t>
            </a:r>
          </a:p>
        </p:txBody>
      </p:sp>
      <p:sp>
        <p:nvSpPr>
          <p:cNvPr id="8" name="ZoneTexte 7">
            <a:extLst>
              <a:ext uri="{FF2B5EF4-FFF2-40B4-BE49-F238E27FC236}">
                <a16:creationId xmlns:a16="http://schemas.microsoft.com/office/drawing/2014/main" id="{8A23E26F-0A86-04AF-D130-A1C89C268EBF}"/>
              </a:ext>
            </a:extLst>
          </p:cNvPr>
          <p:cNvSpPr txBox="1"/>
          <p:nvPr/>
        </p:nvSpPr>
        <p:spPr>
          <a:xfrm>
            <a:off x="3889710" y="214022"/>
            <a:ext cx="4894289" cy="276999"/>
          </a:xfrm>
          <a:prstGeom prst="rect">
            <a:avLst/>
          </a:prstGeom>
          <a:noFill/>
        </p:spPr>
        <p:txBody>
          <a:bodyPr wrap="square" lIns="91440" tIns="45720" rIns="91440" bIns="45720" rtlCol="0" anchor="t">
            <a:spAutoFit/>
          </a:bodyPr>
          <a:lstStyle/>
          <a:p>
            <a:pPr algn="r" fontAlgn="base"/>
            <a:r>
              <a:rPr lang="en-US" sz="1200"/>
              <a:t>​</a:t>
            </a:r>
            <a:endParaRPr lang="en-US"/>
          </a:p>
        </p:txBody>
      </p:sp>
      <p:sp>
        <p:nvSpPr>
          <p:cNvPr id="6" name="Rectangle : coins arrondis 5">
            <a:extLst>
              <a:ext uri="{FF2B5EF4-FFF2-40B4-BE49-F238E27FC236}">
                <a16:creationId xmlns:a16="http://schemas.microsoft.com/office/drawing/2014/main" id="{745F32A2-04E9-A8CE-3C1D-788AB040B57A}"/>
              </a:ext>
            </a:extLst>
          </p:cNvPr>
          <p:cNvSpPr/>
          <p:nvPr/>
        </p:nvSpPr>
        <p:spPr>
          <a:xfrm>
            <a:off x="359999" y="4347245"/>
            <a:ext cx="8495766" cy="701833"/>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US" sz="1000">
                <a:solidFill>
                  <a:schemeClr val="bg1">
                    <a:lumMod val="50000"/>
                  </a:schemeClr>
                </a:solidFill>
              </a:rPr>
              <a:t>Towards a new growth strategy in Europe - Improved economic and social measurement, data and official statistics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CO-CREATION-07-2017</a:t>
            </a:r>
            <a:r>
              <a:rPr lang="en-US" sz="1000">
                <a:solidFill>
                  <a:schemeClr val="bg1">
                    <a:lumMod val="50000"/>
                  </a:schemeClr>
                </a:solidFill>
              </a:rPr>
              <a:t>,</a:t>
            </a:r>
            <a:r>
              <a:rPr lang="fr-FR" sz="1000">
                <a:solidFill>
                  <a:schemeClr val="bg1">
                    <a:lumMod val="50000"/>
                  </a:schemeClr>
                </a:solidFill>
              </a:rPr>
              <a:t>  </a:t>
            </a:r>
            <a:r>
              <a:rPr lang="en-US" sz="1000">
                <a:solidFill>
                  <a:schemeClr val="bg1">
                    <a:lumMod val="50000"/>
                  </a:schemeClr>
                </a:solidFill>
              </a:rPr>
              <a:t>Public policies and indicators for well-being and sustainable development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HORIZON-CL2-2022-</a:t>
            </a:r>
            <a:br>
              <a:rPr lang="en-US" sz="1000">
                <a:solidFill>
                  <a:schemeClr val="bg1">
                    <a:lumMod val="50000"/>
                  </a:schemeClr>
                </a:solidFill>
                <a:hlinkClick r:id="rId5">
                  <a:extLst>
                    <a:ext uri="{A12FA001-AC4F-418D-AE19-62706E023703}">
                      <ahyp:hlinkClr xmlns:ahyp="http://schemas.microsoft.com/office/drawing/2018/hyperlinkcolor" val="tx"/>
                    </a:ext>
                  </a:extLst>
                </a:hlinkClick>
              </a:rPr>
            </a:br>
            <a:r>
              <a:rPr lang="en-US" sz="1000">
                <a:solidFill>
                  <a:schemeClr val="bg1">
                    <a:lumMod val="50000"/>
                  </a:schemeClr>
                </a:solidFill>
                <a:hlinkClick r:id="rId5">
                  <a:extLst>
                    <a:ext uri="{A12FA001-AC4F-418D-AE19-62706E023703}">
                      <ahyp:hlinkClr xmlns:ahyp="http://schemas.microsoft.com/office/drawing/2018/hyperlinkcolor" val="tx"/>
                    </a:ext>
                  </a:extLst>
                </a:hlinkClick>
              </a:rPr>
              <a:t>TRANSFORMATIONS-01-01</a:t>
            </a:r>
            <a:r>
              <a:rPr lang="en-US" sz="1000">
                <a:solidFill>
                  <a:schemeClr val="bg1">
                    <a:lumMod val="50000"/>
                  </a:schemeClr>
                </a:solidFill>
              </a:rPr>
              <a:t>, Broadening the range of policy options in transition pathway analysis HORIZON-CL5-2023-D1-01-06</a:t>
            </a:r>
            <a:endParaRPr lang="fr-FR" sz="1000">
              <a:solidFill>
                <a:schemeClr val="bg1">
                  <a:lumMod val="50000"/>
                </a:schemeClr>
              </a:solidFill>
            </a:endParaRPr>
          </a:p>
        </p:txBody>
      </p:sp>
      <p:sp>
        <p:nvSpPr>
          <p:cNvPr id="3" name="ZoneTexte 7">
            <a:extLst>
              <a:ext uri="{FF2B5EF4-FFF2-40B4-BE49-F238E27FC236}">
                <a16:creationId xmlns:a16="http://schemas.microsoft.com/office/drawing/2014/main" id="{B13A2E6E-9187-BE5C-5C7A-133FFDC69846}"/>
              </a:ext>
            </a:extLst>
          </p:cNvPr>
          <p:cNvSpPr txBox="1"/>
          <p:nvPr/>
        </p:nvSpPr>
        <p:spPr>
          <a:xfrm>
            <a:off x="3889710" y="214022"/>
            <a:ext cx="4894289" cy="646331"/>
          </a:xfrm>
          <a:prstGeom prst="rect">
            <a:avLst/>
          </a:prstGeom>
          <a:noFill/>
        </p:spPr>
        <p:txBody>
          <a:bodyPr wrap="square" rtlCol="0">
            <a:spAutoFit/>
          </a:bodyPr>
          <a:lstStyle/>
          <a:p>
            <a:pPr algn="r" fontAlgn="base"/>
            <a:r>
              <a:rPr lang="fr-FR" sz="1200" b="1"/>
              <a:t>Référence : </a:t>
            </a:r>
            <a:r>
              <a:rPr lang="fr-FR" sz="1200" b="1" u="sng"/>
              <a:t>HORIZON-CL2-2023-TRANSFORMATIONS-01-02</a:t>
            </a:r>
            <a:r>
              <a:rPr lang="en-US" sz="1200"/>
              <a:t>​</a:t>
            </a:r>
          </a:p>
          <a:p>
            <a:pPr algn="r" fontAlgn="base"/>
            <a:r>
              <a:rPr lang="fr-FR" sz="1200"/>
              <a:t>Budget global : </a:t>
            </a:r>
            <a:r>
              <a:rPr lang="fr-FR" sz="1200" b="1"/>
              <a:t>4M€ - </a:t>
            </a:r>
            <a:r>
              <a:rPr lang="fr-FR" sz="1200"/>
              <a:t>Budget par projet :</a:t>
            </a:r>
            <a:r>
              <a:rPr lang="fr-FR" sz="1200" b="1"/>
              <a:t> 2 à 3M€ </a:t>
            </a:r>
            <a:r>
              <a:rPr lang="fr-FR" sz="1200"/>
              <a:t>- </a:t>
            </a:r>
            <a:r>
              <a:rPr lang="fr-FR" sz="1200" i="1"/>
              <a:t>Lump </a:t>
            </a:r>
            <a:r>
              <a:rPr lang="fr-FR" sz="1200" i="1" err="1"/>
              <a:t>sum</a:t>
            </a:r>
            <a:r>
              <a:rPr lang="en-US" sz="1200"/>
              <a:t>​</a:t>
            </a:r>
          </a:p>
          <a:p>
            <a:pPr algn="r" fontAlgn="base"/>
            <a:r>
              <a:rPr lang="fr-FR" sz="1200"/>
              <a:t>Type de projet : </a:t>
            </a:r>
            <a:r>
              <a:rPr lang="fr-FR" sz="1200" b="1"/>
              <a:t>Action de Coordination et de Soutien (CSA)</a:t>
            </a:r>
            <a:r>
              <a:rPr lang="en-US" sz="1200"/>
              <a:t>​</a:t>
            </a:r>
          </a:p>
        </p:txBody>
      </p:sp>
    </p:spTree>
    <p:extLst>
      <p:ext uri="{BB962C8B-B14F-4D97-AF65-F5344CB8AC3E}">
        <p14:creationId xmlns:p14="http://schemas.microsoft.com/office/powerpoint/2010/main" val="33237870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Addressing housing inequalities in a sustainable, inclusive and affordable way</a:t>
            </a:r>
            <a:endParaRPr sz="2000">
              <a:solidFill>
                <a:schemeClr val="bg2"/>
              </a:solidFill>
            </a:endParaRPr>
          </a:p>
        </p:txBody>
      </p:sp>
      <p:sp>
        <p:nvSpPr>
          <p:cNvPr id="200" name="Google Shape;200;p18"/>
          <p:cNvSpPr txBox="1">
            <a:spLocks noGrp="1"/>
          </p:cNvSpPr>
          <p:nvPr>
            <p:ph type="body" idx="1"/>
          </p:nvPr>
        </p:nvSpPr>
        <p:spPr>
          <a:xfrm>
            <a:off x="359999" y="1855284"/>
            <a:ext cx="8413217" cy="3240293"/>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500"/>
              <a:t>Fournir aux décideurs politiques une vision d’ensemble des </a:t>
            </a:r>
            <a:r>
              <a:rPr lang="fr-FR" sz="1500" b="1"/>
              <a:t>conséquences des inégalités de revenus sur le marché du logement</a:t>
            </a:r>
            <a:r>
              <a:rPr lang="fr-FR" sz="1500"/>
              <a:t>.</a:t>
            </a:r>
          </a:p>
          <a:p>
            <a:pPr indent="-323850">
              <a:lnSpc>
                <a:spcPct val="110000"/>
              </a:lnSpc>
              <a:spcBef>
                <a:spcPts val="300"/>
              </a:spcBef>
              <a:buClr>
                <a:srgbClr val="123076"/>
              </a:buClr>
              <a:buSzPts val="1500"/>
              <a:buChar char="•"/>
            </a:pPr>
            <a:r>
              <a:rPr lang="fr-FR" sz="1500"/>
              <a:t>Mieux comprendre comment la double </a:t>
            </a:r>
            <a:r>
              <a:rPr lang="fr-FR" sz="1500" b="1"/>
              <a:t>transition verte et numérique</a:t>
            </a:r>
            <a:r>
              <a:rPr lang="fr-FR" sz="1500"/>
              <a:t> peut  affecter les inégalités en matière de logement, et quelles </a:t>
            </a:r>
            <a:r>
              <a:rPr lang="fr-FR" sz="1500" b="1"/>
              <a:t>politiques d’aménagement du territoire et </a:t>
            </a:r>
            <a:r>
              <a:rPr lang="fr-FR" sz="1500"/>
              <a:t>quelles</a:t>
            </a:r>
            <a:r>
              <a:rPr lang="fr-FR" sz="1500" b="1"/>
              <a:t> innovations sociales </a:t>
            </a:r>
            <a:r>
              <a:rPr lang="fr-FR" sz="1500"/>
              <a:t>peuvent y remédier.</a:t>
            </a:r>
          </a:p>
          <a:p>
            <a:pPr indent="-323850">
              <a:lnSpc>
                <a:spcPct val="110000"/>
              </a:lnSpc>
              <a:spcBef>
                <a:spcPts val="300"/>
              </a:spcBef>
              <a:buClr>
                <a:srgbClr val="123076"/>
              </a:buClr>
              <a:buSzPts val="1500"/>
              <a:buChar char="•"/>
            </a:pPr>
            <a:r>
              <a:rPr lang="fr-FR" sz="1500"/>
              <a:t>Proposer des mesures pour </a:t>
            </a:r>
            <a:r>
              <a:rPr lang="fr-FR" sz="1500" b="1"/>
              <a:t>accroître l'intégration socio-économique</a:t>
            </a:r>
            <a:r>
              <a:rPr lang="fr-FR" sz="1500"/>
              <a:t> des </a:t>
            </a:r>
            <a:r>
              <a:rPr lang="fr-FR" sz="1500" b="1"/>
              <a:t>populations défavorisées et des migrants</a:t>
            </a:r>
            <a:r>
              <a:rPr lang="fr-FR" sz="1500"/>
              <a:t> par la réduction des inégalités en matière de logement.</a:t>
            </a:r>
          </a:p>
          <a:p>
            <a:pPr indent="-323850">
              <a:lnSpc>
                <a:spcPct val="110000"/>
              </a:lnSpc>
              <a:buClr>
                <a:srgbClr val="123076"/>
              </a:buClr>
              <a:buSzPts val="1500"/>
              <a:buChar char="•"/>
            </a:pPr>
            <a:r>
              <a:rPr lang="fr-FR" sz="1500"/>
              <a:t>S’appuyer sur les bonnes pratiques pour conseiller les décideurs politiques territoriaux sur le </a:t>
            </a:r>
            <a:r>
              <a:rPr lang="fr-FR" sz="1500" b="1"/>
              <a:t>développement de logements abordables et inclusifs</a:t>
            </a:r>
            <a:r>
              <a:rPr lang="fr-FR" sz="1500"/>
              <a:t>.</a:t>
            </a:r>
          </a:p>
          <a:p>
            <a:pPr marL="133350" indent="0">
              <a:lnSpc>
                <a:spcPct val="110000"/>
              </a:lnSpc>
              <a:buClr>
                <a:srgbClr val="123076"/>
              </a:buClr>
              <a:buSzPts val="1500"/>
            </a:pPr>
            <a:endParaRPr lang="fr-FR" sz="1500"/>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65889"/>
            <a:ext cx="8424000" cy="3856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Lutter contre les inégalités en matière de logement d'une manière durable, inclusive et abordable</a:t>
            </a:r>
          </a:p>
        </p:txBody>
      </p:sp>
      <p:sp>
        <p:nvSpPr>
          <p:cNvPr id="8" name="ZoneTexte 7">
            <a:extLst>
              <a:ext uri="{FF2B5EF4-FFF2-40B4-BE49-F238E27FC236}">
                <a16:creationId xmlns:a16="http://schemas.microsoft.com/office/drawing/2014/main" id="{838B4653-F78A-07D2-F8C0-9E36EEB9074A}"/>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HORIZON-CL2-2023-TRANSFORMATIONS-01-09</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d'Innovation (RIA)</a:t>
            </a:r>
            <a:r>
              <a:rPr lang="en-US" sz="1200"/>
              <a:t>​</a:t>
            </a:r>
          </a:p>
        </p:txBody>
      </p:sp>
      <p:sp>
        <p:nvSpPr>
          <p:cNvPr id="4" name="Rectangle : coins arrondis 5">
            <a:extLst>
              <a:ext uri="{FF2B5EF4-FFF2-40B4-BE49-F238E27FC236}">
                <a16:creationId xmlns:a16="http://schemas.microsoft.com/office/drawing/2014/main" id="{C3164F94-3CC2-89E7-DFE8-3EBD45FC1E17}"/>
              </a:ext>
            </a:extLst>
          </p:cNvPr>
          <p:cNvSpPr/>
          <p:nvPr/>
        </p:nvSpPr>
        <p:spPr>
          <a:xfrm>
            <a:off x="359999" y="4552122"/>
            <a:ext cx="8424000"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Social and affordable housing district demonstrator (IA)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HORIZON-CL4-2021-RESILIENCE-02-32</a:t>
            </a:r>
            <a:r>
              <a:rPr lang="en-US" sz="1000">
                <a:solidFill>
                  <a:schemeClr val="bg1">
                    <a:lumMod val="50000"/>
                  </a:schemeClr>
                </a:solidFill>
              </a:rPr>
              <a:t>, Inclusive and innovative practices for the integration of recently arrived migrants in local communities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MIGRATION-04-2020</a:t>
            </a:r>
            <a:r>
              <a:rPr lang="fr-FR" sz="1000">
                <a:solidFill>
                  <a:schemeClr val="bg1">
                    <a:lumMod val="50000"/>
                  </a:schemeClr>
                </a:solidFill>
              </a:rPr>
              <a:t> </a:t>
            </a:r>
          </a:p>
        </p:txBody>
      </p:sp>
    </p:spTree>
    <p:extLst>
      <p:ext uri="{BB962C8B-B14F-4D97-AF65-F5344CB8AC3E}">
        <p14:creationId xmlns:p14="http://schemas.microsoft.com/office/powerpoint/2010/main" val="14966519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Tackling inequalities in the green and digital transitions </a:t>
            </a:r>
            <a:endParaRPr sz="2000">
              <a:solidFill>
                <a:schemeClr val="bg2"/>
              </a:solidFill>
            </a:endParaRPr>
          </a:p>
        </p:txBody>
      </p:sp>
      <p:sp>
        <p:nvSpPr>
          <p:cNvPr id="200" name="Google Shape;200;p18"/>
          <p:cNvSpPr txBox="1">
            <a:spLocks noGrp="1"/>
          </p:cNvSpPr>
          <p:nvPr>
            <p:ph type="body" idx="1"/>
          </p:nvPr>
        </p:nvSpPr>
        <p:spPr>
          <a:xfrm>
            <a:off x="359999" y="1746615"/>
            <a:ext cx="8424000" cy="3072885"/>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500"/>
              <a:t>Fournir aux décideurs politiques aux niveaux européens, nationaux et locaux une vision d'ensemble des </a:t>
            </a:r>
            <a:r>
              <a:rPr lang="fr-FR" sz="1500" b="1"/>
              <a:t>risques d'aggravation des inégalités</a:t>
            </a:r>
            <a:r>
              <a:rPr lang="fr-FR" sz="1500"/>
              <a:t> existantes ou de </a:t>
            </a:r>
            <a:r>
              <a:rPr lang="fr-FR" sz="1500" b="1"/>
              <a:t>création de nouvelles inégalités dus à la double transition écologique et numérique.</a:t>
            </a:r>
            <a:endParaRPr lang="fr-FR" sz="1500" b="1">
              <a:solidFill>
                <a:srgbClr val="000091"/>
              </a:solidFill>
            </a:endParaRPr>
          </a:p>
          <a:p>
            <a:pPr marL="514350" indent="-323850">
              <a:lnSpc>
                <a:spcPct val="110000"/>
              </a:lnSpc>
              <a:spcBef>
                <a:spcPts val="300"/>
              </a:spcBef>
              <a:buClr>
                <a:srgbClr val="000091"/>
              </a:buClr>
              <a:buSzPts val="1500"/>
              <a:buFont typeface="Arial"/>
              <a:buChar char="•"/>
            </a:pPr>
            <a:r>
              <a:rPr lang="fr-FR" sz="1500"/>
              <a:t>Permettre la mise en place de </a:t>
            </a:r>
            <a:r>
              <a:rPr lang="fr-FR" sz="1500" b="1"/>
              <a:t>politiques nouvelles et/ou actualisées</a:t>
            </a:r>
            <a:r>
              <a:rPr lang="fr-FR" sz="1500"/>
              <a:t> pour </a:t>
            </a:r>
            <a:r>
              <a:rPr lang="fr-FR" sz="1500" b="1"/>
              <a:t>remédier aux inégalités </a:t>
            </a:r>
            <a:r>
              <a:rPr lang="fr-FR" sz="1500"/>
              <a:t>existantes et </a:t>
            </a:r>
            <a:r>
              <a:rPr lang="fr-FR" sz="1500" b="1"/>
              <a:t>atténuer les effets socio-économiques négatifs </a:t>
            </a:r>
            <a:r>
              <a:rPr lang="fr-FR" sz="1500"/>
              <a:t>potentiels de cette double transition.</a:t>
            </a:r>
          </a:p>
          <a:p>
            <a:pPr marL="171450" indent="-171450">
              <a:buClr>
                <a:srgbClr val="000000"/>
              </a:buClr>
              <a:buSzPts val="1100"/>
              <a:buChar char="•"/>
            </a:pPr>
            <a:endParaRPr lang="fr-FR" sz="1500" b="1">
              <a:solidFill>
                <a:srgbClr val="EA5433"/>
              </a:solidFill>
            </a:endParaRPr>
          </a:p>
          <a:p>
            <a:pPr marL="0" indent="0">
              <a:buClr>
                <a:srgbClr val="000091"/>
              </a:buClr>
            </a:pPr>
            <a:endParaRPr lang="fr-FR" sz="1500" b="1">
              <a:solidFill>
                <a:srgbClr val="EA5433"/>
              </a:solidFill>
            </a:endParaRPr>
          </a:p>
          <a:p>
            <a:pPr marL="171450" indent="-171450">
              <a:buClr>
                <a:srgbClr val="000091"/>
              </a:buClr>
              <a:buChar char="•"/>
            </a:pPr>
            <a:endParaRPr lang="fr-FR" sz="1500" b="1">
              <a:solidFill>
                <a:srgbClr val="EA5433"/>
              </a:solidFill>
            </a:endParaRPr>
          </a:p>
          <a:p>
            <a:pPr marL="0" lvl="0" indent="0">
              <a:buSzPts val="1100"/>
            </a:pPr>
            <a:endParaRPr lang="fr-FR" sz="1500" b="1">
              <a:solidFill>
                <a:srgbClr val="000091"/>
              </a:solidFill>
            </a:endParaRPr>
          </a:p>
          <a:p>
            <a:pPr indent="-317500">
              <a:lnSpc>
                <a:spcPct val="110000"/>
              </a:lnSpc>
              <a:spcBef>
                <a:spcPts val="300"/>
              </a:spcBef>
              <a:buSzPts val="1400"/>
              <a:buChar char="●"/>
            </a:pPr>
            <a:endParaRPr lang="fr-FR" sz="1500" b="1"/>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262416"/>
            <a:ext cx="8424000" cy="55838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1400" b="0" i="1">
                <a:solidFill>
                  <a:schemeClr val="tx1">
                    <a:lumMod val="65000"/>
                    <a:lumOff val="35000"/>
                  </a:schemeClr>
                </a:solidFill>
              </a:rPr>
              <a:t>Lutter contre les inégalités dans le cadre de la double transition écologique et numérique</a:t>
            </a:r>
            <a:endParaRPr lang="en-US" sz="1400" b="0" i="1">
              <a:solidFill>
                <a:schemeClr val="tx1">
                  <a:lumMod val="65000"/>
                  <a:lumOff val="35000"/>
                </a:schemeClr>
              </a:solidFill>
            </a:endParaRPr>
          </a:p>
        </p:txBody>
      </p:sp>
      <p:sp>
        <p:nvSpPr>
          <p:cNvPr id="8" name="ZoneTexte 7">
            <a:extLst>
              <a:ext uri="{FF2B5EF4-FFF2-40B4-BE49-F238E27FC236}">
                <a16:creationId xmlns:a16="http://schemas.microsoft.com/office/drawing/2014/main" id="{1C767B41-6461-823F-9207-EC7353A6ED2C}"/>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HORIZON-CL2-2023-TRANSFORMATIONS-01-10</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5">
            <a:extLst>
              <a:ext uri="{FF2B5EF4-FFF2-40B4-BE49-F238E27FC236}">
                <a16:creationId xmlns:a16="http://schemas.microsoft.com/office/drawing/2014/main" id="{71D50409-2F30-07BE-D4B3-3EF810921EFA}"/>
              </a:ext>
            </a:extLst>
          </p:cNvPr>
          <p:cNvSpPr/>
          <p:nvPr/>
        </p:nvSpPr>
        <p:spPr>
          <a:xfrm>
            <a:off x="359999" y="4172480"/>
            <a:ext cx="8495766" cy="87660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GB" sz="1000">
                <a:solidFill>
                  <a:schemeClr val="bg1">
                    <a:lumMod val="50000"/>
                  </a:schemeClr>
                </a:solidFill>
              </a:rPr>
              <a:t>Pathways towards the decarbonisation and resilience of the European economy in the timeframe 2030-2050 and beyond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SC5-06-2016-2017</a:t>
            </a:r>
            <a:r>
              <a:rPr lang="en-US" sz="1000">
                <a:solidFill>
                  <a:schemeClr val="bg1">
                    <a:lumMod val="50000"/>
                  </a:schemeClr>
                </a:solidFill>
              </a:rPr>
              <a:t>, </a:t>
            </a:r>
            <a:r>
              <a:rPr lang="en-US" sz="1000" err="1">
                <a:solidFill>
                  <a:schemeClr val="bg1">
                    <a:lumMod val="50000"/>
                  </a:schemeClr>
                </a:solidFill>
              </a:rPr>
              <a:t>Behavioural</a:t>
            </a:r>
            <a:r>
              <a:rPr lang="en-US" sz="1000">
                <a:solidFill>
                  <a:schemeClr val="bg1">
                    <a:lumMod val="50000"/>
                  </a:schemeClr>
                </a:solidFill>
              </a:rPr>
              <a:t>, social and cultural change for the Green Deal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LC-GD-10-2-2020</a:t>
            </a:r>
            <a:r>
              <a:rPr lang="en-US" sz="1000">
                <a:solidFill>
                  <a:schemeClr val="bg1">
                    <a:lumMod val="50000"/>
                  </a:schemeClr>
                </a:solidFill>
              </a:rPr>
              <a:t>, Research for inclusive growth: addressing the socioeconomic effects of technological transformations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TRANSFORMATIONS-01-2018</a:t>
            </a:r>
            <a:r>
              <a:rPr lang="fr-FR" sz="1000">
                <a:solidFill>
                  <a:schemeClr val="bg1">
                    <a:lumMod val="50000"/>
                  </a:schemeClr>
                </a:solidFill>
              </a:rPr>
              <a:t>, </a:t>
            </a:r>
            <a:r>
              <a:rPr lang="en-US" sz="1000">
                <a:solidFill>
                  <a:schemeClr val="bg1">
                    <a:lumMod val="50000"/>
                  </a:schemeClr>
                </a:solidFill>
              </a:rPr>
              <a:t>To set up a digital accessibility observatory as a forum to take stock of market and technological developments, monitor progress in digital accessibility and provide opportunities for exchange of best practices </a:t>
            </a:r>
            <a:r>
              <a:rPr lang="en-US" sz="1000">
                <a:solidFill>
                  <a:schemeClr val="bg1">
                    <a:lumMod val="50000"/>
                  </a:schemeClr>
                </a:solidFill>
                <a:hlinkClick r:id="rId6">
                  <a:extLst>
                    <a:ext uri="{A12FA001-AC4F-418D-AE19-62706E023703}">
                      <ahyp:hlinkClr xmlns:ahyp="http://schemas.microsoft.com/office/drawing/2018/hyperlinkcolor" val="tx"/>
                    </a:ext>
                  </a:extLst>
                </a:hlinkClick>
              </a:rPr>
              <a:t>DT-TRANSFORMATIONS-23-2020</a:t>
            </a:r>
            <a:r>
              <a:rPr lang="fr-FR" sz="1000">
                <a:solidFill>
                  <a:schemeClr val="bg1">
                    <a:lumMod val="50000"/>
                  </a:schemeClr>
                </a:solidFill>
              </a:rPr>
              <a:t> </a:t>
            </a:r>
          </a:p>
        </p:txBody>
      </p:sp>
    </p:spTree>
    <p:extLst>
      <p:ext uri="{BB962C8B-B14F-4D97-AF65-F5344CB8AC3E}">
        <p14:creationId xmlns:p14="http://schemas.microsoft.com/office/powerpoint/2010/main" val="28004062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Remote working arrangements and their economic, social and spatial effects</a:t>
            </a:r>
            <a:endParaRPr sz="2000">
              <a:solidFill>
                <a:schemeClr val="bg2"/>
              </a:solidFill>
            </a:endParaRPr>
          </a:p>
        </p:txBody>
      </p:sp>
      <p:sp>
        <p:nvSpPr>
          <p:cNvPr id="200" name="Google Shape;200;p18"/>
          <p:cNvSpPr txBox="1">
            <a:spLocks noGrp="1"/>
          </p:cNvSpPr>
          <p:nvPr>
            <p:ph type="body" idx="1"/>
          </p:nvPr>
        </p:nvSpPr>
        <p:spPr>
          <a:xfrm>
            <a:off x="359999" y="1861399"/>
            <a:ext cx="8424000" cy="2753291"/>
          </a:xfrm>
          <a:prstGeom prst="rect">
            <a:avLst/>
          </a:prstGeom>
          <a:no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500"/>
              <a:t>Mieux comprendre l’impact du télétravail </a:t>
            </a:r>
            <a:r>
              <a:rPr lang="fr-FR" sz="1500" b="1"/>
              <a:t>sur les conditions de vie et les conditions de travail </a:t>
            </a:r>
            <a:r>
              <a:rPr lang="fr-FR" sz="1500"/>
              <a:t>: santé et sécurité au travail, temps de travail…</a:t>
            </a:r>
          </a:p>
          <a:p>
            <a:pPr indent="-323850">
              <a:lnSpc>
                <a:spcPct val="110000"/>
              </a:lnSpc>
              <a:spcBef>
                <a:spcPts val="300"/>
              </a:spcBef>
              <a:buClr>
                <a:srgbClr val="123076"/>
              </a:buClr>
              <a:buSzPts val="1500"/>
              <a:buChar char="•"/>
            </a:pPr>
            <a:r>
              <a:rPr lang="fr-FR" sz="1500"/>
              <a:t>Mieux comprendre les </a:t>
            </a:r>
            <a:r>
              <a:rPr lang="fr-FR" sz="1500" b="1"/>
              <a:t>implications territoriales </a:t>
            </a:r>
            <a:r>
              <a:rPr lang="fr-FR" sz="1500"/>
              <a:t>du développement du télétravail.</a:t>
            </a:r>
          </a:p>
          <a:p>
            <a:pPr indent="-323850">
              <a:lnSpc>
                <a:spcPct val="110000"/>
              </a:lnSpc>
              <a:spcBef>
                <a:spcPts val="300"/>
              </a:spcBef>
              <a:buClr>
                <a:srgbClr val="123076"/>
              </a:buClr>
              <a:buSzPts val="1500"/>
              <a:buChar char="•"/>
            </a:pPr>
            <a:r>
              <a:rPr lang="fr-FR" sz="1500"/>
              <a:t>Proposer des </a:t>
            </a:r>
            <a:r>
              <a:rPr lang="fr-FR" sz="1500" b="1"/>
              <a:t>recommandations </a:t>
            </a:r>
            <a:r>
              <a:rPr lang="fr-FR" sz="1500"/>
              <a:t>pour aider les </a:t>
            </a:r>
            <a:r>
              <a:rPr lang="fr-FR" sz="1500" b="1"/>
              <a:t>zones urbaines et les zones rurales </a:t>
            </a:r>
            <a:r>
              <a:rPr lang="fr-FR" sz="1500"/>
              <a:t>à anticiper les tendances de l’évolution du télétravail, à faire face aux défis soulevés et à en saisir les opportunités.</a:t>
            </a:r>
            <a:endParaRPr lang="fr-FR" sz="1500">
              <a:solidFill>
                <a:srgbClr val="000091"/>
              </a:solidFill>
            </a:endParaRPr>
          </a:p>
          <a:p>
            <a:pPr marL="0" indent="0">
              <a:buClr>
                <a:schemeClr val="dk1"/>
              </a:buClr>
              <a:buSzPts val="1100"/>
            </a:pPr>
            <a:endParaRPr lang="fr-FR" sz="1500" b="1">
              <a:solidFill>
                <a:schemeClr val="accent4"/>
              </a:solidFill>
            </a:endParaRPr>
          </a:p>
          <a:p>
            <a:pPr marL="0" indent="0">
              <a:buClr>
                <a:schemeClr val="dk1"/>
              </a:buClr>
              <a:buSzPts val="1100"/>
            </a:pPr>
            <a:endParaRPr lang="fr-FR" sz="1500" b="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65889"/>
            <a:ext cx="8424000" cy="295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Le télétravail : modalités et effets économiques, sociaux et territoriaux</a:t>
            </a:r>
          </a:p>
        </p:txBody>
      </p:sp>
      <p:sp>
        <p:nvSpPr>
          <p:cNvPr id="8" name="ZoneTexte 7">
            <a:extLst>
              <a:ext uri="{FF2B5EF4-FFF2-40B4-BE49-F238E27FC236}">
                <a16:creationId xmlns:a16="http://schemas.microsoft.com/office/drawing/2014/main" id="{1DD7D585-CC4D-0A2E-7E80-11C5E590F665}"/>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a:r>
              <a:rPr lang="fr-FR" sz="1200" b="1" u="sng" dirty="0"/>
              <a:t>HORIZON-CL2-2023-TRANSFORMATIONS-01-01</a:t>
            </a:r>
            <a:r>
              <a:rPr lang="en-US" sz="1200" dirty="0"/>
              <a:t> </a:t>
            </a:r>
          </a:p>
          <a:p>
            <a:pPr algn="r"/>
            <a:r>
              <a:rPr lang="fr-FR" sz="1200" dirty="0"/>
              <a:t>Budget global : </a:t>
            </a:r>
            <a:r>
              <a:rPr lang="fr-FR" sz="1200" b="1" dirty="0"/>
              <a:t>9M€ - </a:t>
            </a:r>
            <a:r>
              <a:rPr lang="fr-FR" sz="1200" dirty="0"/>
              <a:t>Budget par projet :</a:t>
            </a:r>
            <a:r>
              <a:rPr lang="fr-FR" sz="1200" b="1" dirty="0"/>
              <a:t> 2 à 3M€</a:t>
            </a:r>
            <a:r>
              <a:rPr lang="en-US" sz="1200" dirty="0"/>
              <a:t> </a:t>
            </a:r>
          </a:p>
          <a:p>
            <a:pPr algn="r"/>
            <a:r>
              <a:rPr lang="fr-FR" sz="1200" dirty="0"/>
              <a:t> </a:t>
            </a:r>
            <a:r>
              <a:rPr lang="fr-FR" sz="1200" b="1" dirty="0"/>
              <a:t>Action de Recherche et Innovation (RIA)</a:t>
            </a:r>
            <a:endParaRPr lang="en-US" dirty="0"/>
          </a:p>
        </p:txBody>
      </p:sp>
      <p:grpSp>
        <p:nvGrpSpPr>
          <p:cNvPr id="6" name="Groupe 5">
            <a:extLst>
              <a:ext uri="{FF2B5EF4-FFF2-40B4-BE49-F238E27FC236}">
                <a16:creationId xmlns:a16="http://schemas.microsoft.com/office/drawing/2014/main" id="{DA54C812-5042-4D7D-B9BF-6223852907CD}"/>
              </a:ext>
            </a:extLst>
          </p:cNvPr>
          <p:cNvGrpSpPr/>
          <p:nvPr/>
        </p:nvGrpSpPr>
        <p:grpSpPr>
          <a:xfrm>
            <a:off x="290909" y="155238"/>
            <a:ext cx="4281091" cy="708990"/>
            <a:chOff x="300076" y="86576"/>
            <a:chExt cx="4281091" cy="708990"/>
          </a:xfrm>
        </p:grpSpPr>
        <p:grpSp>
          <p:nvGrpSpPr>
            <p:cNvPr id="7" name="Groupe 6">
              <a:extLst>
                <a:ext uri="{FF2B5EF4-FFF2-40B4-BE49-F238E27FC236}">
                  <a16:creationId xmlns:a16="http://schemas.microsoft.com/office/drawing/2014/main" id="{4399B7DD-35C5-48A9-BFAF-06D83A3E07A1}"/>
                </a:ext>
              </a:extLst>
            </p:cNvPr>
            <p:cNvGrpSpPr/>
            <p:nvPr userDrawn="1"/>
          </p:nvGrpSpPr>
          <p:grpSpPr>
            <a:xfrm>
              <a:off x="300076" y="86576"/>
              <a:ext cx="914400" cy="708990"/>
              <a:chOff x="300076" y="86576"/>
              <a:chExt cx="914400" cy="708990"/>
            </a:xfrm>
          </p:grpSpPr>
          <p:sp>
            <p:nvSpPr>
              <p:cNvPr id="10" name="Rectangle 9">
                <a:extLst>
                  <a:ext uri="{FF2B5EF4-FFF2-40B4-BE49-F238E27FC236}">
                    <a16:creationId xmlns:a16="http://schemas.microsoft.com/office/drawing/2014/main" id="{DA486923-57FB-434D-85A8-8713EB4A3185}"/>
                  </a:ext>
                </a:extLst>
              </p:cNvPr>
              <p:cNvSpPr/>
              <p:nvPr userDrawn="1"/>
            </p:nvSpPr>
            <p:spPr>
              <a:xfrm>
                <a:off x="300076" y="86576"/>
                <a:ext cx="914400" cy="708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AACD5B57-856E-48D7-8138-E92467F6122A}"/>
                  </a:ext>
                </a:extLst>
              </p:cNvPr>
              <p:cNvPicPr>
                <a:picLocks noChangeAspect="1"/>
              </p:cNvPicPr>
              <p:nvPr userDrawn="1"/>
            </p:nvPicPr>
            <p:blipFill>
              <a:blip r:embed="rId3"/>
              <a:stretch>
                <a:fillRect/>
              </a:stretch>
            </p:blipFill>
            <p:spPr>
              <a:xfrm>
                <a:off x="350710" y="208115"/>
                <a:ext cx="788571" cy="450000"/>
              </a:xfrm>
              <a:prstGeom prst="rect">
                <a:avLst/>
              </a:prstGeom>
            </p:spPr>
          </p:pic>
        </p:grpSp>
        <p:pic>
          <p:nvPicPr>
            <p:cNvPr id="9" name="Image 8">
              <a:extLst>
                <a:ext uri="{FF2B5EF4-FFF2-40B4-BE49-F238E27FC236}">
                  <a16:creationId xmlns:a16="http://schemas.microsoft.com/office/drawing/2014/main" id="{9A29D6EA-729E-4696-98BD-11BCC32CC122}"/>
                </a:ext>
              </a:extLst>
            </p:cNvPr>
            <p:cNvPicPr>
              <a:picLocks noChangeAspect="1"/>
            </p:cNvPicPr>
            <p:nvPr userDrawn="1"/>
          </p:nvPicPr>
          <p:blipFill>
            <a:blip r:embed="rId4"/>
            <a:stretch>
              <a:fillRect/>
            </a:stretch>
          </p:blipFill>
          <p:spPr>
            <a:xfrm>
              <a:off x="3483885" y="173052"/>
              <a:ext cx="1097282" cy="570587"/>
            </a:xfrm>
            <a:prstGeom prst="rect">
              <a:avLst/>
            </a:prstGeom>
          </p:spPr>
        </p:pic>
      </p:grpSp>
    </p:spTree>
    <p:extLst>
      <p:ext uri="{BB962C8B-B14F-4D97-AF65-F5344CB8AC3E}">
        <p14:creationId xmlns:p14="http://schemas.microsoft.com/office/powerpoint/2010/main" val="9953043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Integrated care solutions for better quality, person-centered long-term care and territorial inequalities in their provision</a:t>
            </a:r>
            <a:endParaRPr sz="2000">
              <a:solidFill>
                <a:schemeClr val="bg2"/>
              </a:solidFill>
            </a:endParaRPr>
          </a:p>
        </p:txBody>
      </p:sp>
      <p:sp>
        <p:nvSpPr>
          <p:cNvPr id="200" name="Google Shape;200;p18"/>
          <p:cNvSpPr txBox="1">
            <a:spLocks noGrp="1"/>
          </p:cNvSpPr>
          <p:nvPr>
            <p:ph type="body" idx="1"/>
          </p:nvPr>
        </p:nvSpPr>
        <p:spPr>
          <a:xfrm>
            <a:off x="359999" y="1916336"/>
            <a:ext cx="8413217" cy="3228047"/>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indent="-323850">
              <a:lnSpc>
                <a:spcPct val="110000"/>
              </a:lnSpc>
              <a:spcBef>
                <a:spcPts val="300"/>
              </a:spcBef>
              <a:buClr>
                <a:srgbClr val="123076"/>
              </a:buClr>
              <a:buSzPts val="1500"/>
              <a:buChar char="•"/>
            </a:pPr>
            <a:r>
              <a:rPr lang="fr-FR" sz="1450"/>
              <a:t>Mieux comprendre les </a:t>
            </a:r>
            <a:r>
              <a:rPr lang="fr-FR" sz="1450" b="1"/>
              <a:t>solutions intégrées de soins de longue durée</a:t>
            </a:r>
            <a:r>
              <a:rPr lang="fr-FR" sz="1450"/>
              <a:t> pour améliorer la qualité de ces services.</a:t>
            </a:r>
          </a:p>
          <a:p>
            <a:pPr indent="-323850">
              <a:lnSpc>
                <a:spcPct val="110000"/>
              </a:lnSpc>
              <a:spcBef>
                <a:spcPts val="300"/>
              </a:spcBef>
              <a:buClr>
                <a:srgbClr val="123076"/>
              </a:buClr>
              <a:buSzPts val="1500"/>
              <a:buChar char="•"/>
            </a:pPr>
            <a:r>
              <a:rPr lang="fr-FR" sz="1450"/>
              <a:t>Mieux comprendre </a:t>
            </a:r>
            <a:r>
              <a:rPr lang="fr-FR" sz="1450" b="1"/>
              <a:t>l'impact sur les aidants</a:t>
            </a:r>
            <a:r>
              <a:rPr lang="fr-FR" sz="1450"/>
              <a:t>, dont ceux du secteur informel, en termes de développement de leurs compétences et de leurs besoins.</a:t>
            </a:r>
          </a:p>
          <a:p>
            <a:pPr indent="-323850">
              <a:lnSpc>
                <a:spcPct val="110000"/>
              </a:lnSpc>
              <a:spcBef>
                <a:spcPts val="300"/>
              </a:spcBef>
              <a:buClr>
                <a:srgbClr val="123076"/>
              </a:buClr>
              <a:buSzPts val="1500"/>
              <a:buChar char="•"/>
            </a:pPr>
            <a:r>
              <a:rPr lang="fr-FR" sz="1450"/>
              <a:t>Analyser les </a:t>
            </a:r>
            <a:r>
              <a:rPr lang="fr-FR" sz="1450" b="1"/>
              <a:t>pratiques prometteuses</a:t>
            </a:r>
            <a:r>
              <a:rPr lang="fr-FR" sz="1450"/>
              <a:t>, en particulier le potentiel des TIC, et élaborer des recommandations politiques. </a:t>
            </a:r>
          </a:p>
          <a:p>
            <a:pPr indent="-323850">
              <a:lnSpc>
                <a:spcPct val="110000"/>
              </a:lnSpc>
              <a:spcBef>
                <a:spcPts val="300"/>
              </a:spcBef>
              <a:buClr>
                <a:srgbClr val="123076"/>
              </a:buClr>
              <a:buSzPts val="1500"/>
              <a:buChar char="•"/>
            </a:pPr>
            <a:r>
              <a:rPr lang="fr-FR" sz="1450"/>
              <a:t>Fournir aux décideurs politiques, aux niveaux européens, nationaux et locaux, des informations sur les </a:t>
            </a:r>
            <a:r>
              <a:rPr lang="fr-FR" sz="1450" b="1"/>
              <a:t>inégalités d’accès à ces soins</a:t>
            </a:r>
            <a:r>
              <a:rPr lang="fr-FR" sz="1450"/>
              <a:t>, les écarts entre l’offre et la demande, leurs principaux facteurs.</a:t>
            </a:r>
          </a:p>
          <a:p>
            <a:pPr marL="0" lvl="0" indent="0">
              <a:buClr>
                <a:srgbClr val="000000"/>
              </a:buClr>
              <a:buSzPts val="1100"/>
            </a:pPr>
            <a:endParaRPr lang="fr-FR" sz="1500" b="1">
              <a:solidFill>
                <a:srgbClr val="000091"/>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49439"/>
            <a:ext cx="8424000" cy="2793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Solutions intégrées de soins de longue durée, réduction des inégalités territoriales d’accès à ces soins</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HORIZON-CL2-2023-TRANSFORMATIONS-01-08</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d'Innovation (RIA)</a:t>
            </a:r>
            <a:r>
              <a:rPr lang="en-US" sz="1200"/>
              <a:t>​</a:t>
            </a:r>
          </a:p>
        </p:txBody>
      </p:sp>
      <p:sp>
        <p:nvSpPr>
          <p:cNvPr id="3" name="Rectangle : coins arrondis 5">
            <a:extLst>
              <a:ext uri="{FF2B5EF4-FFF2-40B4-BE49-F238E27FC236}">
                <a16:creationId xmlns:a16="http://schemas.microsoft.com/office/drawing/2014/main" id="{9F1B3200-55B8-1655-2841-F06DC30A835B}"/>
              </a:ext>
            </a:extLst>
          </p:cNvPr>
          <p:cNvSpPr/>
          <p:nvPr/>
        </p:nvSpPr>
        <p:spPr>
          <a:xfrm>
            <a:off x="325981" y="4477283"/>
            <a:ext cx="8495766" cy="639831"/>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GB" sz="1000">
                <a:solidFill>
                  <a:schemeClr val="bg1">
                    <a:lumMod val="50000"/>
                  </a:schemeClr>
                </a:solidFill>
              </a:rPr>
              <a:t>Advanced ICT systems and services for integrated care </a:t>
            </a:r>
            <a:r>
              <a:rPr lang="en-GB" sz="1000">
                <a:solidFill>
                  <a:schemeClr val="bg1">
                    <a:lumMod val="50000"/>
                  </a:schemeClr>
                </a:solidFill>
                <a:hlinkClick r:id="rId3">
                  <a:extLst>
                    <a:ext uri="{A12FA001-AC4F-418D-AE19-62706E023703}">
                      <ahyp:hlinkClr xmlns:ahyp="http://schemas.microsoft.com/office/drawing/2018/hyperlinkcolor" val="tx"/>
                    </a:ext>
                  </a:extLst>
                </a:hlinkClick>
              </a:rPr>
              <a:t>PHC-25-2015</a:t>
            </a:r>
            <a:r>
              <a:rPr lang="en-GB" sz="1000">
                <a:solidFill>
                  <a:schemeClr val="bg1">
                    <a:lumMod val="50000"/>
                  </a:schemeClr>
                </a:solidFill>
              </a:rPr>
              <a:t>, Applied co-creation to deliver public services </a:t>
            </a:r>
            <a:r>
              <a:rPr lang="en-GB" sz="1000">
                <a:solidFill>
                  <a:schemeClr val="bg1">
                    <a:lumMod val="50000"/>
                  </a:schemeClr>
                </a:solidFill>
                <a:hlinkClick r:id="rId4">
                  <a:extLst>
                    <a:ext uri="{A12FA001-AC4F-418D-AE19-62706E023703}">
                      <ahyp:hlinkClr xmlns:ahyp="http://schemas.microsoft.com/office/drawing/2018/hyperlinkcolor" val="tx"/>
                    </a:ext>
                  </a:extLst>
                </a:hlinkClick>
              </a:rPr>
              <a:t>CO-CREATION-04-2017</a:t>
            </a:r>
            <a:r>
              <a:rPr lang="en-GB" sz="1000">
                <a:solidFill>
                  <a:schemeClr val="bg1">
                    <a:lumMod val="50000"/>
                  </a:schemeClr>
                </a:solidFill>
              </a:rPr>
              <a:t>, The role of social economy in addressing social exclusion, providing quality jobs and greater sustainability HORIZON-CL2-2024 TRANSFORMATIONS-01-09 ; </a:t>
            </a:r>
            <a:r>
              <a:rPr lang="en-GB" sz="1000">
                <a:solidFill>
                  <a:schemeClr val="bg1">
                    <a:lumMod val="50000"/>
                  </a:schemeClr>
                </a:solidFill>
                <a:ea typeface="+mn-lt"/>
                <a:cs typeface="+mn-lt"/>
              </a:rPr>
              <a:t>HORIZON-HLTH-2023-STAYHLTH-01-01: The Silver Deal - Person-centred health and care in European regions </a:t>
            </a:r>
            <a:endParaRPr lang="en-GB" sz="1000">
              <a:ea typeface="+mn-lt"/>
              <a:cs typeface="+mn-lt"/>
            </a:endParaRPr>
          </a:p>
        </p:txBody>
      </p:sp>
    </p:spTree>
    <p:extLst>
      <p:ext uri="{BB962C8B-B14F-4D97-AF65-F5344CB8AC3E}">
        <p14:creationId xmlns:p14="http://schemas.microsoft.com/office/powerpoint/2010/main" val="163598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3" name="Image 2">
            <a:extLst>
              <a:ext uri="{FF2B5EF4-FFF2-40B4-BE49-F238E27FC236}">
                <a16:creationId xmlns:a16="http://schemas.microsoft.com/office/drawing/2014/main" id="{EAEB39B5-7328-034A-BA47-60884C25FD4C}"/>
              </a:ext>
            </a:extLst>
          </p:cNvPr>
          <p:cNvPicPr>
            <a:picLocks noChangeAspect="1"/>
          </p:cNvPicPr>
          <p:nvPr/>
        </p:nvPicPr>
        <p:blipFill>
          <a:blip r:embed="rId3"/>
          <a:stretch>
            <a:fillRect/>
          </a:stretch>
        </p:blipFill>
        <p:spPr>
          <a:xfrm>
            <a:off x="3195664" y="1466394"/>
            <a:ext cx="5498877" cy="3240000"/>
          </a:xfrm>
          <a:prstGeom prst="rect">
            <a:avLst/>
          </a:prstGeom>
          <a:ln>
            <a:noFill/>
          </a:ln>
          <a:effectLst>
            <a:outerShdw blurRad="292100" dist="139700" dir="2700000" algn="tl" rotWithShape="0">
              <a:srgbClr val="333333">
                <a:alpha val="65000"/>
              </a:srgbClr>
            </a:outerShdw>
          </a:effectLst>
        </p:spPr>
      </p:pic>
      <p:sp>
        <p:nvSpPr>
          <p:cNvPr id="37" name="Espace réservé du texte 9">
            <a:extLst>
              <a:ext uri="{FF2B5EF4-FFF2-40B4-BE49-F238E27FC236}">
                <a16:creationId xmlns:a16="http://schemas.microsoft.com/office/drawing/2014/main" id="{9A2698E8-72CE-F24A-AEEA-E83768C08881}"/>
              </a:ext>
            </a:extLst>
          </p:cNvPr>
          <p:cNvSpPr txBox="1">
            <a:spLocks/>
          </p:cNvSpPr>
          <p:nvPr/>
        </p:nvSpPr>
        <p:spPr>
          <a:xfrm>
            <a:off x="3474428" y="308747"/>
            <a:ext cx="5220112" cy="360000"/>
          </a:xfrm>
          <a:prstGeom prst="rect">
            <a:avLst/>
          </a:prstGeom>
        </p:spPr>
        <p:txBody>
          <a:bodyPr lIns="91440" tIns="45720" rIns="91440" bIns="4572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2400" b="1">
                <a:solidFill>
                  <a:schemeClr val="bg2"/>
                </a:solidFill>
              </a:rPr>
              <a:t>HORIZON EUROPE</a:t>
            </a:r>
          </a:p>
        </p:txBody>
      </p:sp>
      <p:sp>
        <p:nvSpPr>
          <p:cNvPr id="6" name="Rectangle 5">
            <a:extLst>
              <a:ext uri="{FF2B5EF4-FFF2-40B4-BE49-F238E27FC236}">
                <a16:creationId xmlns:a16="http://schemas.microsoft.com/office/drawing/2014/main" id="{D4F15913-4E25-0C40-BB20-2FF39D9DDE43}"/>
              </a:ext>
            </a:extLst>
          </p:cNvPr>
          <p:cNvSpPr/>
          <p:nvPr/>
        </p:nvSpPr>
        <p:spPr>
          <a:xfrm>
            <a:off x="229422" y="1506150"/>
            <a:ext cx="2986128" cy="2939266"/>
          </a:xfrm>
          <a:prstGeom prst="rect">
            <a:avLst/>
          </a:prstGeom>
        </p:spPr>
        <p:txBody>
          <a:bodyPr wrap="square">
            <a:spAutoFit/>
          </a:bodyPr>
          <a:lstStyle/>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2021 – 2027</a:t>
            </a:r>
          </a:p>
          <a:p>
            <a:pPr marL="285750" indent="-285750" fontAlgn="base">
              <a:spcBef>
                <a:spcPts val="300"/>
              </a:spcBef>
              <a:spcAft>
                <a:spcPts val="300"/>
              </a:spcAft>
              <a:buClr>
                <a:schemeClr val="accent4"/>
              </a:buClr>
              <a:buSzPct val="80000"/>
              <a:buFont typeface="Police système"/>
              <a:buChar char="↘"/>
            </a:pPr>
            <a:r>
              <a:rPr lang="fr-FR" b="1">
                <a:solidFill>
                  <a:srgbClr val="000091"/>
                </a:solidFill>
                <a:latin typeface="Arial" panose="020B0604020202020204" pitchFamily="34" charset="0"/>
              </a:rPr>
              <a:t>95,5 Mds €</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Renforcer les </a:t>
            </a:r>
            <a:r>
              <a:rPr lang="fr-FR" sz="1200" b="1" i="1">
                <a:solidFill>
                  <a:schemeClr val="bg2"/>
                </a:solidFill>
              </a:rPr>
              <a:t>bases scientifiques et technologiques </a:t>
            </a:r>
            <a:r>
              <a:rPr lang="fr-FR" sz="1200" i="1">
                <a:solidFill>
                  <a:schemeClr val="bg2"/>
                </a:solidFill>
              </a:rPr>
              <a:t>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Stimuler sa capacité d’</a:t>
            </a:r>
            <a:r>
              <a:rPr lang="fr-FR" sz="1200" b="1" i="1">
                <a:solidFill>
                  <a:schemeClr val="bg2"/>
                </a:solidFill>
              </a:rPr>
              <a:t>innovation</a:t>
            </a:r>
            <a:r>
              <a:rPr lang="fr-FR" sz="1200" i="1">
                <a:solidFill>
                  <a:schemeClr val="bg2"/>
                </a:solidFill>
              </a:rPr>
              <a:t>, sa </a:t>
            </a:r>
            <a:r>
              <a:rPr lang="fr-FR" sz="1200" b="1" i="1">
                <a:solidFill>
                  <a:schemeClr val="bg2"/>
                </a:solidFill>
              </a:rPr>
              <a:t>compétitivité </a:t>
            </a:r>
            <a:r>
              <a:rPr lang="fr-FR" sz="1200" i="1">
                <a:solidFill>
                  <a:schemeClr val="bg2"/>
                </a:solidFill>
              </a:rPr>
              <a:t>et la création d’</a:t>
            </a:r>
            <a:r>
              <a:rPr lang="fr-FR" sz="1200" b="1" i="1">
                <a:solidFill>
                  <a:schemeClr val="bg2"/>
                </a:solidFill>
              </a:rPr>
              <a:t>emplois</a:t>
            </a:r>
            <a:r>
              <a:rPr lang="fr-FR" sz="1200" i="1">
                <a:solidFill>
                  <a:schemeClr val="bg2"/>
                </a:solidFill>
              </a:rPr>
              <a:t>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Concrétiser les </a:t>
            </a:r>
            <a:r>
              <a:rPr lang="fr-FR" sz="1200" b="1" i="1">
                <a:solidFill>
                  <a:schemeClr val="bg2"/>
                </a:solidFill>
              </a:rPr>
              <a:t>priorités politiques </a:t>
            </a:r>
            <a:r>
              <a:rPr lang="fr-FR" sz="1200" i="1">
                <a:solidFill>
                  <a:schemeClr val="bg2"/>
                </a:solidFill>
              </a:rPr>
              <a:t>stratégiques de l'Union ;</a:t>
            </a:r>
            <a:r>
              <a:rPr lang="en-US" sz="1200" i="1">
                <a:solidFill>
                  <a:schemeClr val="bg2"/>
                </a:solidFill>
              </a:rPr>
              <a:t>​</a:t>
            </a:r>
          </a:p>
          <a:p>
            <a:pPr marL="285750" indent="-285750" fontAlgn="base">
              <a:spcBef>
                <a:spcPts val="300"/>
              </a:spcBef>
              <a:spcAft>
                <a:spcPts val="300"/>
              </a:spcAft>
              <a:buClr>
                <a:schemeClr val="accent4"/>
              </a:buClr>
              <a:buSzPct val="80000"/>
              <a:buFont typeface="Police système"/>
              <a:buChar char="↘"/>
            </a:pPr>
            <a:r>
              <a:rPr lang="fr-FR" sz="1200" i="1">
                <a:solidFill>
                  <a:schemeClr val="bg2"/>
                </a:solidFill>
              </a:rPr>
              <a:t>Contribuer à répondre aux </a:t>
            </a:r>
            <a:r>
              <a:rPr lang="fr-FR" sz="1200" b="1" i="1">
                <a:solidFill>
                  <a:schemeClr val="bg2"/>
                </a:solidFill>
              </a:rPr>
              <a:t>problématiques mondiales</a:t>
            </a:r>
            <a:r>
              <a:rPr lang="fr-FR" sz="1200" i="1">
                <a:solidFill>
                  <a:schemeClr val="bg2"/>
                </a:solidFill>
              </a:rPr>
              <a:t>, dont les objectifs de </a:t>
            </a:r>
            <a:r>
              <a:rPr lang="fr-FR" sz="1200" b="1" i="1">
                <a:solidFill>
                  <a:schemeClr val="bg2"/>
                </a:solidFill>
              </a:rPr>
              <a:t>développement durable </a:t>
            </a:r>
            <a:r>
              <a:rPr lang="fr-FR" sz="1200" i="1">
                <a:solidFill>
                  <a:schemeClr val="bg2"/>
                </a:solidFill>
              </a:rPr>
              <a:t>des Nations Unies.</a:t>
            </a:r>
            <a:endParaRPr lang="en-US" sz="1200" i="1">
              <a:solidFill>
                <a:schemeClr val="bg2"/>
              </a:solidFill>
            </a:endParaRPr>
          </a:p>
        </p:txBody>
      </p:sp>
      <p:sp>
        <p:nvSpPr>
          <p:cNvPr id="7" name="Rectangle 6">
            <a:extLst>
              <a:ext uri="{FF2B5EF4-FFF2-40B4-BE49-F238E27FC236}">
                <a16:creationId xmlns:a16="http://schemas.microsoft.com/office/drawing/2014/main" id="{4E01FD08-2E2D-DF4A-BEE9-151742CDEDC2}"/>
              </a:ext>
            </a:extLst>
          </p:cNvPr>
          <p:cNvSpPr/>
          <p:nvPr/>
        </p:nvSpPr>
        <p:spPr>
          <a:xfrm>
            <a:off x="298995" y="978198"/>
            <a:ext cx="8395545" cy="307777"/>
          </a:xfrm>
          <a:prstGeom prst="rect">
            <a:avLst/>
          </a:prstGeom>
        </p:spPr>
        <p:txBody>
          <a:bodyPr wrap="square" lIns="91440" tIns="45720" rIns="91440" bIns="45720" anchor="t">
            <a:spAutoFit/>
          </a:bodyPr>
          <a:lstStyle/>
          <a:p>
            <a:pPr fontAlgn="base"/>
            <a:r>
              <a:rPr lang="fr-FR" b="1">
                <a:solidFill>
                  <a:schemeClr val="accent4"/>
                </a:solidFill>
                <a:effectLst>
                  <a:outerShdw blurRad="50800" dist="38100" dir="2700000" algn="tl" rotWithShape="0">
                    <a:prstClr val="black">
                      <a:alpha val="40000"/>
                    </a:prstClr>
                  </a:outerShdw>
                </a:effectLst>
              </a:rPr>
              <a:t>LE PROGRAMME-CADRE DE L'UNION EUROPÉENNE POUR LA RECHERCHE ET L'INNOVATION</a:t>
            </a:r>
          </a:p>
        </p:txBody>
      </p:sp>
      <p:sp>
        <p:nvSpPr>
          <p:cNvPr id="12" name="Rectangle à coins arrondis 11">
            <a:extLst>
              <a:ext uri="{FF2B5EF4-FFF2-40B4-BE49-F238E27FC236}">
                <a16:creationId xmlns:a16="http://schemas.microsoft.com/office/drawing/2014/main" id="{4DE91148-A0AE-584E-995B-26A42C99968A}"/>
              </a:ext>
            </a:extLst>
          </p:cNvPr>
          <p:cNvSpPr/>
          <p:nvPr/>
        </p:nvSpPr>
        <p:spPr>
          <a:xfrm>
            <a:off x="4930219" y="1442302"/>
            <a:ext cx="1998482" cy="1890975"/>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1">
            <a:extLst>
              <a:ext uri="{FF2B5EF4-FFF2-40B4-BE49-F238E27FC236}">
                <a16:creationId xmlns:a16="http://schemas.microsoft.com/office/drawing/2014/main" id="{B8F65286-5C99-40D9-861E-434241F24E96}"/>
              </a:ext>
            </a:extLst>
          </p:cNvPr>
          <p:cNvSpPr/>
          <p:nvPr/>
        </p:nvSpPr>
        <p:spPr>
          <a:xfrm>
            <a:off x="5235628" y="2249986"/>
            <a:ext cx="1464815" cy="216000"/>
          </a:xfrm>
          <a:prstGeom prst="round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9026051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E659C2F8-8B25-4230-8EE8-BBB336FE7F33}"/>
              </a:ext>
            </a:extLst>
          </p:cNvPr>
          <p:cNvSpPr>
            <a:spLocks noGrp="1"/>
          </p:cNvSpPr>
          <p:nvPr>
            <p:ph type="pic" sz="quarter" idx="13"/>
          </p:nvPr>
        </p:nvSpPr>
        <p:spPr/>
      </p:sp>
      <p:sp>
        <p:nvSpPr>
          <p:cNvPr id="3" name="Titre 2">
            <a:extLst>
              <a:ext uri="{FF2B5EF4-FFF2-40B4-BE49-F238E27FC236}">
                <a16:creationId xmlns:a16="http://schemas.microsoft.com/office/drawing/2014/main" id="{F1976B5B-8C98-4F2D-8A4B-FC6F8FC0F006}"/>
              </a:ext>
            </a:extLst>
          </p:cNvPr>
          <p:cNvSpPr>
            <a:spLocks noGrp="1"/>
          </p:cNvSpPr>
          <p:nvPr>
            <p:ph type="title"/>
          </p:nvPr>
        </p:nvSpPr>
        <p:spPr/>
        <p:txBody>
          <a:bodyPr/>
          <a:lstStyle/>
          <a:p>
            <a:pPr marL="0" indent="0">
              <a:buNone/>
            </a:pPr>
            <a:r>
              <a:rPr lang="fr-FR"/>
              <a:t>Marché du travail et éducation</a:t>
            </a:r>
          </a:p>
        </p:txBody>
      </p:sp>
      <p:sp>
        <p:nvSpPr>
          <p:cNvPr id="4" name="Espace réservé de la date 3">
            <a:extLst>
              <a:ext uri="{FF2B5EF4-FFF2-40B4-BE49-F238E27FC236}">
                <a16:creationId xmlns:a16="http://schemas.microsoft.com/office/drawing/2014/main" id="{B99F3D93-FB53-4E17-A8F7-15BE4E27C3E9}"/>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D3F8B2AF-060C-469B-83BB-48AEC9E0546C}"/>
              </a:ext>
            </a:extLst>
          </p:cNvPr>
          <p:cNvSpPr>
            <a:spLocks noGrp="1"/>
          </p:cNvSpPr>
          <p:nvPr>
            <p:ph type="sldNum" sz="quarter" idx="12"/>
          </p:nvPr>
        </p:nvSpPr>
        <p:spPr/>
        <p:txBody>
          <a:bodyPr/>
          <a:lstStyle/>
          <a:p>
            <a:fld id="{733122C9-A0B9-462F-8757-0847AD287B63}" type="slidenum">
              <a:rPr lang="fr-FR" smtClean="0"/>
              <a:pPr/>
              <a:t>90</a:t>
            </a:fld>
            <a:endParaRPr lang="fr-FR"/>
          </a:p>
        </p:txBody>
      </p:sp>
    </p:spTree>
    <p:extLst>
      <p:ext uri="{BB962C8B-B14F-4D97-AF65-F5344CB8AC3E}">
        <p14:creationId xmlns:p14="http://schemas.microsoft.com/office/powerpoint/2010/main" val="31544612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Mapping of longitudinal data and assessment of inequalities in education, training and learning achievements</a:t>
            </a:r>
            <a:endParaRPr sz="2000">
              <a:solidFill>
                <a:schemeClr val="bg2"/>
              </a:solidFill>
            </a:endParaRPr>
          </a:p>
        </p:txBody>
      </p:sp>
      <p:sp>
        <p:nvSpPr>
          <p:cNvPr id="200" name="Google Shape;200;p18"/>
          <p:cNvSpPr txBox="1">
            <a:spLocks noGrp="1"/>
          </p:cNvSpPr>
          <p:nvPr>
            <p:ph type="body" idx="1"/>
          </p:nvPr>
        </p:nvSpPr>
        <p:spPr>
          <a:xfrm>
            <a:off x="359999" y="2033637"/>
            <a:ext cx="8413217" cy="3027084"/>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419100" indent="-285750">
              <a:lnSpc>
                <a:spcPct val="110000"/>
              </a:lnSpc>
              <a:spcBef>
                <a:spcPts val="300"/>
              </a:spcBef>
              <a:buClr>
                <a:srgbClr val="123076"/>
              </a:buClr>
              <a:buSzPts val="1500"/>
              <a:buFont typeface="Arial"/>
              <a:buChar char="•"/>
            </a:pPr>
            <a:r>
              <a:rPr lang="fr-FR" sz="1450" b="1"/>
              <a:t>Cartographier </a:t>
            </a:r>
            <a:r>
              <a:rPr lang="fr-FR" sz="1450"/>
              <a:t>les données longitudinales existantes permettant de </a:t>
            </a:r>
            <a:r>
              <a:rPr lang="fr-FR" sz="1450" b="1"/>
              <a:t>suivre des cohortes</a:t>
            </a:r>
            <a:r>
              <a:rPr lang="fr-FR" sz="1450"/>
              <a:t> </a:t>
            </a:r>
            <a:r>
              <a:rPr lang="fr-FR" sz="1450" b="1"/>
              <a:t>individuelles d'élèves </a:t>
            </a:r>
            <a:r>
              <a:rPr lang="fr-FR" sz="1450"/>
              <a:t>dans le temps, d'évaluer leurs acquis et d'analyser les tendances en matière d'inégalités dans l’éducation.</a:t>
            </a:r>
          </a:p>
          <a:p>
            <a:pPr marL="419100" indent="-285750">
              <a:lnSpc>
                <a:spcPct val="110000"/>
              </a:lnSpc>
              <a:spcBef>
                <a:spcPts val="300"/>
              </a:spcBef>
              <a:buClr>
                <a:srgbClr val="123076"/>
              </a:buClr>
              <a:buSzPts val="1500"/>
              <a:buChar char="•"/>
            </a:pPr>
            <a:r>
              <a:rPr lang="fr-FR" sz="1450"/>
              <a:t>Analyser la production scientifique dans le domaine et </a:t>
            </a:r>
            <a:r>
              <a:rPr lang="fr-FR" sz="1450" b="1"/>
              <a:t>choisir les méthodes les mieux à même d’évaluer </a:t>
            </a:r>
            <a:r>
              <a:rPr lang="fr-FR" sz="1450"/>
              <a:t>les inégalités et de suivre dans la durée les acquis de l’éducation et de la formation. </a:t>
            </a:r>
          </a:p>
          <a:p>
            <a:pPr marL="419100" indent="-285750">
              <a:lnSpc>
                <a:spcPct val="110000"/>
              </a:lnSpc>
              <a:spcBef>
                <a:spcPts val="300"/>
              </a:spcBef>
              <a:buClr>
                <a:srgbClr val="123076"/>
              </a:buClr>
              <a:buSzPts val="1500"/>
              <a:buChar char="•"/>
            </a:pPr>
            <a:r>
              <a:rPr lang="fr-FR" sz="1450"/>
              <a:t>Analyser les données longitudinales existantes pour </a:t>
            </a:r>
            <a:r>
              <a:rPr lang="fr-FR" sz="1450" b="1"/>
              <a:t>identifier les interventions</a:t>
            </a:r>
            <a:r>
              <a:rPr lang="fr-FR" sz="1450"/>
              <a:t> qui compensent les inégalités dans les acquisitions de connaissances et de compétences au fil du temps.</a:t>
            </a:r>
            <a:endParaRPr lang="fr-FR" sz="1450" b="1">
              <a:solidFill>
                <a:schemeClr val="accent4"/>
              </a:solidFill>
            </a:endParaRPr>
          </a:p>
          <a:p>
            <a:pPr marL="0" indent="0">
              <a:buClr>
                <a:schemeClr val="dk1"/>
              </a:buClr>
              <a:buSzPts val="1100"/>
            </a:pPr>
            <a:endParaRPr lang="fr-FR" sz="1500" b="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49436"/>
            <a:ext cx="8424000" cy="4842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Inégalités dans l'éducation, la formation et les acquisitions de connaissances et de compétences : cartographie des données longitudinales et évaluation</a:t>
            </a:r>
          </a:p>
        </p:txBody>
      </p:sp>
      <p:sp>
        <p:nvSpPr>
          <p:cNvPr id="8" name="ZoneTexte 7">
            <a:extLst>
              <a:ext uri="{FF2B5EF4-FFF2-40B4-BE49-F238E27FC236}">
                <a16:creationId xmlns:a16="http://schemas.microsoft.com/office/drawing/2014/main" id="{012C4890-BDEE-613F-5DD8-4DD767818141}"/>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HORIZON-CL2-2023-TRANSFORMATIONS-01-06</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5">
            <a:extLst>
              <a:ext uri="{FF2B5EF4-FFF2-40B4-BE49-F238E27FC236}">
                <a16:creationId xmlns:a16="http://schemas.microsoft.com/office/drawing/2014/main" id="{BE8405E2-165B-2F1B-A1B6-75F1C25A3936}"/>
              </a:ext>
            </a:extLst>
          </p:cNvPr>
          <p:cNvSpPr/>
          <p:nvPr/>
        </p:nvSpPr>
        <p:spPr>
          <a:xfrm>
            <a:off x="359999" y="4322618"/>
            <a:ext cx="8495766" cy="726460"/>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lIns="91440" tIns="45720" rIns="91440" bIns="45720" rtlCol="0" anchor="ctr"/>
          <a:lstStyle/>
          <a:p>
            <a:r>
              <a:rPr lang="fr-FR" sz="1200" b="1"/>
              <a:t>Voir aussi : </a:t>
            </a:r>
            <a:r>
              <a:rPr lang="en-US" sz="1000">
                <a:solidFill>
                  <a:schemeClr val="bg1">
                    <a:lumMod val="50000"/>
                  </a:schemeClr>
                </a:solidFill>
              </a:rPr>
              <a:t>Tackling inequalities at their roots: new policies for fairness in education from early age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REV-INEQUAL-06-2016</a:t>
            </a:r>
            <a:r>
              <a:rPr lang="en-US" sz="1000">
                <a:solidFill>
                  <a:schemeClr val="bg1">
                    <a:lumMod val="50000"/>
                  </a:schemeClr>
                </a:solidFill>
              </a:rPr>
              <a:t>, Enhancing access and uptake of education to reverse inequalities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TRANSFORMATIONS-22-2020</a:t>
            </a:r>
            <a:r>
              <a:rPr lang="en-US" sz="1000">
                <a:solidFill>
                  <a:schemeClr val="bg1">
                    <a:lumMod val="50000"/>
                  </a:schemeClr>
                </a:solidFill>
              </a:rPr>
              <a:t>, Addressing poor learning outcomes in basic skills and early school leaving at national, regional and local level in Europe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HORIZON-CL2-2021-TRANSFORMATIONS-01-04</a:t>
            </a:r>
            <a:r>
              <a:rPr lang="en-US" sz="1000">
                <a:solidFill>
                  <a:schemeClr val="bg1">
                    <a:lumMod val="50000"/>
                  </a:schemeClr>
                </a:solidFill>
              </a:rPr>
              <a:t>, Lifelong learning for young adults: better policies for growth and inclusion in Europe </a:t>
            </a:r>
            <a:r>
              <a:rPr lang="en-US" sz="1000">
                <a:solidFill>
                  <a:schemeClr val="bg1">
                    <a:lumMod val="50000"/>
                  </a:schemeClr>
                </a:solidFill>
                <a:hlinkClick r:id="rId6">
                  <a:extLst>
                    <a:ext uri="{A12FA001-AC4F-418D-AE19-62706E023703}">
                      <ahyp:hlinkClr xmlns:ahyp="http://schemas.microsoft.com/office/drawing/2018/hyperlinkcolor" val="tx"/>
                    </a:ext>
                  </a:extLst>
                </a:hlinkClick>
              </a:rPr>
              <a:t>YOUNG-3-2015</a:t>
            </a:r>
            <a:endParaRPr lang="fr-FR" sz="1000">
              <a:solidFill>
                <a:schemeClr val="bg1">
                  <a:lumMod val="50000"/>
                </a:schemeClr>
              </a:solidFill>
            </a:endParaRPr>
          </a:p>
        </p:txBody>
      </p:sp>
    </p:spTree>
    <p:extLst>
      <p:ext uri="{BB962C8B-B14F-4D97-AF65-F5344CB8AC3E}">
        <p14:creationId xmlns:p14="http://schemas.microsoft.com/office/powerpoint/2010/main" val="19063226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Efficiency and effectiveness of investment in high-quality education and training</a:t>
            </a:r>
            <a:endParaRPr sz="2000">
              <a:solidFill>
                <a:schemeClr val="bg2"/>
              </a:solidFill>
            </a:endParaRPr>
          </a:p>
        </p:txBody>
      </p:sp>
      <p:sp>
        <p:nvSpPr>
          <p:cNvPr id="200" name="Google Shape;200;p18"/>
          <p:cNvSpPr txBox="1">
            <a:spLocks noGrp="1"/>
          </p:cNvSpPr>
          <p:nvPr>
            <p:ph type="body" idx="1"/>
          </p:nvPr>
        </p:nvSpPr>
        <p:spPr>
          <a:xfrm>
            <a:off x="356582" y="1831397"/>
            <a:ext cx="8424000" cy="2467460"/>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419100" indent="-285750">
              <a:lnSpc>
                <a:spcPct val="110000"/>
              </a:lnSpc>
              <a:spcBef>
                <a:spcPts val="300"/>
              </a:spcBef>
              <a:buClr>
                <a:srgbClr val="123076"/>
              </a:buClr>
              <a:buSzPts val="1500"/>
              <a:buChar char="•"/>
            </a:pPr>
            <a:r>
              <a:rPr lang="fr-FR" sz="1400"/>
              <a:t>Concevoir et développer des méthodologies pour </a:t>
            </a:r>
            <a:r>
              <a:rPr lang="fr-FR" sz="1400" b="1"/>
              <a:t>évaluer l’efficacité et la performance des mesures politiques et des programmes</a:t>
            </a:r>
            <a:r>
              <a:rPr lang="fr-FR" sz="1400"/>
              <a:t> dans le domaine de l’éducation et de la formation, en se fondant sur des </a:t>
            </a:r>
            <a:r>
              <a:rPr lang="fr-FR" sz="1400" b="1"/>
              <a:t>méthodes quantitatives.</a:t>
            </a:r>
          </a:p>
          <a:p>
            <a:pPr marL="419100" indent="-285750">
              <a:lnSpc>
                <a:spcPct val="110000"/>
              </a:lnSpc>
              <a:spcBef>
                <a:spcPts val="300"/>
              </a:spcBef>
              <a:buClr>
                <a:srgbClr val="123076"/>
              </a:buClr>
              <a:buSzPts val="1500"/>
              <a:buChar char="•"/>
            </a:pPr>
            <a:r>
              <a:rPr lang="fr-FR" sz="1400"/>
              <a:t>Identifier les politiques d’éducation et de formation qui garantissent </a:t>
            </a:r>
            <a:r>
              <a:rPr lang="fr-FR" sz="1400" b="1"/>
              <a:t>un usage efficace des fonds publics</a:t>
            </a:r>
            <a:r>
              <a:rPr lang="fr-FR" sz="1400"/>
              <a:t> pour améliorer ce que les élèves retirent de leur formation, et pour favoriser l’équité et l’inclusion.</a:t>
            </a:r>
          </a:p>
          <a:p>
            <a:pPr marL="419100" indent="-285750">
              <a:lnSpc>
                <a:spcPct val="110000"/>
              </a:lnSpc>
              <a:spcBef>
                <a:spcPts val="300"/>
              </a:spcBef>
              <a:buClr>
                <a:srgbClr val="123076"/>
              </a:buClr>
              <a:buSzPts val="1500"/>
              <a:buChar char="•"/>
            </a:pPr>
            <a:r>
              <a:rPr lang="fr-FR" sz="1400"/>
              <a:t>Elaborer des </a:t>
            </a:r>
            <a:r>
              <a:rPr lang="fr-FR" sz="1400" b="1"/>
              <a:t>recommandations politiques pour façonner les réformes</a:t>
            </a:r>
            <a:r>
              <a:rPr lang="fr-FR" sz="1400"/>
              <a:t>, les politiques, les programmes et le actions dans le domaine de l’éducation et de la formation.</a:t>
            </a:r>
          </a:p>
          <a:p>
            <a:pPr marL="171450" indent="-171450">
              <a:buClr>
                <a:schemeClr val="dk1"/>
              </a:buClr>
              <a:buSzPts val="1100"/>
              <a:buChar char="•"/>
            </a:pPr>
            <a:endParaRPr lang="fr-FR" sz="1400" b="1">
              <a:solidFill>
                <a:schemeClr val="accent4"/>
              </a:solidFill>
            </a:endParaRPr>
          </a:p>
          <a:p>
            <a:pPr marL="285750" indent="-285750">
              <a:buClr>
                <a:schemeClr val="dk1"/>
              </a:buClr>
              <a:buSzPts val="1100"/>
              <a:buChar char="•"/>
            </a:pPr>
            <a:endParaRPr lang="fr-FR" sz="1500" b="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565889"/>
            <a:ext cx="8424000" cy="26550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Efficacité et performance de l’investissement dans une éducation et une formation de grande qualité</a:t>
            </a:r>
          </a:p>
        </p:txBody>
      </p:sp>
      <p:sp>
        <p:nvSpPr>
          <p:cNvPr id="8" name="ZoneTexte 7">
            <a:extLst>
              <a:ext uri="{FF2B5EF4-FFF2-40B4-BE49-F238E27FC236}">
                <a16:creationId xmlns:a16="http://schemas.microsoft.com/office/drawing/2014/main" id="{AC66D9B0-90A0-46BE-9EDE-1EFB1B431870}"/>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HORIZON-CL2-2023-TRANSFORMATIONS-01-05</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5">
            <a:extLst>
              <a:ext uri="{FF2B5EF4-FFF2-40B4-BE49-F238E27FC236}">
                <a16:creationId xmlns:a16="http://schemas.microsoft.com/office/drawing/2014/main" id="{EB5500C0-7763-7016-BAF8-A85B5ED2D98A}"/>
              </a:ext>
            </a:extLst>
          </p:cNvPr>
          <p:cNvSpPr/>
          <p:nvPr/>
        </p:nvSpPr>
        <p:spPr>
          <a:xfrm>
            <a:off x="359999" y="4225636"/>
            <a:ext cx="8495766" cy="823442"/>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Tackling inequalities at their roots: new policies for fairness in education from early age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REV-INEQUAL-06-2016</a:t>
            </a:r>
            <a:r>
              <a:rPr lang="en-US" sz="1000">
                <a:solidFill>
                  <a:schemeClr val="bg1">
                    <a:lumMod val="50000"/>
                  </a:schemeClr>
                </a:solidFill>
              </a:rPr>
              <a:t>, Enhancing access and uptake of education to reverse inequalities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TRANSFORMATIONS-22-2020</a:t>
            </a:r>
            <a:r>
              <a:rPr lang="en-US" sz="1000">
                <a:solidFill>
                  <a:schemeClr val="bg1">
                    <a:lumMod val="50000"/>
                  </a:schemeClr>
                </a:solidFill>
              </a:rPr>
              <a:t>, Mentoring scheme for schools: mainstreaming innovation by spreading the advanced ICT-based teaching practices to a wide circle of schools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DT-TRANSFORMATIONS-21-2020</a:t>
            </a:r>
            <a:r>
              <a:rPr lang="en-US" sz="1000">
                <a:solidFill>
                  <a:schemeClr val="bg1">
                    <a:lumMod val="50000"/>
                  </a:schemeClr>
                </a:solidFill>
              </a:rPr>
              <a:t>, Education and skills: empowering Europe’s young innovators </a:t>
            </a:r>
            <a:r>
              <a:rPr lang="en-US" sz="1000">
                <a:solidFill>
                  <a:schemeClr val="bg1">
                    <a:lumMod val="50000"/>
                  </a:schemeClr>
                </a:solidFill>
                <a:hlinkClick r:id="rId6">
                  <a:extLst>
                    <a:ext uri="{A12FA001-AC4F-418D-AE19-62706E023703}">
                      <ahyp:hlinkClr xmlns:ahyp="http://schemas.microsoft.com/office/drawing/2018/hyperlinkcolor" val="tx"/>
                    </a:ext>
                  </a:extLst>
                </a:hlinkClick>
              </a:rPr>
              <a:t>CO-CREATION-01-2017</a:t>
            </a:r>
            <a:r>
              <a:rPr lang="en-US" sz="1000">
                <a:solidFill>
                  <a:schemeClr val="bg1">
                    <a:lumMod val="50000"/>
                  </a:schemeClr>
                </a:solidFill>
              </a:rPr>
              <a:t>, Lifelong learning for young adults: better policies for growth and inclusion in Europe </a:t>
            </a:r>
            <a:r>
              <a:rPr lang="en-US" sz="1000">
                <a:solidFill>
                  <a:schemeClr val="bg1">
                    <a:lumMod val="50000"/>
                  </a:schemeClr>
                </a:solidFill>
                <a:hlinkClick r:id="rId7">
                  <a:extLst>
                    <a:ext uri="{A12FA001-AC4F-418D-AE19-62706E023703}">
                      <ahyp:hlinkClr xmlns:ahyp="http://schemas.microsoft.com/office/drawing/2018/hyperlinkcolor" val="tx"/>
                    </a:ext>
                  </a:extLst>
                </a:hlinkClick>
              </a:rPr>
              <a:t>YOUNG-3-2015</a:t>
            </a:r>
            <a:endParaRPr lang="fr-FR" sz="1000" b="1"/>
          </a:p>
        </p:txBody>
      </p:sp>
    </p:spTree>
    <p:extLst>
      <p:ext uri="{BB962C8B-B14F-4D97-AF65-F5344CB8AC3E}">
        <p14:creationId xmlns:p14="http://schemas.microsoft.com/office/powerpoint/2010/main" val="8214578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Tackling European skills and </a:t>
            </a:r>
            <a:r>
              <a:rPr lang="en-US" sz="2000" err="1">
                <a:solidFill>
                  <a:schemeClr val="bg2"/>
                </a:solidFill>
              </a:rPr>
              <a:t>labour</a:t>
            </a:r>
            <a:r>
              <a:rPr lang="en-US" sz="2000">
                <a:solidFill>
                  <a:schemeClr val="bg2"/>
                </a:solidFill>
              </a:rPr>
              <a:t> shortages</a:t>
            </a:r>
            <a:endParaRPr sz="2000">
              <a:solidFill>
                <a:schemeClr val="bg2"/>
              </a:solidFill>
            </a:endParaRPr>
          </a:p>
        </p:txBody>
      </p:sp>
      <p:sp>
        <p:nvSpPr>
          <p:cNvPr id="200" name="Google Shape;200;p18"/>
          <p:cNvSpPr txBox="1">
            <a:spLocks noGrp="1"/>
          </p:cNvSpPr>
          <p:nvPr>
            <p:ph type="body" idx="1"/>
          </p:nvPr>
        </p:nvSpPr>
        <p:spPr>
          <a:xfrm>
            <a:off x="359999" y="1666041"/>
            <a:ext cx="8413217" cy="3476950"/>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419100" indent="-285750">
              <a:lnSpc>
                <a:spcPct val="110000"/>
              </a:lnSpc>
              <a:spcBef>
                <a:spcPts val="300"/>
              </a:spcBef>
              <a:buClr>
                <a:srgbClr val="123076"/>
              </a:buClr>
              <a:buSzPts val="1500"/>
              <a:buChar char="•"/>
            </a:pPr>
            <a:r>
              <a:rPr lang="fr-FR" sz="1500"/>
              <a:t>Fournir aux décideurs politiques un ensemble de </a:t>
            </a:r>
            <a:r>
              <a:rPr lang="fr-FR" sz="1500" b="1"/>
              <a:t>données au niveau européen</a:t>
            </a:r>
            <a:r>
              <a:rPr lang="fr-FR" sz="1500"/>
              <a:t> sur les pénuries de compétences et de main-d'œuvre.</a:t>
            </a:r>
          </a:p>
          <a:p>
            <a:pPr marL="419100" indent="-285750">
              <a:lnSpc>
                <a:spcPct val="110000"/>
              </a:lnSpc>
              <a:spcBef>
                <a:spcPts val="300"/>
              </a:spcBef>
              <a:buClr>
                <a:srgbClr val="123076"/>
              </a:buClr>
              <a:buSzPts val="1500"/>
              <a:buChar char="•"/>
            </a:pPr>
            <a:r>
              <a:rPr lang="fr-FR" sz="1500"/>
              <a:t>Mettre à disposition des </a:t>
            </a:r>
            <a:r>
              <a:rPr lang="fr-FR" sz="1500" b="1"/>
              <a:t>citoyens et des décideurs </a:t>
            </a:r>
            <a:r>
              <a:rPr lang="fr-FR" sz="1500"/>
              <a:t>politiques des </a:t>
            </a:r>
            <a:r>
              <a:rPr lang="fr-FR" sz="1500" b="1"/>
              <a:t>indicateurs </a:t>
            </a:r>
            <a:r>
              <a:rPr lang="fr-FR" sz="1500"/>
              <a:t>solides à l'échelle européenne sur les pénuries de compétences et de main-d'œuvre, comparables entre les pays.</a:t>
            </a:r>
          </a:p>
          <a:p>
            <a:pPr marL="419100" indent="-285750">
              <a:lnSpc>
                <a:spcPct val="110000"/>
              </a:lnSpc>
              <a:spcBef>
                <a:spcPts val="300"/>
              </a:spcBef>
              <a:buClr>
                <a:srgbClr val="123076"/>
              </a:buClr>
              <a:buSzPts val="1500"/>
              <a:buChar char="•"/>
            </a:pPr>
            <a:r>
              <a:rPr lang="fr-FR" sz="1500"/>
              <a:t>Fournir aux décideurs politiques des </a:t>
            </a:r>
            <a:r>
              <a:rPr lang="fr-FR" sz="1500" b="1"/>
              <a:t>pistes viables pour réduire les pénuries</a:t>
            </a:r>
            <a:r>
              <a:rPr lang="fr-FR" sz="1500"/>
              <a:t> de compétences et l'inadéquation des compétences aux besoins des marchés du travail.</a:t>
            </a:r>
          </a:p>
          <a:p>
            <a:pPr marL="0" lvl="0" indent="0">
              <a:buClr>
                <a:srgbClr val="000000"/>
              </a:buClr>
              <a:buSzPts val="1100"/>
            </a:pPr>
            <a:endParaRPr lang="fr-FR" sz="1500" b="1">
              <a:solidFill>
                <a:srgbClr val="EA5433"/>
              </a:solidFill>
            </a:endParaRPr>
          </a:p>
          <a:p>
            <a:pPr marL="0" lvl="0" indent="0">
              <a:buClr>
                <a:srgbClr val="000000"/>
              </a:buClr>
              <a:buSzPts val="1100"/>
            </a:pPr>
            <a:endParaRPr lang="fr-FR" sz="1500" b="1">
              <a:solidFill>
                <a:srgbClr val="EA5433"/>
              </a:solidFill>
            </a:endParaRPr>
          </a:p>
          <a:p>
            <a:pPr marL="0" lvl="0" indent="0">
              <a:buClr>
                <a:srgbClr val="000000"/>
              </a:buClr>
              <a:buSzPts val="1100"/>
            </a:pPr>
            <a:endParaRPr lang="fr-FR" sz="1500" b="1">
              <a:solidFill>
                <a:schemeClr val="accent4"/>
              </a:solidFill>
            </a:endParaRPr>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11709"/>
            <a:ext cx="8424000" cy="28702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Lutter contre les pénuries de compétences et de main-d'œuvre en Europe</a:t>
            </a:r>
          </a:p>
        </p:txBody>
      </p:sp>
      <p:sp>
        <p:nvSpPr>
          <p:cNvPr id="8" name="ZoneTexte 7">
            <a:extLst>
              <a:ext uri="{FF2B5EF4-FFF2-40B4-BE49-F238E27FC236}">
                <a16:creationId xmlns:a16="http://schemas.microsoft.com/office/drawing/2014/main" id="{4C737889-5ED4-54C0-34BB-DEBCD3EE62C2}"/>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HORIZON-CL2-2023-TRANSFORMATIONS-01-07</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5">
            <a:extLst>
              <a:ext uri="{FF2B5EF4-FFF2-40B4-BE49-F238E27FC236}">
                <a16:creationId xmlns:a16="http://schemas.microsoft.com/office/drawing/2014/main" id="{36719262-E21E-4467-97A3-5C96924B1E7E}"/>
              </a:ext>
            </a:extLst>
          </p:cNvPr>
          <p:cNvSpPr/>
          <p:nvPr/>
        </p:nvSpPr>
        <p:spPr>
          <a:xfrm>
            <a:off x="318724" y="4559049"/>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Technological transformations, skills and globalization - future challenges for shared prosperity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TRANSFORMATIONS-18-2020</a:t>
            </a:r>
            <a:r>
              <a:rPr lang="en-US" sz="1000">
                <a:solidFill>
                  <a:schemeClr val="bg1">
                    <a:lumMod val="50000"/>
                  </a:schemeClr>
                </a:solidFill>
              </a:rPr>
              <a:t>, Conditions for the successful development of skills matched to needs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HORIZON-CL2-2022-TRANSFORMATIONS-01-07</a:t>
            </a:r>
            <a:r>
              <a:rPr lang="en-US" sz="1000">
                <a:solidFill>
                  <a:schemeClr val="bg1">
                    <a:lumMod val="50000"/>
                  </a:schemeClr>
                </a:solidFill>
              </a:rPr>
              <a:t>, Global Shortages and Skill Partnerships HORIZON-CL2-2023-TRANSFORMATIONS-01-03</a:t>
            </a:r>
            <a:endParaRPr lang="fr-FR" sz="1000">
              <a:solidFill>
                <a:schemeClr val="bg1">
                  <a:lumMod val="50000"/>
                </a:schemeClr>
              </a:solidFill>
            </a:endParaRPr>
          </a:p>
        </p:txBody>
      </p:sp>
    </p:spTree>
    <p:extLst>
      <p:ext uri="{BB962C8B-B14F-4D97-AF65-F5344CB8AC3E}">
        <p14:creationId xmlns:p14="http://schemas.microsoft.com/office/powerpoint/2010/main" val="11564573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245CFE01-7EDA-4176-B5B2-6C8F5271E2BE}"/>
              </a:ext>
            </a:extLst>
          </p:cNvPr>
          <p:cNvSpPr>
            <a:spLocks noGrp="1"/>
          </p:cNvSpPr>
          <p:nvPr>
            <p:ph type="pic" sz="quarter" idx="13"/>
          </p:nvPr>
        </p:nvSpPr>
        <p:spPr/>
      </p:sp>
      <p:sp>
        <p:nvSpPr>
          <p:cNvPr id="3" name="Titre 2">
            <a:extLst>
              <a:ext uri="{FF2B5EF4-FFF2-40B4-BE49-F238E27FC236}">
                <a16:creationId xmlns:a16="http://schemas.microsoft.com/office/drawing/2014/main" id="{78E327A3-8DAC-4F4E-82D0-A8005356160D}"/>
              </a:ext>
            </a:extLst>
          </p:cNvPr>
          <p:cNvSpPr>
            <a:spLocks noGrp="1"/>
          </p:cNvSpPr>
          <p:nvPr>
            <p:ph type="title"/>
          </p:nvPr>
        </p:nvSpPr>
        <p:spPr/>
        <p:txBody>
          <a:bodyPr/>
          <a:lstStyle/>
          <a:p>
            <a:pPr marL="0" indent="0">
              <a:buNone/>
            </a:pPr>
            <a:r>
              <a:rPr lang="fr-FR"/>
              <a:t>Migrations</a:t>
            </a:r>
          </a:p>
        </p:txBody>
      </p:sp>
      <p:sp>
        <p:nvSpPr>
          <p:cNvPr id="4" name="Espace réservé de la date 3">
            <a:extLst>
              <a:ext uri="{FF2B5EF4-FFF2-40B4-BE49-F238E27FC236}">
                <a16:creationId xmlns:a16="http://schemas.microsoft.com/office/drawing/2014/main" id="{5D2AC41C-81A6-449C-BCAD-67F6055B3C2B}"/>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2A64EB28-A30C-499F-BDB8-4C1724C5B68E}"/>
              </a:ext>
            </a:extLst>
          </p:cNvPr>
          <p:cNvSpPr>
            <a:spLocks noGrp="1"/>
          </p:cNvSpPr>
          <p:nvPr>
            <p:ph type="sldNum" sz="quarter" idx="12"/>
          </p:nvPr>
        </p:nvSpPr>
        <p:spPr/>
        <p:txBody>
          <a:bodyPr/>
          <a:lstStyle/>
          <a:p>
            <a:fld id="{733122C9-A0B9-462F-8757-0847AD287B63}" type="slidenum">
              <a:rPr lang="fr-FR" smtClean="0"/>
              <a:pPr/>
              <a:t>94</a:t>
            </a:fld>
            <a:endParaRPr lang="fr-FR"/>
          </a:p>
        </p:txBody>
      </p:sp>
    </p:spTree>
    <p:extLst>
      <p:ext uri="{BB962C8B-B14F-4D97-AF65-F5344CB8AC3E}">
        <p14:creationId xmlns:p14="http://schemas.microsoft.com/office/powerpoint/2010/main" val="11704289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Global Shortages and Skill Partnerships</a:t>
            </a:r>
            <a:endParaRPr sz="2000">
              <a:solidFill>
                <a:schemeClr val="bg2"/>
              </a:solidFill>
            </a:endParaRPr>
          </a:p>
        </p:txBody>
      </p:sp>
      <p:sp>
        <p:nvSpPr>
          <p:cNvPr id="200" name="Google Shape;200;p18"/>
          <p:cNvSpPr txBox="1">
            <a:spLocks noGrp="1"/>
          </p:cNvSpPr>
          <p:nvPr>
            <p:ph type="body" idx="1"/>
          </p:nvPr>
        </p:nvSpPr>
        <p:spPr>
          <a:xfrm>
            <a:off x="359999" y="1661775"/>
            <a:ext cx="8413217" cy="3332839"/>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419100" indent="-285750">
              <a:lnSpc>
                <a:spcPct val="110000"/>
              </a:lnSpc>
              <a:spcBef>
                <a:spcPts val="300"/>
              </a:spcBef>
              <a:buClr>
                <a:srgbClr val="123076"/>
              </a:buClr>
              <a:buSzPts val="1500"/>
              <a:buChar char="•"/>
            </a:pPr>
            <a:r>
              <a:rPr lang="fr-FR" sz="1500"/>
              <a:t>Fournir des outils aux décideurs politiques </a:t>
            </a:r>
            <a:r>
              <a:rPr lang="fr-FR" sz="1500" b="1"/>
              <a:t>pour gérer les pénuries de compétences</a:t>
            </a:r>
            <a:r>
              <a:rPr lang="fr-FR" sz="1500"/>
              <a:t> sur les marchés du travail au sein de l’UE.</a:t>
            </a:r>
          </a:p>
          <a:p>
            <a:pPr marL="419100" indent="-285750">
              <a:lnSpc>
                <a:spcPct val="110000"/>
              </a:lnSpc>
              <a:spcBef>
                <a:spcPts val="300"/>
              </a:spcBef>
              <a:buClr>
                <a:srgbClr val="123076"/>
              </a:buClr>
              <a:buSzPts val="1500"/>
              <a:buChar char="•"/>
            </a:pPr>
            <a:r>
              <a:rPr lang="fr-FR" sz="1500"/>
              <a:t>Présenter une vue d’ensemble des avantages et des inconvénients du </a:t>
            </a:r>
            <a:r>
              <a:rPr lang="fr-FR" sz="1500" b="1"/>
              <a:t>recours à des immigrés</a:t>
            </a:r>
            <a:r>
              <a:rPr lang="fr-FR" sz="1500"/>
              <a:t> pour combler ces pénuries ; les </a:t>
            </a:r>
            <a:r>
              <a:rPr lang="fr-FR" sz="1500" b="1"/>
              <a:t>comparer avec d’autres solutions</a:t>
            </a:r>
            <a:r>
              <a:rPr lang="fr-FR" sz="1500"/>
              <a:t> comme l’éducation, l’amélioration des compétences, l’automatisation.</a:t>
            </a:r>
          </a:p>
          <a:p>
            <a:pPr marL="419100" indent="-285750">
              <a:lnSpc>
                <a:spcPct val="110000"/>
              </a:lnSpc>
              <a:spcBef>
                <a:spcPts val="300"/>
              </a:spcBef>
              <a:buClr>
                <a:srgbClr val="123076"/>
              </a:buClr>
              <a:buSzPts val="1500"/>
              <a:buChar char="•"/>
            </a:pPr>
            <a:r>
              <a:rPr lang="fr-FR" sz="1500"/>
              <a:t>Améliorer la </a:t>
            </a:r>
            <a:r>
              <a:rPr lang="fr-FR" sz="1500" b="1"/>
              <a:t>gouvernance de l’UE</a:t>
            </a:r>
            <a:r>
              <a:rPr lang="fr-FR" sz="1500"/>
              <a:t> en matière de migration, en prenant en compte à la fois les besoins des pays de l’UE et ceux des pays hors UE.</a:t>
            </a:r>
          </a:p>
          <a:p>
            <a:pPr marL="171450" indent="-171450">
              <a:buClr>
                <a:schemeClr val="dk1"/>
              </a:buClr>
              <a:buSzPts val="1100"/>
              <a:buChar char="•"/>
            </a:pPr>
            <a:endParaRPr lang="fr-FR" sz="1500" b="1">
              <a:solidFill>
                <a:schemeClr val="accent4"/>
              </a:solidFill>
            </a:endParaRPr>
          </a:p>
          <a:p>
            <a:pPr marL="0" indent="0">
              <a:buClr>
                <a:schemeClr val="dk1"/>
              </a:buClr>
              <a:buSzPts val="1100"/>
            </a:pPr>
            <a:endParaRPr lang="fr-FR" sz="1500" b="1">
              <a:solidFill>
                <a:schemeClr val="accent4"/>
              </a:solidFill>
            </a:endParaRPr>
          </a:p>
          <a:p>
            <a:pPr marL="0" indent="0">
              <a:buClr>
                <a:schemeClr val="dk1"/>
              </a:buClr>
              <a:buSzPts val="1100"/>
            </a:pPr>
            <a:endParaRPr lang="fr-FR" sz="1500" b="1">
              <a:solidFill>
                <a:schemeClr val="accent4"/>
              </a:solidFill>
            </a:endParaRPr>
          </a:p>
          <a:p>
            <a:pPr marL="0" indent="0">
              <a:buClr>
                <a:schemeClr val="dk1"/>
              </a:buClr>
              <a:buSzPts val="1100"/>
            </a:pPr>
            <a:endParaRPr lang="fr-FR" sz="1500" b="1"/>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311710"/>
            <a:ext cx="8424000" cy="2870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Les partenariats internationaux de l’UE liés aux pénuries de compétences sur le marché du travail</a:t>
            </a:r>
          </a:p>
        </p:txBody>
      </p:sp>
      <p:sp>
        <p:nvSpPr>
          <p:cNvPr id="8" name="ZoneTexte 7">
            <a:extLst>
              <a:ext uri="{FF2B5EF4-FFF2-40B4-BE49-F238E27FC236}">
                <a16:creationId xmlns:a16="http://schemas.microsoft.com/office/drawing/2014/main" id="{0A4F4A64-002C-18F6-5AD0-5BA6378D9046}"/>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HORIZON-CL2-2023-TRANSFORMATIONS-01-03</a:t>
            </a:r>
            <a:r>
              <a:rPr lang="en-US" sz="1200"/>
              <a:t>​</a:t>
            </a:r>
          </a:p>
          <a:p>
            <a:pPr algn="r" fontAlgn="base"/>
            <a:r>
              <a:rPr lang="fr-FR" sz="1200"/>
              <a:t>Budget global : </a:t>
            </a:r>
            <a:r>
              <a:rPr lang="fr-FR" sz="1200" b="1"/>
              <a:t>9M€ - </a:t>
            </a:r>
            <a:r>
              <a:rPr lang="fr-FR" sz="1200"/>
              <a:t>Budget par projet :</a:t>
            </a:r>
            <a:r>
              <a:rPr lang="fr-FR" sz="1200" b="1"/>
              <a:t> 2 à 3M€</a:t>
            </a:r>
            <a:r>
              <a:rPr lang="en-US" sz="1200"/>
              <a:t>​</a:t>
            </a:r>
          </a:p>
          <a:p>
            <a:pPr algn="r" fontAlgn="base"/>
            <a:r>
              <a:rPr lang="fr-FR" sz="1200"/>
              <a:t>Type de projet : </a:t>
            </a:r>
            <a:r>
              <a:rPr lang="fr-FR" sz="1200" b="1"/>
              <a:t>Action de Recherche et Innovation (RIA)</a:t>
            </a:r>
            <a:r>
              <a:rPr lang="en-US" sz="1200"/>
              <a:t>​</a:t>
            </a:r>
          </a:p>
        </p:txBody>
      </p:sp>
      <p:sp>
        <p:nvSpPr>
          <p:cNvPr id="3" name="Rectangle : coins arrondis 5">
            <a:extLst>
              <a:ext uri="{FF2B5EF4-FFF2-40B4-BE49-F238E27FC236}">
                <a16:creationId xmlns:a16="http://schemas.microsoft.com/office/drawing/2014/main" id="{2CF1BA7C-B2E6-4410-0C1B-E127B4B09252}"/>
              </a:ext>
            </a:extLst>
          </p:cNvPr>
          <p:cNvSpPr/>
          <p:nvPr/>
        </p:nvSpPr>
        <p:spPr>
          <a:xfrm>
            <a:off x="359999" y="4552122"/>
            <a:ext cx="8495766" cy="49695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The European growth agenda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EURO-2-2014</a:t>
            </a:r>
            <a:r>
              <a:rPr lang="en-US" sz="1000">
                <a:solidFill>
                  <a:schemeClr val="bg1">
                    <a:lumMod val="50000"/>
                  </a:schemeClr>
                </a:solidFill>
              </a:rPr>
              <a:t>, Tackling European skills and </a:t>
            </a:r>
            <a:r>
              <a:rPr lang="en-US" sz="1000" err="1">
                <a:solidFill>
                  <a:schemeClr val="bg1">
                    <a:lumMod val="50000"/>
                  </a:schemeClr>
                </a:solidFill>
              </a:rPr>
              <a:t>labour</a:t>
            </a:r>
            <a:r>
              <a:rPr lang="en-US" sz="1000">
                <a:solidFill>
                  <a:schemeClr val="bg1">
                    <a:lumMod val="50000"/>
                  </a:schemeClr>
                </a:solidFill>
              </a:rPr>
              <a:t> shortages HORIZON-CL2-2023-TRANSFORMATIONS-01-07  </a:t>
            </a:r>
            <a:r>
              <a:rPr lang="fr-FR" sz="1000">
                <a:solidFill>
                  <a:schemeClr val="bg1">
                    <a:lumMod val="50000"/>
                  </a:schemeClr>
                </a:solidFill>
              </a:rPr>
              <a:t>  </a:t>
            </a:r>
          </a:p>
        </p:txBody>
      </p:sp>
    </p:spTree>
    <p:extLst>
      <p:ext uri="{BB962C8B-B14F-4D97-AF65-F5344CB8AC3E}">
        <p14:creationId xmlns:p14="http://schemas.microsoft.com/office/powerpoint/2010/main" val="8023684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en-US" sz="2000">
                <a:solidFill>
                  <a:schemeClr val="bg2"/>
                </a:solidFill>
              </a:rPr>
              <a:t>Bridging the migration research to policy gap</a:t>
            </a:r>
            <a:endParaRPr sz="2000">
              <a:solidFill>
                <a:schemeClr val="bg2"/>
              </a:solidFill>
            </a:endParaRPr>
          </a:p>
        </p:txBody>
      </p:sp>
      <p:sp>
        <p:nvSpPr>
          <p:cNvPr id="200" name="Google Shape;200;p18"/>
          <p:cNvSpPr txBox="1">
            <a:spLocks noGrp="1"/>
          </p:cNvSpPr>
          <p:nvPr>
            <p:ph type="body" idx="1"/>
          </p:nvPr>
        </p:nvSpPr>
        <p:spPr>
          <a:xfrm>
            <a:off x="359999" y="1614789"/>
            <a:ext cx="8413217" cy="3317559"/>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500" b="1">
                <a:solidFill>
                  <a:schemeClr val="accent4"/>
                </a:solidFill>
              </a:rPr>
              <a:t>Attendus </a:t>
            </a:r>
            <a:endParaRPr lang="fr-FR" sz="1500">
              <a:solidFill>
                <a:schemeClr val="accent4"/>
              </a:solidFill>
            </a:endParaRPr>
          </a:p>
          <a:p>
            <a:pPr marL="419100" indent="-285750">
              <a:lnSpc>
                <a:spcPct val="110000"/>
              </a:lnSpc>
              <a:spcBef>
                <a:spcPts val="300"/>
              </a:spcBef>
              <a:buClr>
                <a:srgbClr val="123076"/>
              </a:buClr>
              <a:buSzPts val="1500"/>
              <a:buChar char="•"/>
            </a:pPr>
            <a:r>
              <a:rPr lang="fr-FR" sz="1500"/>
              <a:t>Développer une méthodologie et structurer un réseau </a:t>
            </a:r>
            <a:r>
              <a:rPr lang="fr-FR" sz="1500" b="1"/>
              <a:t>pour mieux faire connaître les résultats de la recherche aux décideurs politiques et aux acteurs de terrain.</a:t>
            </a:r>
          </a:p>
          <a:p>
            <a:pPr marL="419100" indent="-285750">
              <a:lnSpc>
                <a:spcPct val="110000"/>
              </a:lnSpc>
              <a:spcBef>
                <a:spcPts val="300"/>
              </a:spcBef>
              <a:buClr>
                <a:srgbClr val="123076"/>
              </a:buClr>
              <a:buSzPts val="1500"/>
              <a:buChar char="•"/>
            </a:pPr>
            <a:r>
              <a:rPr lang="fr-FR" sz="1500"/>
              <a:t>Tirer des connaissances produites </a:t>
            </a:r>
            <a:r>
              <a:rPr lang="fr-FR" sz="1500" b="1"/>
              <a:t>des informations utiles</a:t>
            </a:r>
            <a:r>
              <a:rPr lang="fr-FR" sz="1500"/>
              <a:t> aux décideurs politiques.</a:t>
            </a:r>
          </a:p>
          <a:p>
            <a:pPr marL="419100" indent="-285750">
              <a:lnSpc>
                <a:spcPct val="110000"/>
              </a:lnSpc>
              <a:spcBef>
                <a:spcPts val="300"/>
              </a:spcBef>
              <a:buClr>
                <a:srgbClr val="123076"/>
              </a:buClr>
              <a:buSzPts val="1500"/>
              <a:buChar char="•"/>
            </a:pPr>
            <a:r>
              <a:rPr lang="fr-FR" sz="1500"/>
              <a:t>Proposer des </a:t>
            </a:r>
            <a:r>
              <a:rPr lang="fr-FR" sz="1500" b="1"/>
              <a:t>méthodologies innovantes pour développer l’apprentissage mutuel </a:t>
            </a:r>
            <a:r>
              <a:rPr lang="fr-FR" sz="1500"/>
              <a:t>entre les décideurs politiques, les acteurs de terrain et les chercheurs.</a:t>
            </a:r>
          </a:p>
          <a:p>
            <a:pPr marL="0" indent="0">
              <a:buClr>
                <a:schemeClr val="dk1"/>
              </a:buClr>
              <a:buSzPts val="1100"/>
            </a:pPr>
            <a:endParaRPr lang="fr-FR" sz="1500" b="1">
              <a:solidFill>
                <a:schemeClr val="accent4"/>
              </a:solidFill>
            </a:endParaRPr>
          </a:p>
          <a:p>
            <a:pPr marL="0" indent="0">
              <a:buClr>
                <a:schemeClr val="dk1"/>
              </a:buClr>
              <a:buSzPts val="1100"/>
            </a:pPr>
            <a:endParaRPr lang="fr-FR" sz="1500" b="1">
              <a:solidFill>
                <a:schemeClr val="accent4"/>
              </a:solidFill>
            </a:endParaRPr>
          </a:p>
          <a:p>
            <a:pPr marL="0" indent="0">
              <a:buClr>
                <a:schemeClr val="dk1"/>
              </a:buClr>
              <a:buSzPts val="1100"/>
            </a:pPr>
            <a:endParaRPr lang="fr-FR" sz="1500" b="1">
              <a:solidFill>
                <a:schemeClr val="accent4"/>
              </a:solidFill>
            </a:endParaRPr>
          </a:p>
          <a:p>
            <a:pPr marL="0" indent="0">
              <a:buClr>
                <a:schemeClr val="dk1"/>
              </a:buClr>
              <a:buSzPts val="1100"/>
            </a:pPr>
            <a:endParaRPr lang="fr-FR" sz="1500" b="1">
              <a:solidFill>
                <a:schemeClr val="accent4"/>
              </a:solidFill>
            </a:endParaRPr>
          </a:p>
          <a:p>
            <a:pPr marL="0" indent="0">
              <a:buClr>
                <a:schemeClr val="dk1"/>
              </a:buClr>
              <a:buSzPts val="1100"/>
            </a:pPr>
            <a:endParaRPr lang="fr-FR" sz="1500" b="1"/>
          </a:p>
        </p:txBody>
      </p:sp>
      <p:sp>
        <p:nvSpPr>
          <p:cNvPr id="5" name="Google Shape;197;p18">
            <a:extLst>
              <a:ext uri="{FF2B5EF4-FFF2-40B4-BE49-F238E27FC236}">
                <a16:creationId xmlns:a16="http://schemas.microsoft.com/office/drawing/2014/main" id="{15013E42-C1BF-B169-0A32-C850139AEC5C}"/>
              </a:ext>
            </a:extLst>
          </p:cNvPr>
          <p:cNvSpPr txBox="1">
            <a:spLocks/>
          </p:cNvSpPr>
          <p:nvPr/>
        </p:nvSpPr>
        <p:spPr>
          <a:xfrm>
            <a:off x="359999" y="1262416"/>
            <a:ext cx="8424000" cy="2870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180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500"/>
            </a:pPr>
            <a:r>
              <a:rPr lang="fr-FR" sz="1400" b="0" i="1">
                <a:solidFill>
                  <a:schemeClr val="tx1">
                    <a:lumMod val="65000"/>
                    <a:lumOff val="35000"/>
                  </a:schemeClr>
                </a:solidFill>
              </a:rPr>
              <a:t>Combler le fossé entre la recherche sur les migrations et les politiques dans ce domaine</a:t>
            </a:r>
          </a:p>
        </p:txBody>
      </p:sp>
      <p:sp>
        <p:nvSpPr>
          <p:cNvPr id="8" name="ZoneTexte 7">
            <a:extLst>
              <a:ext uri="{FF2B5EF4-FFF2-40B4-BE49-F238E27FC236}">
                <a16:creationId xmlns:a16="http://schemas.microsoft.com/office/drawing/2014/main" id="{70CA986D-8EBE-097C-DDD2-61A86EB6C7D3}"/>
              </a:ext>
            </a:extLst>
          </p:cNvPr>
          <p:cNvSpPr txBox="1"/>
          <p:nvPr/>
        </p:nvSpPr>
        <p:spPr>
          <a:xfrm>
            <a:off x="3889710" y="214022"/>
            <a:ext cx="4894289" cy="646331"/>
          </a:xfrm>
          <a:prstGeom prst="rect">
            <a:avLst/>
          </a:prstGeom>
          <a:noFill/>
        </p:spPr>
        <p:txBody>
          <a:bodyPr wrap="square" lIns="91440" tIns="45720" rIns="91440" bIns="45720" rtlCol="0" anchor="t">
            <a:spAutoFit/>
          </a:bodyPr>
          <a:lstStyle/>
          <a:p>
            <a:pPr algn="r" fontAlgn="base"/>
            <a:r>
              <a:rPr lang="fr-FR" sz="1200" b="1"/>
              <a:t>Référence : </a:t>
            </a:r>
            <a:r>
              <a:rPr lang="fr-FR" sz="1200" b="1" u="sng"/>
              <a:t>HORIZON-CL2-2023-TRANSFORMATIONS-01-04</a:t>
            </a:r>
            <a:r>
              <a:rPr lang="en-US" sz="1200"/>
              <a:t>​</a:t>
            </a:r>
          </a:p>
          <a:p>
            <a:pPr algn="r" fontAlgn="base"/>
            <a:r>
              <a:rPr lang="fr-FR" sz="1200"/>
              <a:t>Budget global : </a:t>
            </a:r>
            <a:r>
              <a:rPr lang="fr-FR" sz="1200" b="1"/>
              <a:t>4M€ - </a:t>
            </a:r>
            <a:r>
              <a:rPr lang="fr-FR" sz="1200"/>
              <a:t>Budget par projet :</a:t>
            </a:r>
            <a:r>
              <a:rPr lang="fr-FR" sz="1200" b="1"/>
              <a:t> 2 à 3M€ </a:t>
            </a:r>
            <a:r>
              <a:rPr lang="fr-FR" sz="1200"/>
              <a:t>- </a:t>
            </a:r>
            <a:r>
              <a:rPr lang="fr-FR" sz="1200" i="1"/>
              <a:t>Lump </a:t>
            </a:r>
            <a:r>
              <a:rPr lang="fr-FR" sz="1200" i="1" err="1"/>
              <a:t>sum</a:t>
            </a:r>
            <a:r>
              <a:rPr lang="en-US" sz="1200"/>
              <a:t>​</a:t>
            </a:r>
          </a:p>
          <a:p>
            <a:pPr algn="r" fontAlgn="base"/>
            <a:r>
              <a:rPr lang="fr-FR" sz="1200"/>
              <a:t>Type de projet : </a:t>
            </a:r>
            <a:r>
              <a:rPr lang="fr-FR" sz="1200" b="1"/>
              <a:t>Action de Coordination et de Soutien (CSA)</a:t>
            </a:r>
            <a:r>
              <a:rPr lang="en-US" sz="1200"/>
              <a:t>​</a:t>
            </a:r>
          </a:p>
        </p:txBody>
      </p:sp>
      <p:sp>
        <p:nvSpPr>
          <p:cNvPr id="3" name="Rectangle : coins arrondis 5">
            <a:extLst>
              <a:ext uri="{FF2B5EF4-FFF2-40B4-BE49-F238E27FC236}">
                <a16:creationId xmlns:a16="http://schemas.microsoft.com/office/drawing/2014/main" id="{B71A2D0D-F179-B401-123B-6E0AE52BDD0F}"/>
              </a:ext>
            </a:extLst>
          </p:cNvPr>
          <p:cNvSpPr/>
          <p:nvPr/>
        </p:nvSpPr>
        <p:spPr>
          <a:xfrm>
            <a:off x="324117" y="4172480"/>
            <a:ext cx="8495766" cy="883526"/>
          </a:xfrm>
          <a:prstGeom prst="roundRect">
            <a:avLst/>
          </a:prstGeom>
          <a:pattFill prst="pct25">
            <a:fgClr>
              <a:schemeClr val="bg1">
                <a:lumMod val="75000"/>
              </a:schemeClr>
            </a:fgClr>
            <a:bgClr>
              <a:schemeClr val="bg1"/>
            </a:bgClr>
          </a:pattFill>
          <a:ln>
            <a:noFill/>
          </a:ln>
        </p:spPr>
        <p:style>
          <a:lnRef idx="0">
            <a:scrgbClr r="0" g="0" b="0"/>
          </a:lnRef>
          <a:fillRef idx="0">
            <a:scrgbClr r="0" g="0" b="0"/>
          </a:fillRef>
          <a:effectRef idx="0">
            <a:scrgbClr r="0" g="0" b="0"/>
          </a:effectRef>
          <a:fontRef idx="minor">
            <a:schemeClr val="accent4"/>
          </a:fontRef>
        </p:style>
        <p:txBody>
          <a:bodyPr rtlCol="0" anchor="ctr"/>
          <a:lstStyle/>
          <a:p>
            <a:r>
              <a:rPr lang="fr-FR" sz="1200" b="1"/>
              <a:t>Voir aussi : </a:t>
            </a:r>
            <a:r>
              <a:rPr lang="en-US" sz="1000">
                <a:solidFill>
                  <a:schemeClr val="bg1">
                    <a:lumMod val="50000"/>
                  </a:schemeClr>
                </a:solidFill>
              </a:rPr>
              <a:t>Research Social Platform on Migration and Asylum </a:t>
            </a:r>
            <a:r>
              <a:rPr lang="en-US" sz="1000">
                <a:solidFill>
                  <a:schemeClr val="bg1">
                    <a:lumMod val="50000"/>
                  </a:schemeClr>
                </a:solidFill>
                <a:hlinkClick r:id="rId3">
                  <a:extLst>
                    <a:ext uri="{A12FA001-AC4F-418D-AE19-62706E023703}">
                      <ahyp:hlinkClr xmlns:ahyp="http://schemas.microsoft.com/office/drawing/2018/hyperlinkcolor" val="tx"/>
                    </a:ext>
                  </a:extLst>
                </a:hlinkClick>
              </a:rPr>
              <a:t>REV-INEQUAL-12-2017</a:t>
            </a:r>
            <a:r>
              <a:rPr lang="en-US" sz="1000">
                <a:solidFill>
                  <a:schemeClr val="bg1">
                    <a:lumMod val="50000"/>
                  </a:schemeClr>
                </a:solidFill>
              </a:rPr>
              <a:t>, Current European and cross-national comparative research and research actions on Migration </a:t>
            </a:r>
            <a:r>
              <a:rPr lang="en-US" sz="1000">
                <a:solidFill>
                  <a:schemeClr val="bg1">
                    <a:lumMod val="50000"/>
                  </a:schemeClr>
                </a:solidFill>
                <a:hlinkClick r:id="rId4">
                  <a:extLst>
                    <a:ext uri="{A12FA001-AC4F-418D-AE19-62706E023703}">
                      <ahyp:hlinkClr xmlns:ahyp="http://schemas.microsoft.com/office/drawing/2018/hyperlinkcolor" val="tx"/>
                    </a:ext>
                  </a:extLst>
                </a:hlinkClick>
              </a:rPr>
              <a:t>REV-INEQUAL-11-2017</a:t>
            </a:r>
            <a:r>
              <a:rPr lang="en-US" sz="1000">
                <a:solidFill>
                  <a:schemeClr val="bg1">
                    <a:lumMod val="50000"/>
                  </a:schemeClr>
                </a:solidFill>
              </a:rPr>
              <a:t>, The European Union and the global challenge of migration </a:t>
            </a:r>
            <a:r>
              <a:rPr lang="en-US" sz="1000">
                <a:solidFill>
                  <a:schemeClr val="bg1">
                    <a:lumMod val="50000"/>
                  </a:schemeClr>
                </a:solidFill>
                <a:hlinkClick r:id="rId5">
                  <a:extLst>
                    <a:ext uri="{A12FA001-AC4F-418D-AE19-62706E023703}">
                      <ahyp:hlinkClr xmlns:ahyp="http://schemas.microsoft.com/office/drawing/2018/hyperlinkcolor" val="tx"/>
                    </a:ext>
                  </a:extLst>
                </a:hlinkClick>
              </a:rPr>
              <a:t>ENG-GLOBALLY-03-2017</a:t>
            </a:r>
            <a:r>
              <a:rPr lang="en-US" sz="1000">
                <a:solidFill>
                  <a:schemeClr val="bg1">
                    <a:lumMod val="50000"/>
                  </a:schemeClr>
                </a:solidFill>
              </a:rPr>
              <a:t>, Towards forward-looking migration governance: addressing the challenges, assessing capacities and designing future strategies </a:t>
            </a:r>
            <a:r>
              <a:rPr lang="en-US" sz="1000">
                <a:solidFill>
                  <a:schemeClr val="bg1">
                    <a:lumMod val="50000"/>
                  </a:schemeClr>
                </a:solidFill>
                <a:hlinkClick r:id="rId6">
                  <a:extLst>
                    <a:ext uri="{A12FA001-AC4F-418D-AE19-62706E023703}">
                      <ahyp:hlinkClr xmlns:ahyp="http://schemas.microsoft.com/office/drawing/2018/hyperlinkcolor" val="tx"/>
                    </a:ext>
                  </a:extLst>
                </a:hlinkClick>
              </a:rPr>
              <a:t>MIGRATION-02-2018</a:t>
            </a:r>
            <a:r>
              <a:rPr lang="en-US" sz="1000">
                <a:solidFill>
                  <a:schemeClr val="bg1">
                    <a:lumMod val="50000"/>
                  </a:schemeClr>
                </a:solidFill>
              </a:rPr>
              <a:t>, Understanding migration mobility patterns: elaborating mid and long-term migration scenarios </a:t>
            </a:r>
            <a:r>
              <a:rPr lang="en-US" sz="1000">
                <a:solidFill>
                  <a:schemeClr val="bg1">
                    <a:lumMod val="50000"/>
                  </a:schemeClr>
                </a:solidFill>
                <a:hlinkClick r:id="rId7">
                  <a:extLst>
                    <a:ext uri="{A12FA001-AC4F-418D-AE19-62706E023703}">
                      <ahyp:hlinkClr xmlns:ahyp="http://schemas.microsoft.com/office/drawing/2018/hyperlinkcolor" val="tx"/>
                    </a:ext>
                  </a:extLst>
                </a:hlinkClick>
              </a:rPr>
              <a:t>MIGRATION-01-2019</a:t>
            </a:r>
            <a:r>
              <a:rPr lang="en-US" sz="1000">
                <a:solidFill>
                  <a:schemeClr val="bg1">
                    <a:lumMod val="50000"/>
                  </a:schemeClr>
                </a:solidFill>
              </a:rPr>
              <a:t>, Social and economic effects of migration in Europe and integration policies </a:t>
            </a:r>
            <a:r>
              <a:rPr lang="en-US" sz="1000">
                <a:solidFill>
                  <a:schemeClr val="bg1">
                    <a:lumMod val="50000"/>
                  </a:schemeClr>
                </a:solidFill>
                <a:hlinkClick r:id="rId8">
                  <a:extLst>
                    <a:ext uri="{A12FA001-AC4F-418D-AE19-62706E023703}">
                      <ahyp:hlinkClr xmlns:ahyp="http://schemas.microsoft.com/office/drawing/2018/hyperlinkcolor" val="tx"/>
                    </a:ext>
                  </a:extLst>
                </a:hlinkClick>
              </a:rPr>
              <a:t>MIGRATION-03-2019</a:t>
            </a:r>
            <a:r>
              <a:rPr lang="fr-FR" sz="1000">
                <a:solidFill>
                  <a:schemeClr val="bg1">
                    <a:lumMod val="50000"/>
                  </a:schemeClr>
                </a:solidFill>
              </a:rPr>
              <a:t>  </a:t>
            </a:r>
          </a:p>
        </p:txBody>
      </p:sp>
    </p:spTree>
    <p:extLst>
      <p:ext uri="{BB962C8B-B14F-4D97-AF65-F5344CB8AC3E}">
        <p14:creationId xmlns:p14="http://schemas.microsoft.com/office/powerpoint/2010/main" val="5641664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1E6EA84F-8466-4D4E-A5F2-B71A1CC9FD4C}"/>
              </a:ext>
            </a:extLst>
          </p:cNvPr>
          <p:cNvSpPr>
            <a:spLocks noGrp="1"/>
          </p:cNvSpPr>
          <p:nvPr>
            <p:ph type="pic" sz="quarter" idx="13"/>
          </p:nvPr>
        </p:nvSpPr>
        <p:spPr/>
      </p:sp>
      <p:sp>
        <p:nvSpPr>
          <p:cNvPr id="3" name="Titre 2">
            <a:extLst>
              <a:ext uri="{FF2B5EF4-FFF2-40B4-BE49-F238E27FC236}">
                <a16:creationId xmlns:a16="http://schemas.microsoft.com/office/drawing/2014/main" id="{CADA1180-CCB3-4F23-9D49-A072EDB16371}"/>
              </a:ext>
            </a:extLst>
          </p:cNvPr>
          <p:cNvSpPr>
            <a:spLocks noGrp="1"/>
          </p:cNvSpPr>
          <p:nvPr>
            <p:ph type="title"/>
          </p:nvPr>
        </p:nvSpPr>
        <p:spPr/>
        <p:txBody>
          <a:bodyPr/>
          <a:lstStyle/>
          <a:p>
            <a:pPr marL="0" indent="0">
              <a:buNone/>
            </a:pPr>
            <a:r>
              <a:rPr lang="fr-FR"/>
              <a:t>TOPICS 2024</a:t>
            </a:r>
          </a:p>
        </p:txBody>
      </p:sp>
      <p:sp>
        <p:nvSpPr>
          <p:cNvPr id="4" name="Espace réservé de la date 3">
            <a:extLst>
              <a:ext uri="{FF2B5EF4-FFF2-40B4-BE49-F238E27FC236}">
                <a16:creationId xmlns:a16="http://schemas.microsoft.com/office/drawing/2014/main" id="{458349EA-1569-4FD1-8C8A-43540AFD57F0}"/>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D5BA868B-BA21-409B-A7B9-45E617BD1658}"/>
              </a:ext>
            </a:extLst>
          </p:cNvPr>
          <p:cNvSpPr>
            <a:spLocks noGrp="1"/>
          </p:cNvSpPr>
          <p:nvPr>
            <p:ph type="sldNum" sz="quarter" idx="12"/>
          </p:nvPr>
        </p:nvSpPr>
        <p:spPr/>
        <p:txBody>
          <a:bodyPr/>
          <a:lstStyle/>
          <a:p>
            <a:fld id="{733122C9-A0B9-462F-8757-0847AD287B63}" type="slidenum">
              <a:rPr lang="fr-FR" smtClean="0"/>
              <a:pPr/>
              <a:t>97</a:t>
            </a:fld>
            <a:endParaRPr lang="fr-FR"/>
          </a:p>
        </p:txBody>
      </p:sp>
    </p:spTree>
    <p:extLst>
      <p:ext uri="{BB962C8B-B14F-4D97-AF65-F5344CB8AC3E}">
        <p14:creationId xmlns:p14="http://schemas.microsoft.com/office/powerpoint/2010/main" val="11859244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359997" y="947762"/>
            <a:ext cx="8424000" cy="399731"/>
          </a:xfrm>
          <a:prstGeom prst="rect">
            <a:avLst/>
          </a:prstGeom>
          <a:noFill/>
          <a:ln>
            <a:noFill/>
          </a:ln>
        </p:spPr>
        <p:txBody>
          <a:bodyPr spcFirstLastPara="1" wrap="square" lIns="0" tIns="0" rIns="0" bIns="0" anchor="t" anchorCtr="0">
            <a:noAutofit/>
          </a:bodyPr>
          <a:lstStyle/>
          <a:p>
            <a:pPr>
              <a:buSzPts val="2500"/>
            </a:pPr>
            <a:r>
              <a:rPr lang="fr-FR" sz="2400">
                <a:solidFill>
                  <a:schemeClr val="accent4"/>
                </a:solidFill>
                <a:effectLst>
                  <a:outerShdw blurRad="50800" dist="38100" dir="2700000" algn="tl" rotWithShape="0">
                    <a:prstClr val="black">
                      <a:alpha val="40000"/>
                    </a:prstClr>
                  </a:outerShdw>
                </a:effectLst>
              </a:rPr>
              <a:t>Liste des topics TRANSFORMATIONS 2024</a:t>
            </a:r>
          </a:p>
        </p:txBody>
      </p:sp>
      <p:sp>
        <p:nvSpPr>
          <p:cNvPr id="5" name="Google Shape;201;p18">
            <a:extLst>
              <a:ext uri="{FF2B5EF4-FFF2-40B4-BE49-F238E27FC236}">
                <a16:creationId xmlns:a16="http://schemas.microsoft.com/office/drawing/2014/main" id="{A12FB542-749B-43B4-A941-2E0D85C89157}"/>
              </a:ext>
            </a:extLst>
          </p:cNvPr>
          <p:cNvSpPr txBox="1">
            <a:spLocks noGrp="1"/>
          </p:cNvSpPr>
          <p:nvPr>
            <p:ph type="body" idx="2"/>
          </p:nvPr>
        </p:nvSpPr>
        <p:spPr>
          <a:xfrm>
            <a:off x="3563888" y="323999"/>
            <a:ext cx="5220112" cy="55280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r>
              <a:rPr lang="fr-FR" sz="1100" b="0"/>
              <a:t>Cluster 2 « Culture, créativité et société inclusive »</a:t>
            </a:r>
          </a:p>
          <a:p>
            <a:pPr marL="0" lvl="0" indent="0" algn="r" rtl="0">
              <a:lnSpc>
                <a:spcPct val="100000"/>
              </a:lnSpc>
              <a:spcBef>
                <a:spcPts val="0"/>
              </a:spcBef>
              <a:spcAft>
                <a:spcPts val="0"/>
              </a:spcAft>
              <a:buSzPts val="700"/>
              <a:buNone/>
            </a:pPr>
            <a:r>
              <a:rPr lang="fr-FR" sz="1100">
                <a:solidFill>
                  <a:schemeClr val="bg2"/>
                </a:solidFill>
              </a:rPr>
              <a:t>Programme de travail </a:t>
            </a:r>
            <a:r>
              <a:rPr lang="fr-FR" sz="1100">
                <a:solidFill>
                  <a:schemeClr val="accent4"/>
                </a:solidFill>
              </a:rPr>
              <a:t>2023-</a:t>
            </a:r>
            <a:r>
              <a:rPr lang="fr-FR" sz="1100" u="sng">
                <a:solidFill>
                  <a:schemeClr val="accent4"/>
                </a:solidFill>
              </a:rPr>
              <a:t>2024</a:t>
            </a:r>
          </a:p>
          <a:p>
            <a:pPr marL="0" lvl="0" indent="0" algn="r" rtl="0">
              <a:lnSpc>
                <a:spcPct val="100000"/>
              </a:lnSpc>
              <a:spcBef>
                <a:spcPts val="0"/>
              </a:spcBef>
              <a:spcAft>
                <a:spcPts val="0"/>
              </a:spcAft>
              <a:buSzPts val="700"/>
              <a:buNone/>
            </a:pPr>
            <a:r>
              <a:rPr lang="fr-FR" sz="1100" i="1">
                <a:solidFill>
                  <a:schemeClr val="bg2"/>
                </a:solidFill>
              </a:rPr>
              <a:t>Appels </a:t>
            </a:r>
            <a:r>
              <a:rPr lang="fr-FR" sz="1100" i="1">
                <a:solidFill>
                  <a:schemeClr val="accent4"/>
                </a:solidFill>
              </a:rPr>
              <a:t>« Transformations sociales &amp; économiques »</a:t>
            </a:r>
            <a:endParaRPr sz="1100" i="1">
              <a:solidFill>
                <a:schemeClr val="accent4"/>
              </a:solidFill>
            </a:endParaRPr>
          </a:p>
          <a:p>
            <a:pPr marL="0" indent="0">
              <a:buSzPts val="700"/>
              <a:buNone/>
            </a:pPr>
            <a:endParaRPr sz="1100"/>
          </a:p>
        </p:txBody>
      </p:sp>
      <p:sp>
        <p:nvSpPr>
          <p:cNvPr id="2" name="ZoneTexte 1">
            <a:extLst>
              <a:ext uri="{FF2B5EF4-FFF2-40B4-BE49-F238E27FC236}">
                <a16:creationId xmlns:a16="http://schemas.microsoft.com/office/drawing/2014/main" id="{AC7EE560-BC9F-3423-1095-445FABE5ED26}"/>
              </a:ext>
            </a:extLst>
          </p:cNvPr>
          <p:cNvSpPr txBox="1"/>
          <p:nvPr/>
        </p:nvSpPr>
        <p:spPr>
          <a:xfrm>
            <a:off x="340465" y="1315616"/>
            <a:ext cx="8492173" cy="3385542"/>
          </a:xfrm>
          <a:prstGeom prst="rect">
            <a:avLst/>
          </a:prstGeom>
          <a:noFill/>
        </p:spPr>
        <p:txBody>
          <a:bodyPr wrap="square" rtlCol="0">
            <a:spAutoFit/>
          </a:bodyPr>
          <a:lstStyle/>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(04)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Social services</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 economic and social returns and value added</a:t>
            </a:r>
            <a:endParaRPr lang="en-GB" altLang="fr-FR" sz="1350">
              <a:solidFill>
                <a:schemeClr val="tx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(09)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The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role of social economy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in addressing social exclusion, providing quality jobs and greater sustainability</a:t>
            </a:r>
            <a:endParaRPr lang="en-GB" altLang="fr-FR" sz="1350">
              <a:solidFill>
                <a:schemeClr val="tx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(05)</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Social dialogue in the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new world of work</a:t>
            </a:r>
            <a:endParaRPr lang="en-GB" altLang="fr-FR" sz="1350" b="1">
              <a:solidFill>
                <a:schemeClr val="tx2"/>
              </a:solidFill>
              <a:latin typeface="Arial" panose="020B0604020202020204" pitchFamily="34" charset="0"/>
            </a:endParaRPr>
          </a:p>
          <a:p>
            <a:pPr marR="0" lvl="0" algn="l" defTabSz="914400" rtl="0" eaLnBrk="0" fontAlgn="base" latinLnBrk="0" hangingPunct="0">
              <a:lnSpc>
                <a:spcPct val="100000"/>
              </a:lnSpc>
              <a:spcBef>
                <a:spcPct val="0"/>
              </a:spcBef>
              <a:spcAft>
                <a:spcPts val="300"/>
              </a:spcAft>
              <a:buClr>
                <a:schemeClr val="tx2"/>
              </a:buClr>
              <a:buSzTx/>
              <a:tabLst>
                <a:tab pos="5754688" algn="r"/>
              </a:tabLst>
            </a:pPr>
            <a:r>
              <a:rPr kumimoji="0" lang="en-GB" altLang="fr-FR" sz="1350" i="0" u="none" strike="noStrike" cap="none" normalizeH="0" baseline="0">
                <a:ln>
                  <a:noFill/>
                </a:ln>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(01) </a:t>
            </a:r>
            <a:r>
              <a:rPr kumimoji="0" lang="en-GB" altLang="fr-FR" sz="1350" i="0" u="none" strike="noStrike" cap="none" normalizeH="0" baseline="0">
                <a:ln>
                  <a:noFill/>
                </a:ln>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Policy recommendations from </a:t>
            </a:r>
            <a:r>
              <a:rPr kumimoji="0" lang="en-GB" altLang="fr-FR" sz="1350" b="1" i="0" u="none" strike="noStrike" cap="none" normalizeH="0" baseline="0">
                <a:ln>
                  <a:noFill/>
                </a:ln>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socio-economic impacts of loneliness </a:t>
            </a:r>
            <a:r>
              <a:rPr kumimoji="0" lang="en-GB" altLang="fr-FR" sz="1350" i="0" u="none" strike="noStrike" cap="none" normalizeH="0" baseline="0">
                <a:ln>
                  <a:noFill/>
                </a:ln>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in Europe</a:t>
            </a:r>
            <a:endParaRPr kumimoji="0" lang="en-GB" altLang="fr-FR" sz="1350" i="0" u="none" strike="noStrike" cap="none" normalizeH="0" baseline="0">
              <a:ln>
                <a:noFill/>
              </a:ln>
              <a:solidFill>
                <a:schemeClr val="tx2"/>
              </a:solidFill>
              <a:effectLst/>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(06)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Beyond the horizon: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a human-friendly deployment of artificial intelligence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and related technologies</a:t>
            </a:r>
            <a:endParaRPr lang="en-GB" altLang="fr-FR" sz="1350">
              <a:solidFill>
                <a:schemeClr val="tx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(02)</a:t>
            </a:r>
            <a:r>
              <a:rPr lang="en-GB" altLang="fr-FR" sz="1350">
                <a:solidFill>
                  <a:schemeClr val="bg2"/>
                </a:solidFill>
                <a:latin typeface="Arial" panose="020B0604020202020204" pitchFamily="34" charset="0"/>
                <a:ea typeface="Times New Roman" panose="02020603050405020304" pitchFamily="18" charset="0"/>
                <a:cs typeface="Times New Roman" panose="02020603050405020304" pitchFamily="18" charset="0"/>
              </a:rPr>
              <a:t>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Strengthen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economic fairness and resilience of active labour market policies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and address high unemployment</a:t>
            </a:r>
            <a:endParaRPr lang="en-GB" altLang="fr-FR" sz="1350">
              <a:solidFill>
                <a:schemeClr val="tx2"/>
              </a:solidFill>
              <a:latin typeface="Arial" panose="020B0604020202020204" pitchFamily="34" charset="0"/>
            </a:endParaRPr>
          </a:p>
          <a:p>
            <a:pPr marR="0" lvl="0" algn="l" defTabSz="914400" rtl="0" eaLnBrk="0" fontAlgn="base" latinLnBrk="0" hangingPunct="0">
              <a:lnSpc>
                <a:spcPct val="100000"/>
              </a:lnSpc>
              <a:spcBef>
                <a:spcPct val="0"/>
              </a:spcBef>
              <a:spcAft>
                <a:spcPts val="300"/>
              </a:spcAft>
              <a:buClr>
                <a:schemeClr val="tx2"/>
              </a:buClr>
              <a:buSzTx/>
              <a:tabLst>
                <a:tab pos="5754688" algn="r"/>
              </a:tabLst>
            </a:pPr>
            <a:r>
              <a:rPr kumimoji="0" lang="en-GB" altLang="fr-FR" sz="1350" i="0" u="none" strike="noStrike" cap="none" normalizeH="0" baseline="0">
                <a:ln>
                  <a:noFill/>
                </a:ln>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(03) </a:t>
            </a:r>
            <a:r>
              <a:rPr kumimoji="0" lang="en-GB" altLang="fr-FR" sz="1350" i="0" u="none" strike="noStrike" cap="none" normalizeH="0" baseline="0">
                <a:ln>
                  <a:noFill/>
                </a:ln>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Minimise costs and maximise benefits of </a:t>
            </a:r>
            <a:r>
              <a:rPr kumimoji="0" lang="en-GB" altLang="fr-FR" sz="1350" b="1" i="0" u="none" strike="noStrike" cap="none" normalizeH="0" baseline="0">
                <a:ln>
                  <a:noFill/>
                </a:ln>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job creation and job destruction</a:t>
            </a:r>
            <a:endParaRPr kumimoji="0" lang="en-GB" altLang="fr-FR" sz="1350" b="1" i="0" u="none" strike="noStrike" cap="none" normalizeH="0" baseline="0">
              <a:ln>
                <a:noFill/>
              </a:ln>
              <a:solidFill>
                <a:schemeClr val="tx2"/>
              </a:solidFill>
              <a:effectLst/>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(10)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Effective education and labour market transitions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of young people</a:t>
            </a:r>
            <a:endParaRPr lang="en-GB" altLang="fr-FR" sz="1350">
              <a:solidFill>
                <a:schemeClr val="tx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(11)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Assessing and strengthening the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complementarity between new technologies and human skills</a:t>
            </a:r>
            <a:endParaRPr lang="en-GB" altLang="fr-FR" sz="1350" b="1">
              <a:solidFill>
                <a:schemeClr val="tx2"/>
              </a:solidFill>
              <a:latin typeface="Arial" panose="020B0604020202020204" pitchFamily="34" charset="0"/>
            </a:endParaRPr>
          </a:p>
          <a:p>
            <a:pPr eaLnBrk="0" fontAlgn="base" hangingPunct="0">
              <a:spcBef>
                <a:spcPct val="0"/>
              </a:spcBef>
              <a:spcAft>
                <a:spcPts val="300"/>
              </a:spcAft>
              <a:buClr>
                <a:schemeClr val="tx2"/>
              </a:buClr>
              <a:tabLst>
                <a:tab pos="5754688" algn="r"/>
              </a:tabLst>
            </a:pPr>
            <a:r>
              <a:rPr lang="en-GB" altLang="fr-FR" sz="1350">
                <a:solidFill>
                  <a:schemeClr val="accent4"/>
                </a:solidFill>
                <a:latin typeface="Arial" panose="020B0604020202020204" pitchFamily="34" charset="0"/>
                <a:ea typeface="Times New Roman" panose="02020603050405020304" pitchFamily="18" charset="0"/>
                <a:cs typeface="Times New Roman" panose="02020603050405020304" pitchFamily="18" charset="0"/>
              </a:rPr>
              <a:t>(08) </a:t>
            </a:r>
            <a:r>
              <a:rPr lang="en-GB" altLang="fr-FR" sz="1350" b="1">
                <a:solidFill>
                  <a:schemeClr val="tx2"/>
                </a:solidFill>
                <a:latin typeface="Arial" panose="020B0604020202020204" pitchFamily="34" charset="0"/>
                <a:ea typeface="Times New Roman" panose="02020603050405020304" pitchFamily="18" charset="0"/>
                <a:cs typeface="Times New Roman" panose="02020603050405020304" pitchFamily="18" charset="0"/>
              </a:rPr>
              <a:t>Arts and cultural awareness and expression </a:t>
            </a:r>
            <a:r>
              <a:rPr lang="en-GB" altLang="fr-FR" sz="1350">
                <a:solidFill>
                  <a:schemeClr val="tx2"/>
                </a:solidFill>
                <a:latin typeface="Arial" panose="020B0604020202020204" pitchFamily="34" charset="0"/>
                <a:ea typeface="Times New Roman" panose="02020603050405020304" pitchFamily="18" charset="0"/>
                <a:cs typeface="Times New Roman" panose="02020603050405020304" pitchFamily="18" charset="0"/>
              </a:rPr>
              <a:t>in education and training</a:t>
            </a:r>
            <a:endParaRPr lang="en-GB" altLang="fr-FR" sz="1350">
              <a:solidFill>
                <a:schemeClr val="tx2"/>
              </a:solidFill>
              <a:latin typeface="Arial" panose="020B0604020202020204" pitchFamily="34" charset="0"/>
            </a:endParaRPr>
          </a:p>
          <a:p>
            <a:pPr marR="0" lvl="0" algn="l" defTabSz="914400" rtl="0" eaLnBrk="0" fontAlgn="base" latinLnBrk="0" hangingPunct="0">
              <a:lnSpc>
                <a:spcPct val="100000"/>
              </a:lnSpc>
              <a:spcBef>
                <a:spcPct val="0"/>
              </a:spcBef>
              <a:spcAft>
                <a:spcPts val="300"/>
              </a:spcAft>
              <a:buClr>
                <a:schemeClr val="tx2"/>
              </a:buClr>
              <a:buSzTx/>
              <a:tabLst>
                <a:tab pos="5754688" algn="r"/>
              </a:tabLst>
            </a:pPr>
            <a:r>
              <a:rPr kumimoji="0" lang="en-GB" altLang="fr-FR" sz="1350" i="0" u="none" strike="noStrike" cap="none" normalizeH="0" baseline="0">
                <a:ln>
                  <a:noFill/>
                </a:ln>
                <a:solidFill>
                  <a:schemeClr val="accent4"/>
                </a:solidFill>
                <a:effectLst/>
                <a:latin typeface="Arial" panose="020B0604020202020204" pitchFamily="34" charset="0"/>
                <a:ea typeface="Times New Roman" panose="02020603050405020304" pitchFamily="18" charset="0"/>
                <a:cs typeface="Times New Roman" panose="02020603050405020304" pitchFamily="18" charset="0"/>
              </a:rPr>
              <a:t>(07) </a:t>
            </a:r>
            <a:r>
              <a:rPr kumimoji="0" lang="en-GB" altLang="fr-FR" sz="1350" b="1" i="0" u="none" strike="noStrike" cap="none" normalizeH="0" baseline="0">
                <a:ln>
                  <a:noFill/>
                </a:ln>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Methodologies for teamworking of researchers </a:t>
            </a:r>
            <a:r>
              <a:rPr kumimoji="0" lang="en-GB" altLang="fr-FR" sz="1350" i="0" u="none" strike="noStrike" cap="none" normalizeH="0" baseline="0">
                <a:ln>
                  <a:noFill/>
                </a:ln>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 reinforcing transversal collaborative skills, behavioural and implementation sciences</a:t>
            </a:r>
            <a:endParaRPr kumimoji="0" lang="en-GB" altLang="fr-FR" sz="1350" i="0" u="none" strike="noStrike" cap="none" normalizeH="0" baseline="0">
              <a:ln>
                <a:noFill/>
              </a:ln>
              <a:solidFill>
                <a:schemeClr val="tx2"/>
              </a:solidFill>
              <a:effectLst/>
              <a:latin typeface="Arial" panose="020B0604020202020204" pitchFamily="34" charset="0"/>
            </a:endParaRPr>
          </a:p>
        </p:txBody>
      </p:sp>
      <p:sp>
        <p:nvSpPr>
          <p:cNvPr id="6" name="Rectangle : coins arrondis 5">
            <a:extLst>
              <a:ext uri="{FF2B5EF4-FFF2-40B4-BE49-F238E27FC236}">
                <a16:creationId xmlns:a16="http://schemas.microsoft.com/office/drawing/2014/main" id="{F77DD5A3-CCFA-7C7B-C278-03609D296C91}"/>
              </a:ext>
            </a:extLst>
          </p:cNvPr>
          <p:cNvSpPr/>
          <p:nvPr/>
        </p:nvSpPr>
        <p:spPr>
          <a:xfrm>
            <a:off x="4756827" y="4669280"/>
            <a:ext cx="1760707"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Ouverture</a:t>
            </a:r>
          </a:p>
          <a:p>
            <a:pPr algn="ctr"/>
            <a:r>
              <a:rPr lang="fr-FR"/>
              <a:t>04 octobre 2023</a:t>
            </a:r>
          </a:p>
        </p:txBody>
      </p:sp>
      <p:sp>
        <p:nvSpPr>
          <p:cNvPr id="7" name="Rectangle : coins arrondis 6">
            <a:extLst>
              <a:ext uri="{FF2B5EF4-FFF2-40B4-BE49-F238E27FC236}">
                <a16:creationId xmlns:a16="http://schemas.microsoft.com/office/drawing/2014/main" id="{6431AF76-CBD9-88F7-9971-904961F8B149}"/>
              </a:ext>
            </a:extLst>
          </p:cNvPr>
          <p:cNvSpPr/>
          <p:nvPr/>
        </p:nvSpPr>
        <p:spPr>
          <a:xfrm>
            <a:off x="6738027" y="4669280"/>
            <a:ext cx="2065508" cy="4680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a:t>Clôture</a:t>
            </a:r>
          </a:p>
          <a:p>
            <a:pPr algn="ctr"/>
            <a:r>
              <a:rPr lang="fr-FR" b="1"/>
              <a:t>07 février 2024</a:t>
            </a:r>
          </a:p>
        </p:txBody>
      </p:sp>
    </p:spTree>
    <p:extLst>
      <p:ext uri="{BB962C8B-B14F-4D97-AF65-F5344CB8AC3E}">
        <p14:creationId xmlns:p14="http://schemas.microsoft.com/office/powerpoint/2010/main" val="8260319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776B63B6-C589-477F-AAE9-B544D54DD346}"/>
              </a:ext>
            </a:extLst>
          </p:cNvPr>
          <p:cNvSpPr>
            <a:spLocks noGrp="1"/>
          </p:cNvSpPr>
          <p:nvPr>
            <p:ph type="pic" sz="quarter" idx="13"/>
          </p:nvPr>
        </p:nvSpPr>
        <p:spPr/>
      </p:sp>
      <p:sp>
        <p:nvSpPr>
          <p:cNvPr id="3" name="Titre 2">
            <a:extLst>
              <a:ext uri="{FF2B5EF4-FFF2-40B4-BE49-F238E27FC236}">
                <a16:creationId xmlns:a16="http://schemas.microsoft.com/office/drawing/2014/main" id="{1EE0CD49-C9F9-4256-AAA8-B511F79E8E88}"/>
              </a:ext>
            </a:extLst>
          </p:cNvPr>
          <p:cNvSpPr>
            <a:spLocks noGrp="1"/>
          </p:cNvSpPr>
          <p:nvPr>
            <p:ph type="title"/>
          </p:nvPr>
        </p:nvSpPr>
        <p:spPr/>
        <p:txBody>
          <a:bodyPr/>
          <a:lstStyle/>
          <a:p>
            <a:pPr marL="0" indent="0">
              <a:buNone/>
            </a:pPr>
            <a:r>
              <a:rPr lang="fr-FR"/>
              <a:t>Développement économique, réduction des inégalités et inclusion</a:t>
            </a:r>
          </a:p>
        </p:txBody>
      </p:sp>
      <p:sp>
        <p:nvSpPr>
          <p:cNvPr id="4" name="Espace réservé de la date 3">
            <a:extLst>
              <a:ext uri="{FF2B5EF4-FFF2-40B4-BE49-F238E27FC236}">
                <a16:creationId xmlns:a16="http://schemas.microsoft.com/office/drawing/2014/main" id="{E1C4D5B9-C26D-4C89-8E4F-738ACEDA3FCD}"/>
              </a:ext>
            </a:extLst>
          </p:cNvPr>
          <p:cNvSpPr>
            <a:spLocks noGrp="1"/>
          </p:cNvSpPr>
          <p:nvPr>
            <p:ph type="dt" sz="half" idx="10"/>
          </p:nvPr>
        </p:nvSpPr>
        <p:spPr/>
        <p:txBody>
          <a:bodyPr/>
          <a:lstStyle/>
          <a:p>
            <a:pPr algn="r"/>
            <a:r>
              <a:rPr lang="fr-FR" cap="all"/>
              <a:t>XX/XX/XXXX</a:t>
            </a:r>
          </a:p>
        </p:txBody>
      </p:sp>
      <p:sp>
        <p:nvSpPr>
          <p:cNvPr id="5" name="Espace réservé du numéro de diapositive 4">
            <a:extLst>
              <a:ext uri="{FF2B5EF4-FFF2-40B4-BE49-F238E27FC236}">
                <a16:creationId xmlns:a16="http://schemas.microsoft.com/office/drawing/2014/main" id="{D2146227-D7F0-4F3F-B362-182B72AFE9D4}"/>
              </a:ext>
            </a:extLst>
          </p:cNvPr>
          <p:cNvSpPr>
            <a:spLocks noGrp="1"/>
          </p:cNvSpPr>
          <p:nvPr>
            <p:ph type="sldNum" sz="quarter" idx="12"/>
          </p:nvPr>
        </p:nvSpPr>
        <p:spPr/>
        <p:txBody>
          <a:bodyPr/>
          <a:lstStyle/>
          <a:p>
            <a:fld id="{733122C9-A0B9-462F-8757-0847AD287B63}" type="slidenum">
              <a:rPr lang="fr-FR" smtClean="0"/>
              <a:pPr/>
              <a:t>99</a:t>
            </a:fld>
            <a:endParaRPr lang="fr-FR"/>
          </a:p>
        </p:txBody>
      </p:sp>
    </p:spTree>
    <p:extLst>
      <p:ext uri="{BB962C8B-B14F-4D97-AF65-F5344CB8AC3E}">
        <p14:creationId xmlns:p14="http://schemas.microsoft.com/office/powerpoint/2010/main" val="226418060"/>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697B5B71E7BA4B9D3640E35F4DEE70" ma:contentTypeVersion="17" ma:contentTypeDescription="Crée un document." ma:contentTypeScope="" ma:versionID="ae21b39a66c014313c809a55c13ed926">
  <xsd:schema xmlns:xsd="http://www.w3.org/2001/XMLSchema" xmlns:xs="http://www.w3.org/2001/XMLSchema" xmlns:p="http://schemas.microsoft.com/office/2006/metadata/properties" xmlns:ns2="9cbc025d-47c5-44cb-89f3-c4e18166c5a1" xmlns:ns3="98d9d0a2-ff8a-4bd0-a3bb-9fb67e21c525" targetNamespace="http://schemas.microsoft.com/office/2006/metadata/properties" ma:root="true" ma:fieldsID="e411cd81475d228f9627042a845f33bd" ns2:_="" ns3:_="">
    <xsd:import namespace="9cbc025d-47c5-44cb-89f3-c4e18166c5a1"/>
    <xsd:import namespace="98d9d0a2-ff8a-4bd0-a3bb-9fb67e21c5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025d-47c5-44cb-89f3-c4e18166c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9d0a2-ff8a-4bd0-a3bb-9fb67e21c525"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9c40da3-b055-417a-9d37-0936ae6c91d7}" ma:internalName="TaxCatchAll" ma:showField="CatchAllData" ma:web="98d9d0a2-ff8a-4bd0-a3bb-9fb67e21c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bc025d-47c5-44cb-89f3-c4e18166c5a1">
      <Terms xmlns="http://schemas.microsoft.com/office/infopath/2007/PartnerControls"/>
    </lcf76f155ced4ddcb4097134ff3c332f>
    <TaxCatchAll xmlns="98d9d0a2-ff8a-4bd0-a3bb-9fb67e21c5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FEDBDD-E65B-4983-8F07-E8A728E24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c025d-47c5-44cb-89f3-c4e18166c5a1"/>
    <ds:schemaRef ds:uri="98d9d0a2-ff8a-4bd0-a3bb-9fb67e21c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7FAEC2-2851-440E-85C5-E89ED916874E}">
  <ds:schemaRefs>
    <ds:schemaRef ds:uri="http://schemas.microsoft.com/office/2006/documentManagement/types"/>
    <ds:schemaRef ds:uri="98d9d0a2-ff8a-4bd0-a3bb-9fb67e21c525"/>
    <ds:schemaRef ds:uri="http://www.w3.org/XML/1998/namespace"/>
    <ds:schemaRef ds:uri="http://purl.org/dc/terms/"/>
    <ds:schemaRef ds:uri="9cbc025d-47c5-44cb-89f3-c4e18166c5a1"/>
    <ds:schemaRef ds:uri="http://schemas.microsoft.com/office/infopath/2007/PartnerControls"/>
    <ds:schemaRef ds:uri="http://schemas.openxmlformats.org/package/2006/metadata/core-properties"/>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97B1B9AB-E5B6-4954-9BAA-89545274C1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15935</Words>
  <Application>Microsoft Office PowerPoint</Application>
  <PresentationFormat>On-screen Show (16:9)</PresentationFormat>
  <Paragraphs>1220</Paragraphs>
  <Slides>117</Slides>
  <Notes>78</Notes>
  <HiddenSlides>0</HiddenSlides>
  <MMClips>0</MMClips>
  <ScaleCrop>false</ScaleCrop>
  <HeadingPairs>
    <vt:vector size="4" baseType="variant">
      <vt:variant>
        <vt:lpstr>Theme</vt:lpstr>
      </vt:variant>
      <vt:variant>
        <vt:i4>2</vt:i4>
      </vt:variant>
      <vt:variant>
        <vt:lpstr>Slide Titles</vt:lpstr>
      </vt:variant>
      <vt:variant>
        <vt:i4>117</vt:i4>
      </vt:variant>
    </vt:vector>
  </HeadingPairs>
  <TitlesOfParts>
    <vt:vector size="119" baseType="lpstr">
      <vt:lpstr>OPÉRATEURS</vt:lpstr>
      <vt:lpstr>1_OPÉRATEURS</vt:lpstr>
      <vt:lpstr>PowerPoint Presentation</vt:lpstr>
      <vt:lpstr>Avant-propos – p. 3  Comment lire ce guide – p. 4-7  Introduction : Horizon Europe et le Cluster 2 – p. 8-17  Les appels 2023 et 2024 du Cluster 2 – p. 18-110  - Liste des appels – p. 19-24 - Démocratie et gouvernance – p. 25-49 - Patrimoine culturel et industries culturelles et créatives – p. 50-78 - Transformation sociales et économiques – p. 79-110  Pour aller plus loin : contacts, activités et ressources du PCN – p. 111-115 </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2 "Culture, créativité et société inclusive".  Ce guide s'adresse à tous les acteurs français du monde la recherche ainsi qu'aux autorités publiques, aux acteurs économiques, sociaux et culturels (entreprises, associations, musées...) potentiellement intéressés par le Cluster 2. Il propose une synthèse en français des éléments clés de chaque appel (topics) 2023 et 2024 ainsi que des références permettant aux candidats d’approfondir l'étude de l’appel ciblé et affiner leur positionnement.  Pour plus d'informations, contactez le PCN : pcn-shs@recherche.gouv.fr   Les synthèses et traductions proposées dans ce guide n'engagent que la responsabilité de leurs auteurs et en aucune manière celle de la Commission européenne.     </vt:lpstr>
      <vt:lpstr>Comment lire ce guide</vt:lpstr>
      <vt:lpstr>PowerPoint Presentation</vt:lpstr>
      <vt:lpstr>Comment consulter les projets déjà financés Utiliser la plateforme CORDIS (Community Research and Development Information Service), de la CE.  Pour vous aider : notre vignette « voir aussi » en bas de chaque diapositive  lien vers le topic  en bas de la page du topic : liste des projets financés.  Ce qu’on trouve sur les fiches-projets de CORDIS : Eléments-clés du projet : résumé, dates, financement, résultats, livrables, consortium. Lien vers le site web du projet.  Pourquoi consulter les projets déjà financés Caractéristiques de projets gagnants.  Etat de l’art des projets : à intégrer à l’état de l’art au même titre que la bibliographie.  Consortiums : pour identifier des partenaires-clés. </vt:lpstr>
      <vt:lpstr>PowerPoint Presentation</vt:lpstr>
      <vt:lpstr>PowerPoint Presentation</vt:lpstr>
      <vt:lpstr>PowerPoint Presentation</vt:lpstr>
      <vt:lpstr>CLUSTER 2 : CULTURE, CRÉATIVITÉ ET SOCIÉTÉ INCLUSIVE</vt:lpstr>
      <vt:lpstr>PowerPoint Presentation</vt:lpstr>
      <vt:lpstr>PowerPoint Presentation</vt:lpstr>
      <vt:lpstr>PowerPoint Presentation</vt:lpstr>
      <vt:lpstr>PowerPoint Presentation</vt:lpstr>
      <vt:lpstr>PowerPoint Presentation</vt:lpstr>
      <vt:lpstr>Le JRC – Joint Research Centre  </vt:lpstr>
      <vt:lpstr>Le dispositif « Hop on Facility »</vt:lpstr>
      <vt:lpstr>PowerPoint Presentation</vt:lpstr>
      <vt:lpstr>Liste des topics DEMOCRACY 2023</vt:lpstr>
      <vt:lpstr>Liste des topics DEMOCRACY 2024</vt:lpstr>
      <vt:lpstr>Liste des topics HERITAGE 2023</vt:lpstr>
      <vt:lpstr>Liste des topics HERITAGE 2024</vt:lpstr>
      <vt:lpstr>Liste des topics TRANSFORMATIONS 2023</vt:lpstr>
      <vt:lpstr>Liste des topics TRANSFORMATIONS 2024</vt:lpstr>
      <vt:lpstr>PowerPoint Presentation</vt:lpstr>
      <vt:lpstr>Destination 1 : Démocratie et gouvernance </vt:lpstr>
      <vt:lpstr>TOPICS 2023</vt:lpstr>
      <vt:lpstr>Liste des topics DEMOCRACY 2023</vt:lpstr>
      <vt:lpstr>Detecting, analyzing and countering foreign information manipulation and interference</vt:lpstr>
      <vt:lpstr>Developing a better understanding of information suppression by state authorities as an example of foreign manipulation and interference   </vt:lpstr>
      <vt:lpstr>New approaches for combatting corruption and other undue influences on political decision </vt:lpstr>
      <vt:lpstr>The emotional politics of democracy</vt:lpstr>
      <vt:lpstr>The climate imperative and its impact on democratic governance</vt:lpstr>
      <vt:lpstr>Democratic governance for times of disruptive changes to the social contract </vt:lpstr>
      <vt:lpstr>Intersectionality and equality in deliberative and participatory democratic spaces</vt:lpstr>
      <vt:lpstr>Political perspectives for the Eastern Neighbourhood and the Western Balkans</vt:lpstr>
      <vt:lpstr>TOPICS 2024</vt:lpstr>
      <vt:lpstr>Liste des topics DEMOCRACY 2024</vt:lpstr>
      <vt:lpstr>Protest politics and cultures of opposition in democracy</vt:lpstr>
      <vt:lpstr>Multilevel governance in times of climate transitions</vt:lpstr>
      <vt:lpstr>What is the long-term impact of the rule of law and European values on socio-economic outcomes?</vt:lpstr>
      <vt:lpstr>The interrelation between social, cultural and political identities, as well as the sense of belonging, and democracies</vt:lpstr>
      <vt:lpstr>Gender-roles in extremist movements and their impact on democracy</vt:lpstr>
      <vt:lpstr>Computational Social Science approaches in research on democracy</vt:lpstr>
      <vt:lpstr> Digital democracy</vt:lpstr>
      <vt:lpstr>Culture, the arts and cultural spaces for democratic participation and political expression, online and offline </vt:lpstr>
      <vt:lpstr>The role and functioning of public administrations in democratic systems</vt:lpstr>
      <vt:lpstr>Political participation in multilingual spaces </vt:lpstr>
      <vt:lpstr> Future scenarios and young visions for European democracy 2040 </vt:lpstr>
      <vt:lpstr>Testing and implementation of research results fostering democracy and governance </vt:lpstr>
      <vt:lpstr>PowerPoint Presentation</vt:lpstr>
      <vt:lpstr>Destination 2 : Le patrimoine culturel européen et les industries culturelles et creatives (ICC)</vt:lpstr>
      <vt:lpstr>TOPICS 2023</vt:lpstr>
      <vt:lpstr>Liste des topics HERITAGE 2023</vt:lpstr>
      <vt:lpstr>Green</vt:lpstr>
      <vt:lpstr>Advanced technologies for remote monitoring of heritage monuments and artefacts </vt:lpstr>
      <vt:lpstr>Cultural and creative industries for a sustainable climate transition  </vt:lpstr>
      <vt:lpstr>Digital</vt:lpstr>
      <vt:lpstr>Re-visiting the digitisation of cultural heritage: What, how and why?   </vt:lpstr>
      <vt:lpstr>Innovative</vt:lpstr>
      <vt:lpstr>Cultural heritage in transformation – facing change with confidence    </vt:lpstr>
      <vt:lpstr>Fostering socioeconomic development and job creation in rural and remote areas through cultural tourism</vt:lpstr>
      <vt:lpstr>A world leading European video game innovation system </vt:lpstr>
      <vt:lpstr>Promoting cultural literacy through arts education to foster social inclusion </vt:lpstr>
      <vt:lpstr>Cultural and creative approaches for gender-responsive STEAM education  </vt:lpstr>
      <vt:lpstr>A European Collaborative Cloud for Cultural Heritage (2023)</vt:lpstr>
      <vt:lpstr>A European Collaborative Cloud for Cultural Heritage</vt:lpstr>
      <vt:lpstr>A European Collaborative Cloud for Cultural Heritage </vt:lpstr>
      <vt:lpstr>ECCCH - Innovative tools for digitising cultural heritage objects </vt:lpstr>
      <vt:lpstr>TOPICS 2024</vt:lpstr>
      <vt:lpstr>Liste des topics HERITAGE 2024</vt:lpstr>
      <vt:lpstr>Green</vt:lpstr>
      <vt:lpstr>New European Bauhaus – Innovative solutions for greener and fairer ways of life through arts and culture, architecture and design for all   </vt:lpstr>
      <vt:lpstr>Cultural and creative industries for a sustainable climate transition</vt:lpstr>
      <vt:lpstr>Digital</vt:lpstr>
      <vt:lpstr>Leverage the digital transition for competitive European cultural and creative industries </vt:lpstr>
      <vt:lpstr>Innovative</vt:lpstr>
      <vt:lpstr>Europe’s cultural heritage and arts – promoting our values at home and abroad  </vt:lpstr>
      <vt:lpstr>Strategies to strengthen the European linguistic capital in a globalised world  </vt:lpstr>
      <vt:lpstr>PowerPoint Presentation</vt:lpstr>
      <vt:lpstr>Destination 3 : Transformations sociales et économiques</vt:lpstr>
      <vt:lpstr>TOPICS 2023</vt:lpstr>
      <vt:lpstr>Liste des topics TRANSFORMATIONS 2023</vt:lpstr>
      <vt:lpstr>Développement économique, réduction des inégalités et inclusion</vt:lpstr>
      <vt:lpstr>Towards sustainable economic policy paradigms</vt:lpstr>
      <vt:lpstr>Addressing housing inequalities in a sustainable, inclusive and affordable way</vt:lpstr>
      <vt:lpstr>Tackling inequalities in the green and digital transitions </vt:lpstr>
      <vt:lpstr>Remote working arrangements and their economic, social and spatial effects</vt:lpstr>
      <vt:lpstr>Integrated care solutions for better quality, person-centered long-term care and territorial inequalities in their provision</vt:lpstr>
      <vt:lpstr>Marché du travail et éducation</vt:lpstr>
      <vt:lpstr>Mapping of longitudinal data and assessment of inequalities in education, training and learning achievements</vt:lpstr>
      <vt:lpstr>Efficiency and effectiveness of investment in high-quality education and training</vt:lpstr>
      <vt:lpstr>Tackling European skills and labour shortages</vt:lpstr>
      <vt:lpstr>Migrations</vt:lpstr>
      <vt:lpstr>Global Shortages and Skill Partnerships</vt:lpstr>
      <vt:lpstr>Bridging the migration research to policy gap</vt:lpstr>
      <vt:lpstr>TOPICS 2024</vt:lpstr>
      <vt:lpstr>Liste des topics TRANSFORMATIONS 2024</vt:lpstr>
      <vt:lpstr>Développement économique, réduction des inégalités et inclusion</vt:lpstr>
      <vt:lpstr>Social services: economic and social returns and value added</vt:lpstr>
      <vt:lpstr>The role of social economy in addressing social exclusion, providing quality jobs and greater sustainability</vt:lpstr>
      <vt:lpstr>Social dialogue in the new world of work</vt:lpstr>
      <vt:lpstr>Policy recommendations from socio-economic impacts of loneliness in Europe</vt:lpstr>
      <vt:lpstr>Beyond the horizon: A human-friendly deployment of artificial intelligence and related technologies</vt:lpstr>
      <vt:lpstr>Marché du travail et éducation</vt:lpstr>
      <vt:lpstr>Strengthen economic fairness and resilience of active labour market policies and address high unemployment</vt:lpstr>
      <vt:lpstr>Minimise costs and maximise benefits of job creation and job destruction </vt:lpstr>
      <vt:lpstr>Effective education and labour market transitions of young people</vt:lpstr>
      <vt:lpstr>Assessing and strengthening the complementarity between new technologies and human skills </vt:lpstr>
      <vt:lpstr>Arts and cultural awareness and expression in education and training</vt:lpstr>
      <vt:lpstr>Methodologies for teamworking of researchers – reinforcing transversal collaborative skills, behavioural and implementation sciences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Sylvie Gangloff</dc:creator>
  <cp:lastModifiedBy>Alexandra Torero Ibad</cp:lastModifiedBy>
  <cp:revision>17</cp:revision>
  <cp:lastPrinted>2022-11-22T08:42:46Z</cp:lastPrinted>
  <dcterms:modified xsi:type="dcterms:W3CDTF">2023-01-10T11:36:07Z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0x010100BC697B5B71E7BA4B9D3640E35F4DEE70</vt:lpwstr>
  </property>
  <property fmtid="{D5CDD505-2E9C-101B-9397-08002B2CF9AE}" pid="3" name="MediaServiceImageTags">
    <vt:lpwstr/>
  </property>
</Properties>
</file>