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8"/>
  </p:notesMasterIdLst>
  <p:handoutMasterIdLst>
    <p:handoutMasterId r:id="rId9"/>
  </p:handoutMasterIdLst>
  <p:sldIdLst>
    <p:sldId id="331" r:id="rId5"/>
    <p:sldId id="327" r:id="rId6"/>
    <p:sldId id="333" r:id="rId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DC32"/>
    <a:srgbClr val="0C5076"/>
    <a:srgbClr val="EC1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 showGuides="1">
      <p:cViewPr varScale="1">
        <p:scale>
          <a:sx n="93" d="100"/>
          <a:sy n="93" d="100"/>
        </p:scale>
        <p:origin x="520" y="4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64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9D897012-7FF6-704A-9088-93ACEFB220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9BBEEC68-1116-A24A-AD79-7B70DE510B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C479D-4687-E740-9789-857CF0267E23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A513078-4837-CD44-8134-B2F5EC6201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23167E4C-36F1-A146-B373-CD678EBB6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0D87D-3887-3549-A415-10DFF9EDA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136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14/11/2022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 userDrawn="1"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 userDrawn="1"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528" y="1851671"/>
            <a:ext cx="1468036" cy="1516966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971600" y="1596525"/>
            <a:ext cx="7668384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none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09621"/>
            <a:ext cx="1165028" cy="605601"/>
          </a:xfrm>
          <a:prstGeom prst="rect">
            <a:avLst/>
          </a:prstGeom>
        </p:spPr>
      </p:pic>
      <p:sp>
        <p:nvSpPr>
          <p:cNvPr id="13" name="Textfeld 6"/>
          <p:cNvSpPr txBox="1"/>
          <p:nvPr userDrawn="1"/>
        </p:nvSpPr>
        <p:spPr>
          <a:xfrm>
            <a:off x="-6981" y="4713782"/>
            <a:ext cx="191468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23 </a:t>
            </a:r>
            <a:r>
              <a:rPr lang="en-US" sz="1200" kern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Novembre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2022</a:t>
            </a:r>
            <a:endParaRPr lang="fr-BE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159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994054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995686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995686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xmlns="" id="{FB55AB75-56F3-004E-8A4E-57EB4CAB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2" name="Espace réservé du numéro de diapositive 7">
            <a:extLst>
              <a:ext uri="{FF2B5EF4-FFF2-40B4-BE49-F238E27FC236}">
                <a16:creationId xmlns:a16="http://schemas.microsoft.com/office/drawing/2014/main" xmlns="" id="{4527032A-C74F-2941-8AD5-E7F64BD5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23528" y="1111091"/>
            <a:ext cx="8442808" cy="3574645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827585" y="1111092"/>
            <a:ext cx="7560840" cy="357464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xmlns="" id="{9748505C-3D2A-D74D-9CDB-23720A2B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xmlns="" id="{98F10018-47D8-6540-8D30-5845FE97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159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23928" y="324000"/>
            <a:ext cx="4860072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xmlns="" id="{9F5F8F36-9414-6946-BDAE-0A76E569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5" name="Espace réservé du numéro de diapositive 7">
            <a:extLst>
              <a:ext uri="{FF2B5EF4-FFF2-40B4-BE49-F238E27FC236}">
                <a16:creationId xmlns:a16="http://schemas.microsoft.com/office/drawing/2014/main" xmlns="" id="{39B13F4C-6D78-BF47-94DF-EE782341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 userDrawn="1">
            <p:ph type="title"/>
          </p:nvPr>
        </p:nvSpPr>
        <p:spPr bwMode="gray">
          <a:xfrm>
            <a:off x="359999" y="113159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 userDrawn="1">
            <p:ph type="body" idx="1"/>
          </p:nvPr>
        </p:nvSpPr>
        <p:spPr bwMode="gray">
          <a:xfrm>
            <a:off x="359999" y="1995686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15" name="Espace réservé de la date 1">
            <a:extLst>
              <a:ext uri="{FF2B5EF4-FFF2-40B4-BE49-F238E27FC236}">
                <a16:creationId xmlns:a16="http://schemas.microsoft.com/office/drawing/2014/main" xmlns="" id="{516EDC64-47E8-C044-91BA-F715A5EFFEFD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 bwMode="gray">
          <a:xfrm>
            <a:off x="6426336" y="4783500"/>
            <a:ext cx="1170000" cy="360000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6" name="Espace réservé du numéro de diapositive 7">
            <a:extLst>
              <a:ext uri="{FF2B5EF4-FFF2-40B4-BE49-F238E27FC236}">
                <a16:creationId xmlns:a16="http://schemas.microsoft.com/office/drawing/2014/main" xmlns="" id="{C6D56E85-7DD2-5140-A94B-D4C7F30901C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 bwMode="gray">
          <a:xfrm>
            <a:off x="7596336" y="4783500"/>
            <a:ext cx="1170000" cy="36000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09621"/>
            <a:ext cx="1165028" cy="605601"/>
          </a:xfrm>
          <a:prstGeom prst="rect">
            <a:avLst/>
          </a:prstGeom>
        </p:spPr>
      </p:pic>
      <p:sp>
        <p:nvSpPr>
          <p:cNvPr id="8" name="Textfeld 6"/>
          <p:cNvSpPr txBox="1"/>
          <p:nvPr userDrawn="1"/>
        </p:nvSpPr>
        <p:spPr>
          <a:xfrm>
            <a:off x="-6981" y="4713782"/>
            <a:ext cx="191468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23 </a:t>
            </a:r>
            <a:r>
              <a:rPr lang="en-US" sz="1200" kern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Novembre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2022</a:t>
            </a:r>
            <a:endParaRPr lang="fr-BE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xmlns="" id="{73608411-CEF7-FF4A-AAEA-BB7C02F9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050332" y="1707654"/>
            <a:ext cx="7740392" cy="1656184"/>
          </a:xfrm>
        </p:spPr>
        <p:txBody>
          <a:bodyPr/>
          <a:lstStyle/>
          <a:p>
            <a:r>
              <a:rPr lang="fr-FR" sz="2800" dirty="0"/>
              <a:t>General </a:t>
            </a:r>
            <a:r>
              <a:rPr lang="fr-FR" sz="2800" dirty="0" smtClean="0"/>
              <a:t>information</a:t>
            </a:r>
          </a:p>
          <a:p>
            <a:r>
              <a:rPr lang="fr-FR" sz="1600" dirty="0" smtClean="0">
                <a:solidFill>
                  <a:srgbClr val="F5DC32"/>
                </a:solidFill>
              </a:rPr>
              <a:t>Organisation </a:t>
            </a:r>
            <a:r>
              <a:rPr lang="fr-FR" sz="1600" dirty="0" err="1">
                <a:solidFill>
                  <a:srgbClr val="F5DC32"/>
                </a:solidFill>
              </a:rPr>
              <a:t>name</a:t>
            </a:r>
            <a:r>
              <a:rPr lang="fr-FR" sz="1600" dirty="0">
                <a:solidFill>
                  <a:srgbClr val="F5DC32"/>
                </a:solidFill>
              </a:rPr>
              <a:t> : </a:t>
            </a:r>
            <a:r>
              <a:rPr lang="fr-FR" sz="1600" dirty="0" smtClean="0">
                <a:solidFill>
                  <a:srgbClr val="F5DC32"/>
                </a:solidFill>
              </a:rPr>
              <a:t>	</a:t>
            </a:r>
            <a:r>
              <a:rPr lang="fr-FR" sz="1600" i="1" dirty="0" smtClean="0">
                <a:solidFill>
                  <a:srgbClr val="C00000"/>
                </a:solidFill>
              </a:rPr>
              <a:t>Nom de l’organisation</a:t>
            </a:r>
            <a:endParaRPr lang="fr-FR" sz="1600" i="1" dirty="0">
              <a:solidFill>
                <a:srgbClr val="C00000"/>
              </a:solidFill>
            </a:endParaRPr>
          </a:p>
          <a:p>
            <a:r>
              <a:rPr lang="en-US" altLang="en-US" sz="1600" dirty="0">
                <a:solidFill>
                  <a:srgbClr val="F5DC32"/>
                </a:solidFill>
              </a:rPr>
              <a:t>Contact name	</a:t>
            </a:r>
            <a:r>
              <a:rPr lang="en-US" altLang="en-US" sz="1600" dirty="0" smtClean="0">
                <a:solidFill>
                  <a:srgbClr val="F5DC32"/>
                </a:solidFill>
              </a:rPr>
              <a:t> : 	</a:t>
            </a:r>
            <a:r>
              <a:rPr lang="fr-FR" sz="1600" i="1" dirty="0" smtClean="0">
                <a:solidFill>
                  <a:srgbClr val="C00000"/>
                </a:solidFill>
              </a:rPr>
              <a:t>Prénom Nom</a:t>
            </a:r>
            <a:endParaRPr lang="en-US" altLang="en-US" sz="1600" i="1" dirty="0">
              <a:solidFill>
                <a:srgbClr val="C00000"/>
              </a:solidFill>
            </a:endParaRPr>
          </a:p>
          <a:p>
            <a:r>
              <a:rPr lang="en-US" altLang="en-US" sz="1600" dirty="0" smtClean="0">
                <a:solidFill>
                  <a:srgbClr val="F5DC32"/>
                </a:solidFill>
              </a:rPr>
              <a:t>Email address: 		</a:t>
            </a:r>
            <a:r>
              <a:rPr lang="fr-FR" sz="1600" i="1" dirty="0" smtClean="0">
                <a:solidFill>
                  <a:srgbClr val="C00000"/>
                </a:solidFill>
              </a:rPr>
              <a:t>xxx[at]</a:t>
            </a:r>
            <a:r>
              <a:rPr lang="fr-FR" sz="1600" i="1" dirty="0" err="1" smtClean="0">
                <a:solidFill>
                  <a:srgbClr val="C00000"/>
                </a:solidFill>
              </a:rPr>
              <a:t>yyyy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fr-FR" dirty="0" smtClean="0"/>
          </a:p>
          <a:p>
            <a:r>
              <a:rPr lang="fr-FR" sz="2800" dirty="0" err="1"/>
              <a:t>Targetted</a:t>
            </a:r>
            <a:r>
              <a:rPr lang="fr-FR" sz="2800" dirty="0"/>
              <a:t> topics</a:t>
            </a:r>
            <a:r>
              <a:rPr lang="fr-FR" sz="2800" dirty="0" smtClean="0"/>
              <a:t>: (maximum 3</a:t>
            </a:r>
            <a:r>
              <a:rPr lang="fr-FR" sz="2800" dirty="0" smtClean="0"/>
              <a:t>)</a:t>
            </a:r>
            <a:endParaRPr lang="fr-FR" sz="2800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827584" y="483518"/>
            <a:ext cx="2304256" cy="830997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Remplacer par le logo de votre organisation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7" name="Textplatzhalter 1"/>
          <p:cNvSpPr txBox="1">
            <a:spLocks/>
          </p:cNvSpPr>
          <p:nvPr/>
        </p:nvSpPr>
        <p:spPr bwMode="gray">
          <a:xfrm>
            <a:off x="1050332" y="3939902"/>
            <a:ext cx="5010150" cy="4535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325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sz="1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600" i="1" dirty="0">
                <a:solidFill>
                  <a:srgbClr val="C00000"/>
                </a:solidFill>
              </a:rPr>
              <a:t>Please insert text here</a:t>
            </a:r>
          </a:p>
          <a:p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8" y="1274054"/>
            <a:ext cx="8424000" cy="720000"/>
          </a:xfrm>
        </p:spPr>
        <p:txBody>
          <a:bodyPr/>
          <a:lstStyle/>
          <a:p>
            <a:r>
              <a:rPr lang="fr-FR" dirty="0" err="1"/>
              <a:t>Competencies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8" y="1994054"/>
            <a:ext cx="8316458" cy="2530800"/>
          </a:xfrm>
        </p:spPr>
        <p:txBody>
          <a:bodyPr/>
          <a:lstStyle/>
          <a:p>
            <a:r>
              <a:rPr lang="en-IE" dirty="0" smtClean="0"/>
              <a:t>Short presentation of the organisation activities</a:t>
            </a:r>
            <a:endParaRPr lang="en-IE" dirty="0"/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</a:t>
            </a:r>
            <a:r>
              <a:rPr lang="fr-FR" dirty="0" smtClean="0"/>
              <a:t>partie</a:t>
            </a:r>
          </a:p>
          <a:p>
            <a:pPr lvl="1"/>
            <a:endParaRPr lang="fr-FR" dirty="0"/>
          </a:p>
          <a:p>
            <a:r>
              <a:rPr lang="en-IE" dirty="0"/>
              <a:t>The skills </a:t>
            </a:r>
            <a:r>
              <a:rPr lang="en-IE" dirty="0" smtClean="0"/>
              <a:t>the organisation bring to the projects</a:t>
            </a:r>
            <a:endParaRPr lang="en-IE" dirty="0"/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</a:t>
            </a:r>
            <a:r>
              <a:rPr lang="fr-FR" dirty="0" smtClean="0"/>
              <a:t>partie</a:t>
            </a:r>
          </a:p>
          <a:p>
            <a:pPr lv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283963"/>
            <a:ext cx="2304256" cy="830997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Remplacer par le logo de votre organisation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96336" y="4803998"/>
            <a:ext cx="1170000" cy="33950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8" y="1274054"/>
            <a:ext cx="8424000" cy="720000"/>
          </a:xfrm>
        </p:spPr>
        <p:txBody>
          <a:bodyPr/>
          <a:lstStyle/>
          <a:p>
            <a:r>
              <a:rPr lang="en-US" altLang="en-US" dirty="0"/>
              <a:t>Project idea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8" y="1994054"/>
            <a:ext cx="8316458" cy="2530800"/>
          </a:xfrm>
        </p:spPr>
        <p:txBody>
          <a:bodyPr/>
          <a:lstStyle/>
          <a:p>
            <a:r>
              <a:rPr lang="en-IE" dirty="0"/>
              <a:t>Describe your project idea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endParaRPr lang="en-IE" dirty="0"/>
          </a:p>
          <a:p>
            <a:r>
              <a:rPr lang="en-IE" dirty="0" smtClean="0"/>
              <a:t>Complementary </a:t>
            </a:r>
            <a:r>
              <a:rPr lang="en-IE" dirty="0"/>
              <a:t>skills you need </a:t>
            </a:r>
            <a:r>
              <a:rPr lang="en-IE" dirty="0" smtClean="0"/>
              <a:t>to </a:t>
            </a:r>
            <a:r>
              <a:rPr lang="en-IE" dirty="0"/>
              <a:t>your consortium</a:t>
            </a:r>
          </a:p>
          <a:p>
            <a:pPr lvl="1"/>
            <a:r>
              <a:rPr lang="fr-FR" dirty="0" smtClean="0"/>
              <a:t>Sous-titre </a:t>
            </a:r>
            <a:r>
              <a:rPr lang="fr-FR" dirty="0"/>
              <a:t>de partie</a:t>
            </a:r>
          </a:p>
          <a:p>
            <a:pPr lvl="1"/>
            <a:r>
              <a:rPr lang="fr-FR" dirty="0"/>
              <a:t>Sous-titre de </a:t>
            </a:r>
            <a:r>
              <a:rPr lang="fr-FR" dirty="0" smtClean="0"/>
              <a:t>partie</a:t>
            </a:r>
          </a:p>
          <a:p>
            <a:pPr lv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283963"/>
            <a:ext cx="2304256" cy="830997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Remplacer par le logo de votre organisation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96336" y="4803998"/>
            <a:ext cx="1170000" cy="33950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915816" y="195486"/>
            <a:ext cx="42883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accent4">
                    <a:lumMod val="75000"/>
                  </a:schemeClr>
                </a:solidFill>
              </a:rPr>
              <a:t>Cette planche est utile seulement si </a:t>
            </a:r>
            <a:r>
              <a:rPr lang="fr-FR" sz="1100" dirty="0">
                <a:solidFill>
                  <a:schemeClr val="accent4">
                    <a:lumMod val="75000"/>
                  </a:schemeClr>
                </a:solidFill>
              </a:rPr>
              <a:t>vous avez une idée de projet </a:t>
            </a:r>
          </a:p>
        </p:txBody>
      </p:sp>
    </p:spTree>
    <p:extLst>
      <p:ext uri="{BB962C8B-B14F-4D97-AF65-F5344CB8AC3E}">
        <p14:creationId xmlns:p14="http://schemas.microsoft.com/office/powerpoint/2010/main" val="16323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FCDB1F8-448A-9B4E-9E75-912673BA5B96}" vid="{365F31D6-8738-E34B-8C61-30CB0CD3BB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ab95c3-f4d0-4c60-8108-975f7acf377e">
      <Terms xmlns="http://schemas.microsoft.com/office/infopath/2007/PartnerControls"/>
    </lcf76f155ced4ddcb4097134ff3c332f>
    <TaxCatchAll xmlns="6d34f164-3b49-48f5-9ac0-8c840a52bcd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731CB6CC398A4EBA527888426E30C4" ma:contentTypeVersion="13" ma:contentTypeDescription="Create a new document." ma:contentTypeScope="" ma:versionID="4e3d1a259606617ec7c4f038e486b265">
  <xsd:schema xmlns:xsd="http://www.w3.org/2001/XMLSchema" xmlns:xs="http://www.w3.org/2001/XMLSchema" xmlns:p="http://schemas.microsoft.com/office/2006/metadata/properties" xmlns:ns2="11ab95c3-f4d0-4c60-8108-975f7acf377e" xmlns:ns3="6d34f164-3b49-48f5-9ac0-8c840a52bcd3" targetNamespace="http://schemas.microsoft.com/office/2006/metadata/properties" ma:root="true" ma:fieldsID="2d219aaa6726396b458e4c3d49470eaa" ns2:_="" ns3:_="">
    <xsd:import namespace="11ab95c3-f4d0-4c60-8108-975f7acf377e"/>
    <xsd:import namespace="6d34f164-3b49-48f5-9ac0-8c840a52bc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b95c3-f4d0-4c60-8108-975f7acf37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a5a789a-0080-4889-9b37-6d1526ad77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4f164-3b49-48f5-9ac0-8c840a52bcd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0f318de-343f-4d54-b6e9-ac350d18cc11}" ma:internalName="TaxCatchAll" ma:showField="CatchAllData" ma:web="6d34f164-3b49-48f5-9ac0-8c840a52bc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F22248-1466-457F-8BBA-A837F769BC47}">
  <ds:schemaRefs>
    <ds:schemaRef ds:uri="http://schemas.microsoft.com/office/2006/metadata/properties"/>
    <ds:schemaRef ds:uri="http://schemas.microsoft.com/office/infopath/2007/PartnerControls"/>
    <ds:schemaRef ds:uri="11ab95c3-f4d0-4c60-8108-975f7acf377e"/>
    <ds:schemaRef ds:uri="6d34f164-3b49-48f5-9ac0-8c840a52bcd3"/>
  </ds:schemaRefs>
</ds:datastoreItem>
</file>

<file path=customXml/itemProps2.xml><?xml version="1.0" encoding="utf-8"?>
<ds:datastoreItem xmlns:ds="http://schemas.openxmlformats.org/officeDocument/2006/customXml" ds:itemID="{FAD7C5A6-3965-41BA-A7DA-0553D239D3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178E16-AFB5-4F57-A0F9-E74F3FADD9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b95c3-f4d0-4c60-8108-975f7acf377e"/>
    <ds:schemaRef ds:uri="6d34f164-3b49-48f5-9ac0-8c840a52bc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443</TotalTime>
  <Words>97</Words>
  <Application>Microsoft Office PowerPoint</Application>
  <PresentationFormat>Affichage à l'écran (16:9)</PresentationFormat>
  <Paragraphs>31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OPÉRATEURS</vt:lpstr>
      <vt:lpstr>Présentation PowerPoint</vt:lpstr>
      <vt:lpstr>Competencies</vt:lpstr>
      <vt:lpstr>Project idea</vt:lpstr>
    </vt:vector>
  </TitlesOfParts>
  <Manager>Client</Manager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</dc:title>
  <dc:subject>Client</dc:subject>
  <dc:creator>Microsoft Office User</dc:creator>
  <cp:lastModifiedBy>Gaël MAUGIS</cp:lastModifiedBy>
  <cp:revision>36</cp:revision>
  <dcterms:created xsi:type="dcterms:W3CDTF">2020-10-27T08:44:50Z</dcterms:created>
  <dcterms:modified xsi:type="dcterms:W3CDTF">2022-11-14T16:18:01Z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0x01010068731CB6CC398A4EBA527888426E30C4</vt:lpwstr>
  </property>
  <property fmtid="{D5CDD505-2E9C-101B-9397-08002B2CF9AE}" pid="3" name="MediaServiceImageTags">
    <vt:lpwstr/>
  </property>
</Properties>
</file>