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5" r:id="rId5"/>
  </p:sldMasterIdLst>
  <p:notesMasterIdLst>
    <p:notesMasterId r:id="rId39"/>
  </p:notesMasterIdLst>
  <p:handoutMasterIdLst>
    <p:handoutMasterId r:id="rId40"/>
  </p:handoutMasterIdLst>
  <p:sldIdLst>
    <p:sldId id="399" r:id="rId6"/>
    <p:sldId id="481" r:id="rId7"/>
    <p:sldId id="404" r:id="rId8"/>
    <p:sldId id="490" r:id="rId9"/>
    <p:sldId id="557" r:id="rId10"/>
    <p:sldId id="656" r:id="rId11"/>
    <p:sldId id="660" r:id="rId12"/>
    <p:sldId id="618" r:id="rId13"/>
    <p:sldId id="459" r:id="rId14"/>
    <p:sldId id="654" r:id="rId15"/>
    <p:sldId id="567" r:id="rId16"/>
    <p:sldId id="501" r:id="rId17"/>
    <p:sldId id="508" r:id="rId18"/>
    <p:sldId id="509" r:id="rId19"/>
    <p:sldId id="500" r:id="rId20"/>
    <p:sldId id="507" r:id="rId21"/>
    <p:sldId id="565" r:id="rId22"/>
    <p:sldId id="505" r:id="rId23"/>
    <p:sldId id="504" r:id="rId24"/>
    <p:sldId id="506" r:id="rId25"/>
    <p:sldId id="566" r:id="rId26"/>
    <p:sldId id="502" r:id="rId27"/>
    <p:sldId id="503" r:id="rId28"/>
    <p:sldId id="659" r:id="rId29"/>
    <p:sldId id="655" r:id="rId30"/>
    <p:sldId id="613" r:id="rId31"/>
    <p:sldId id="611" r:id="rId32"/>
    <p:sldId id="658" r:id="rId33"/>
    <p:sldId id="610" r:id="rId34"/>
    <p:sldId id="661" r:id="rId35"/>
    <p:sldId id="649" r:id="rId36"/>
    <p:sldId id="662" r:id="rId37"/>
    <p:sldId id="615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23" roundtripDataSignature="AMtx7miPYWrwpuyBnyEJ5ueRHruxzpsHF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A06603-9BCB-DC72-87A7-B07579E4A3D2}" name="Florent GOIFFON" initials="FG" userId="S::florent.goiffon@collaboratif-dne.fr::b7f31834-e297-4753-a31b-96c29fed42cf" providerId="AD"/>
  <p188:author id="{B7580C07-CCC1-5265-041C-2FFBDA032C6C}" name="Alexandra TORERO-IBAD" initials="AT" userId="S::alexandra.torero-ibad@collaboratif-dne.fr::25d8c62a-6b0d-4a2b-8b4b-5128e6ae843a" providerId="AD"/>
  <p188:author id="{9D2E181C-F17D-9A14-F562-DB1E1D89C02F}" name="Sylvie GANGLOFF" initials="SG" userId="S::sylvie.gangloff@collaboratif-dne.fr::d6914ae8-1b39-442f-bc7b-1e30cce071f5" providerId="AD"/>
  <p188:author id="{A36691CE-8DF7-3A15-6F02-FDE530BD5671}" name="Margot BURIDENT" initials="MB" userId="S::margot.burident@collaboratif-dne.fr::c281ca76-7ca7-4de7-bc03-98a390b0c0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nt GOIFFON" initials="FG" lastIdx="4" clrIdx="0">
    <p:extLst>
      <p:ext uri="{19B8F6BF-5375-455C-9EA6-DF929625EA0E}">
        <p15:presenceInfo xmlns:p15="http://schemas.microsoft.com/office/powerpoint/2012/main" userId="S::florent.goiffon@collaboratif-dne.fr::b7f31834-e297-4753-a31b-96c29fed42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6BD"/>
    <a:srgbClr val="3333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12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123" Type="http://customschemas.google.com/relationships/presentationmetadata" Target="metadata"/><Relationship Id="rId128" Type="http://schemas.openxmlformats.org/officeDocument/2006/relationships/tableStyles" Target="tableStyles.xml"/><Relationship Id="rId131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2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26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124" Type="http://schemas.openxmlformats.org/officeDocument/2006/relationships/commentAuthors" Target="commentAuthors.xml"/><Relationship Id="rId129" Type="http://schemas.microsoft.com/office/2016/11/relationships/changesInfo" Target="changesInfos/changesInfo1.xml"/><Relationship Id="rId20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t GOIFFON" userId="b7f31834-e297-4753-a31b-96c29fed42cf" providerId="ADAL" clId="{4433DABD-71D7-F044-8817-EEBFDF82C0D0}"/>
    <pc:docChg chg="undo redo custSel modSld sldOrd">
      <pc:chgData name="Florent GOIFFON" userId="b7f31834-e297-4753-a31b-96c29fed42cf" providerId="ADAL" clId="{4433DABD-71D7-F044-8817-EEBFDF82C0D0}" dt="2022-10-20T09:45:47.277" v="961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53FBDE81-2D6E-71EC-FD8B-136615969381}"/>
    <pc:docChg chg="addSld modSld sldOrd">
      <pc:chgData name="Florent GOIFFON" userId="S::florent.goiffon@collaboratif-dne.fr::b7f31834-e297-4753-a31b-96c29fed42cf" providerId="AD" clId="Web-{53FBDE81-2D6E-71EC-FD8B-136615969381}" dt="2022-10-04T13:27:56.265" v="468" actId="14100"/>
      <pc:docMkLst>
        <pc:docMk/>
      </pc:docMkLst>
      <pc:sldChg chg="ord">
        <pc:chgData name="Florent GOIFFON" userId="S::florent.goiffon@collaboratif-dne.fr::b7f31834-e297-4753-a31b-96c29fed42cf" providerId="AD" clId="Web-{53FBDE81-2D6E-71EC-FD8B-136615969381}" dt="2022-10-04T13:19:42.326" v="17"/>
        <pc:sldMkLst>
          <pc:docMk/>
          <pc:sldMk cId="295058821" sldId="557"/>
        </pc:sldMkLst>
      </pc:sldChg>
      <pc:sldChg chg="modSp">
        <pc:chgData name="Florent GOIFFON" userId="S::florent.goiffon@collaboratif-dne.fr::b7f31834-e297-4753-a31b-96c29fed42cf" providerId="AD" clId="Web-{53FBDE81-2D6E-71EC-FD8B-136615969381}" dt="2022-10-04T13:21:17.096" v="31" actId="1076"/>
        <pc:sldMkLst>
          <pc:docMk/>
          <pc:sldMk cId="454484978" sldId="611"/>
        </pc:sldMkLst>
        <pc:spChg chg="mod">
          <ac:chgData name="Florent GOIFFON" userId="S::florent.goiffon@collaboratif-dne.fr::b7f31834-e297-4753-a31b-96c29fed42cf" providerId="AD" clId="Web-{53FBDE81-2D6E-71EC-FD8B-136615969381}" dt="2022-10-04T13:21:17.096" v="31" actId="1076"/>
          <ac:spMkLst>
            <pc:docMk/>
            <pc:sldMk cId="454484978" sldId="611"/>
            <ac:spMk id="317" creationId="{00000000-0000-0000-0000-000000000000}"/>
          </ac:spMkLst>
        </pc:spChg>
      </pc:sldChg>
    </pc:docChg>
  </pc:docChgLst>
  <pc:docChgLst>
    <pc:chgData name="Alexandra TORERO-IBAD" userId="25d8c62a-6b0d-4a2b-8b4b-5128e6ae843a" providerId="ADAL" clId="{D82842E7-5A38-4973-856C-65FAB9D5769F}"/>
    <pc:docChg chg="undo redo custSel addSld delSld modSld sldOrd modMainMaster">
      <pc:chgData name="Alexandra TORERO-IBAD" userId="25d8c62a-6b0d-4a2b-8b4b-5128e6ae843a" providerId="ADAL" clId="{D82842E7-5A38-4973-856C-65FAB9D5769F}" dt="2022-11-24T14:45:58.219" v="5522" actId="14100"/>
      <pc:docMkLst>
        <pc:docMk/>
      </pc:docMkLst>
      <pc:sldChg chg="modSp">
        <pc:chgData name="Alexandra TORERO-IBAD" userId="25d8c62a-6b0d-4a2b-8b4b-5128e6ae843a" providerId="ADAL" clId="{D82842E7-5A38-4973-856C-65FAB9D5769F}" dt="2022-11-22T15:14:13.258" v="393" actId="20577"/>
        <pc:sldMkLst>
          <pc:docMk/>
          <pc:sldMk cId="1233764112" sldId="399"/>
        </pc:sldMkLst>
        <pc:spChg chg="mod">
          <ac:chgData name="Alexandra TORERO-IBAD" userId="25d8c62a-6b0d-4a2b-8b4b-5128e6ae843a" providerId="ADAL" clId="{D82842E7-5A38-4973-856C-65FAB9D5769F}" dt="2022-11-22T15:14:13.258" v="393" actId="20577"/>
          <ac:spMkLst>
            <pc:docMk/>
            <pc:sldMk cId="1233764112" sldId="399"/>
            <ac:spMk id="5" creationId="{CCB067EF-6338-C34E-8BD8-AE93FAC383B5}"/>
          </ac:spMkLst>
        </pc:spChg>
      </pc:sldChg>
      <pc:sldChg chg="addSp delSp modSp">
        <pc:chgData name="Alexandra TORERO-IBAD" userId="25d8c62a-6b0d-4a2b-8b4b-5128e6ae843a" providerId="ADAL" clId="{D82842E7-5A38-4973-856C-65FAB9D5769F}" dt="2022-11-22T15:49:09.289" v="1620" actId="207"/>
        <pc:sldMkLst>
          <pc:docMk/>
          <pc:sldMk cId="3902605184" sldId="404"/>
        </pc:sldMkLst>
        <pc:spChg chg="mod">
          <ac:chgData name="Alexandra TORERO-IBAD" userId="25d8c62a-6b0d-4a2b-8b4b-5128e6ae843a" providerId="ADAL" clId="{D82842E7-5A38-4973-856C-65FAB9D5769F}" dt="2022-11-22T15:47:34.739" v="1540" actId="14100"/>
          <ac:spMkLst>
            <pc:docMk/>
            <pc:sldMk cId="3902605184" sldId="404"/>
            <ac:spMk id="2" creationId="{B8F65286-5C99-40D9-861E-434241F24E96}"/>
          </ac:spMkLst>
        </pc:spChg>
        <pc:spChg chg="del">
          <ac:chgData name="Alexandra TORERO-IBAD" userId="25d8c62a-6b0d-4a2b-8b4b-5128e6ae843a" providerId="ADAL" clId="{D82842E7-5A38-4973-856C-65FAB9D5769F}" dt="2022-11-22T15:22:02.272" v="918" actId="478"/>
          <ac:spMkLst>
            <pc:docMk/>
            <pc:sldMk cId="3902605184" sldId="404"/>
            <ac:spMk id="6" creationId="{D4F15913-4E25-0C40-BB20-2FF39D9DDE43}"/>
          </ac:spMkLst>
        </pc:spChg>
        <pc:spChg chg="add del mod">
          <ac:chgData name="Alexandra TORERO-IBAD" userId="25d8c62a-6b0d-4a2b-8b4b-5128e6ae843a" providerId="ADAL" clId="{D82842E7-5A38-4973-856C-65FAB9D5769F}" dt="2022-11-22T15:45:49.287" v="1445" actId="478"/>
          <ac:spMkLst>
            <pc:docMk/>
            <pc:sldMk cId="3902605184" sldId="404"/>
            <ac:spMk id="7" creationId="{4E01FD08-2E2D-DF4A-BEE9-151742CDEDC2}"/>
          </ac:spMkLst>
        </pc:spChg>
        <pc:spChg chg="mod">
          <ac:chgData name="Alexandra TORERO-IBAD" userId="25d8c62a-6b0d-4a2b-8b4b-5128e6ae843a" providerId="ADAL" clId="{D82842E7-5A38-4973-856C-65FAB9D5769F}" dt="2022-11-22T15:47:20.154" v="1535" actId="1582"/>
          <ac:spMkLst>
            <pc:docMk/>
            <pc:sldMk cId="3902605184" sldId="404"/>
            <ac:spMk id="12" creationId="{4DE91148-A0AE-584E-995B-26A42C99968A}"/>
          </ac:spMkLst>
        </pc:spChg>
        <pc:spChg chg="add del mod">
          <ac:chgData name="Alexandra TORERO-IBAD" userId="25d8c62a-6b0d-4a2b-8b4b-5128e6ae843a" providerId="ADAL" clId="{D82842E7-5A38-4973-856C-65FAB9D5769F}" dt="2022-11-22T15:49:09.289" v="1620" actId="207"/>
          <ac:spMkLst>
            <pc:docMk/>
            <pc:sldMk cId="3902605184" sldId="404"/>
            <ac:spMk id="37" creationId="{9A2698E8-72CE-F24A-AEEA-E83768C08881}"/>
          </ac:spMkLst>
        </pc:spChg>
        <pc:grpChg chg="add mod">
          <ac:chgData name="Alexandra TORERO-IBAD" userId="25d8c62a-6b0d-4a2b-8b4b-5128e6ae843a" providerId="ADAL" clId="{D82842E7-5A38-4973-856C-65FAB9D5769F}" dt="2022-11-22T15:47:04.723" v="1534" actId="1076"/>
          <ac:grpSpMkLst>
            <pc:docMk/>
            <pc:sldMk cId="3902605184" sldId="404"/>
            <ac:grpSpMk id="4" creationId="{F31505C7-E465-47E3-AA7C-F4AB0EAE9ADC}"/>
          </ac:grpSpMkLst>
        </pc:grpChg>
        <pc:grpChg chg="add">
          <ac:chgData name="Alexandra TORERO-IBAD" userId="25d8c62a-6b0d-4a2b-8b4b-5128e6ae843a" providerId="ADAL" clId="{D82842E7-5A38-4973-856C-65FAB9D5769F}" dt="2022-11-22T15:02:40.657" v="196"/>
          <ac:grpSpMkLst>
            <pc:docMk/>
            <pc:sldMk cId="3902605184" sldId="404"/>
            <ac:grpSpMk id="8" creationId="{D52153DA-5964-4E15-A5D9-222B656BC574}"/>
          </ac:grpSpMkLst>
        </pc:grpChg>
        <pc:picChg chg="mod">
          <ac:chgData name="Alexandra TORERO-IBAD" userId="25d8c62a-6b0d-4a2b-8b4b-5128e6ae843a" providerId="ADAL" clId="{D82842E7-5A38-4973-856C-65FAB9D5769F}" dt="2022-11-22T15:22:29.883" v="927" actId="164"/>
          <ac:picMkLst>
            <pc:docMk/>
            <pc:sldMk cId="3902605184" sldId="404"/>
            <ac:picMk id="3" creationId="{EAEB39B5-7328-034A-BA47-60884C25FD4C}"/>
          </ac:picMkLst>
        </pc:picChg>
      </pc:sldChg>
      <pc:sldChg chg="addSp delSp modSp">
        <pc:chgData name="Alexandra TORERO-IBAD" userId="25d8c62a-6b0d-4a2b-8b4b-5128e6ae843a" providerId="ADAL" clId="{D82842E7-5A38-4973-856C-65FAB9D5769F}" dt="2022-11-22T15:56:47.741" v="1723" actId="113"/>
        <pc:sldMkLst>
          <pc:docMk/>
          <pc:sldMk cId="1105445651" sldId="459"/>
        </pc:sldMkLst>
        <pc:spChg chg="del">
          <ac:chgData name="Alexandra TORERO-IBAD" userId="25d8c62a-6b0d-4a2b-8b4b-5128e6ae843a" providerId="ADAL" clId="{D82842E7-5A38-4973-856C-65FAB9D5769F}" dt="2022-11-22T15:56:22.767" v="1704" actId="478"/>
          <ac:spMkLst>
            <pc:docMk/>
            <pc:sldMk cId="1105445651" sldId="459"/>
            <ac:spMk id="2" creationId="{149DE621-FFF4-44F9-87F1-08F9051428E5}"/>
          </ac:spMkLst>
        </pc:spChg>
        <pc:spChg chg="add del mod">
          <ac:chgData name="Alexandra TORERO-IBAD" userId="25d8c62a-6b0d-4a2b-8b4b-5128e6ae843a" providerId="ADAL" clId="{D82842E7-5A38-4973-856C-65FAB9D5769F}" dt="2022-11-22T15:56:00.538" v="1667" actId="478"/>
          <ac:spMkLst>
            <pc:docMk/>
            <pc:sldMk cId="1105445651" sldId="459"/>
            <ac:spMk id="4" creationId="{4386EB50-4935-45B4-AD10-495985E20774}"/>
          </ac:spMkLst>
        </pc:spChg>
        <pc:spChg chg="del">
          <ac:chgData name="Alexandra TORERO-IBAD" userId="25d8c62a-6b0d-4a2b-8b4b-5128e6ae843a" providerId="ADAL" clId="{D82842E7-5A38-4973-856C-65FAB9D5769F}" dt="2022-11-22T15:55:57.946" v="1666" actId="478"/>
          <ac:spMkLst>
            <pc:docMk/>
            <pc:sldMk cId="1105445651" sldId="459"/>
            <ac:spMk id="5" creationId="{A12FB542-749B-43B4-A941-2E0D85C89157}"/>
          </ac:spMkLst>
        </pc:spChg>
        <pc:spChg chg="mod">
          <ac:chgData name="Alexandra TORERO-IBAD" userId="25d8c62a-6b0d-4a2b-8b4b-5128e6ae843a" providerId="ADAL" clId="{D82842E7-5A38-4973-856C-65FAB9D5769F}" dt="2022-11-22T15:56:31.596" v="1717" actId="20577"/>
          <ac:spMkLst>
            <pc:docMk/>
            <pc:sldMk cId="1105445651" sldId="459"/>
            <ac:spMk id="131" creationId="{00000000-0000-0000-0000-000000000000}"/>
          </ac:spMkLst>
        </pc:spChg>
        <pc:spChg chg="mod">
          <ac:chgData name="Alexandra TORERO-IBAD" userId="25d8c62a-6b0d-4a2b-8b4b-5128e6ae843a" providerId="ADAL" clId="{D82842E7-5A38-4973-856C-65FAB9D5769F}" dt="2022-11-22T15:56:47.741" v="1723" actId="113"/>
          <ac:spMkLst>
            <pc:docMk/>
            <pc:sldMk cId="1105445651" sldId="459"/>
            <ac:spMk id="134" creationId="{00000000-0000-0000-0000-000000000000}"/>
          </ac:spMkLst>
        </pc:spChg>
        <pc:grpChg chg="add">
          <ac:chgData name="Alexandra TORERO-IBAD" userId="25d8c62a-6b0d-4a2b-8b4b-5128e6ae843a" providerId="ADAL" clId="{D82842E7-5A38-4973-856C-65FAB9D5769F}" dt="2022-11-22T15:05:46.509" v="253"/>
          <ac:grpSpMkLst>
            <pc:docMk/>
            <pc:sldMk cId="1105445651" sldId="459"/>
            <ac:grpSpMk id="6" creationId="{7A965502-A0A1-4F98-9BDB-473B2AE3F17B}"/>
          </ac:grpSpMkLst>
        </pc:grpChg>
      </pc:sldChg>
      <pc:sldChg chg="modSp">
        <pc:chgData name="Alexandra TORERO-IBAD" userId="25d8c62a-6b0d-4a2b-8b4b-5128e6ae843a" providerId="ADAL" clId="{D82842E7-5A38-4973-856C-65FAB9D5769F}" dt="2022-11-22T15:21:00.332" v="896" actId="20577"/>
        <pc:sldMkLst>
          <pc:docMk/>
          <pc:sldMk cId="205235755" sldId="481"/>
        </pc:sldMkLst>
        <pc:spChg chg="mod">
          <ac:chgData name="Alexandra TORERO-IBAD" userId="25d8c62a-6b0d-4a2b-8b4b-5128e6ae843a" providerId="ADAL" clId="{D82842E7-5A38-4973-856C-65FAB9D5769F}" dt="2022-11-22T15:21:00.332" v="896" actId="20577"/>
          <ac:spMkLst>
            <pc:docMk/>
            <pc:sldMk cId="205235755" sldId="481"/>
            <ac:spMk id="6" creationId="{00000000-0000-0000-0000-000000000000}"/>
          </ac:spMkLst>
        </pc:spChg>
      </pc:sldChg>
      <pc:sldChg chg="addSp delSp modSp">
        <pc:chgData name="Alexandra TORERO-IBAD" userId="25d8c62a-6b0d-4a2b-8b4b-5128e6ae843a" providerId="ADAL" clId="{D82842E7-5A38-4973-856C-65FAB9D5769F}" dt="2022-11-22T15:54:14.844" v="1639" actId="14100"/>
        <pc:sldMkLst>
          <pc:docMk/>
          <pc:sldMk cId="519156999" sldId="490"/>
        </pc:sldMkLst>
        <pc:spChg chg="mod">
          <ac:chgData name="Alexandra TORERO-IBAD" userId="25d8c62a-6b0d-4a2b-8b4b-5128e6ae843a" providerId="ADAL" clId="{D82842E7-5A38-4973-856C-65FAB9D5769F}" dt="2022-11-22T15:47:56.251" v="1546" actId="20577"/>
          <ac:spMkLst>
            <pc:docMk/>
            <pc:sldMk cId="519156999" sldId="490"/>
            <ac:spMk id="2" creationId="{D392443B-F1A6-7028-E153-EF035695E1F7}"/>
          </ac:spMkLst>
        </pc:spChg>
        <pc:spChg chg="add del">
          <ac:chgData name="Alexandra TORERO-IBAD" userId="25d8c62a-6b0d-4a2b-8b4b-5128e6ae843a" providerId="ADAL" clId="{D82842E7-5A38-4973-856C-65FAB9D5769F}" dt="2022-11-22T15:45:46.318" v="1444" actId="478"/>
          <ac:spMkLst>
            <pc:docMk/>
            <pc:sldMk cId="519156999" sldId="490"/>
            <ac:spMk id="6" creationId="{7615318A-51D9-A692-5D65-A1B3B75F3C68}"/>
          </ac:spMkLst>
        </pc:spChg>
        <pc:grpChg chg="add">
          <ac:chgData name="Alexandra TORERO-IBAD" userId="25d8c62a-6b0d-4a2b-8b4b-5128e6ae843a" providerId="ADAL" clId="{D82842E7-5A38-4973-856C-65FAB9D5769F}" dt="2022-11-22T15:02:51.085" v="199"/>
          <ac:grpSpMkLst>
            <pc:docMk/>
            <pc:sldMk cId="519156999" sldId="490"/>
            <ac:grpSpMk id="7" creationId="{13C303C7-A977-481A-BB09-0A81268BD7BA}"/>
          </ac:grpSpMkLst>
        </pc:grpChg>
        <pc:graphicFrameChg chg="mod modGraphic">
          <ac:chgData name="Alexandra TORERO-IBAD" userId="25d8c62a-6b0d-4a2b-8b4b-5128e6ae843a" providerId="ADAL" clId="{D82842E7-5A38-4973-856C-65FAB9D5769F}" dt="2022-11-22T15:54:14.844" v="1639" actId="14100"/>
          <ac:graphicFrameMkLst>
            <pc:docMk/>
            <pc:sldMk cId="519156999" sldId="490"/>
            <ac:graphicFrameMk id="5" creationId="{5280606C-A280-D44B-A36A-3DB1E45AD62C}"/>
          </ac:graphicFrameMkLst>
        </pc:graphicFrameChg>
      </pc:sldChg>
      <pc:sldChg chg="addSp modSp">
        <pc:chgData name="Alexandra TORERO-IBAD" userId="25d8c62a-6b0d-4a2b-8b4b-5128e6ae843a" providerId="ADAL" clId="{D82842E7-5A38-4973-856C-65FAB9D5769F}" dt="2022-11-22T15:08:56.272" v="315" actId="20577"/>
        <pc:sldMkLst>
          <pc:docMk/>
          <pc:sldMk cId="995304316" sldId="500"/>
        </pc:sldMkLst>
        <pc:spChg chg="mod">
          <ac:chgData name="Alexandra TORERO-IBAD" userId="25d8c62a-6b0d-4a2b-8b4b-5128e6ae843a" providerId="ADAL" clId="{D82842E7-5A38-4973-856C-65FAB9D5769F}" dt="2022-11-22T15:08:56.272" v="315" actId="20577"/>
          <ac:spMkLst>
            <pc:docMk/>
            <pc:sldMk cId="995304316" sldId="500"/>
            <ac:spMk id="8" creationId="{1DD7D585-CC4D-0A2E-7E80-11C5E590F665}"/>
          </ac:spMkLst>
        </pc:spChg>
        <pc:grpChg chg="add">
          <ac:chgData name="Alexandra TORERO-IBAD" userId="25d8c62a-6b0d-4a2b-8b4b-5128e6ae843a" providerId="ADAL" clId="{D82842E7-5A38-4973-856C-65FAB9D5769F}" dt="2022-11-22T15:06:14.142" v="259"/>
          <ac:grpSpMkLst>
            <pc:docMk/>
            <pc:sldMk cId="995304316" sldId="500"/>
            <ac:grpSpMk id="6" creationId="{DA54C812-5042-4D7D-B9BF-6223852907CD}"/>
          </ac:grpSpMkLst>
        </pc:grpChg>
      </pc:sldChg>
      <pc:sldChg chg="addSp modSp">
        <pc:chgData name="Alexandra TORERO-IBAD" userId="25d8c62a-6b0d-4a2b-8b4b-5128e6ae843a" providerId="ADAL" clId="{D82842E7-5A38-4973-856C-65FAB9D5769F}" dt="2022-11-22T15:09:11.760" v="321" actId="20577"/>
        <pc:sldMkLst>
          <pc:docMk/>
          <pc:sldMk cId="3323787018" sldId="501"/>
        </pc:sldMkLst>
        <pc:spChg chg="mod">
          <ac:chgData name="Alexandra TORERO-IBAD" userId="25d8c62a-6b0d-4a2b-8b4b-5128e6ae843a" providerId="ADAL" clId="{D82842E7-5A38-4973-856C-65FAB9D5769F}" dt="2022-11-22T15:09:11.760" v="321" actId="20577"/>
          <ac:spMkLst>
            <pc:docMk/>
            <pc:sldMk cId="3323787018" sldId="501"/>
            <ac:spMk id="3" creationId="{B13A2E6E-9187-BE5C-5C7A-133FFDC69846}"/>
          </ac:spMkLst>
        </pc:spChg>
        <pc:grpChg chg="add">
          <ac:chgData name="Alexandra TORERO-IBAD" userId="25d8c62a-6b0d-4a2b-8b4b-5128e6ae843a" providerId="ADAL" clId="{D82842E7-5A38-4973-856C-65FAB9D5769F}" dt="2022-11-22T15:05:56.413" v="256"/>
          <ac:grpSpMkLst>
            <pc:docMk/>
            <pc:sldMk cId="3323787018" sldId="501"/>
            <ac:grpSpMk id="9" creationId="{8654F910-01A6-4601-A229-C83BA978A3B5}"/>
          </ac:grpSpMkLst>
        </pc:grpChg>
      </pc:sldChg>
      <pc:sldChg chg="addSp modSp">
        <pc:chgData name="Alexandra TORERO-IBAD" userId="25d8c62a-6b0d-4a2b-8b4b-5128e6ae843a" providerId="ADAL" clId="{D82842E7-5A38-4973-856C-65FAB9D5769F}" dt="2022-11-22T15:08:22.854" v="305" actId="20577"/>
        <pc:sldMkLst>
          <pc:docMk/>
          <pc:sldMk cId="802368407" sldId="502"/>
        </pc:sldMkLst>
        <pc:spChg chg="mod">
          <ac:chgData name="Alexandra TORERO-IBAD" userId="25d8c62a-6b0d-4a2b-8b4b-5128e6ae843a" providerId="ADAL" clId="{D82842E7-5A38-4973-856C-65FAB9D5769F}" dt="2022-11-22T15:08:22.854" v="305" actId="20577"/>
          <ac:spMkLst>
            <pc:docMk/>
            <pc:sldMk cId="802368407" sldId="502"/>
            <ac:spMk id="8" creationId="{0A4F4A64-002C-18F6-5AD0-5BA6378D9046}"/>
          </ac:spMkLst>
        </pc:spChg>
        <pc:grpChg chg="add">
          <ac:chgData name="Alexandra TORERO-IBAD" userId="25d8c62a-6b0d-4a2b-8b4b-5128e6ae843a" providerId="ADAL" clId="{D82842E7-5A38-4973-856C-65FAB9D5769F}" dt="2022-11-22T15:06:29.868" v="264"/>
          <ac:grpSpMkLst>
            <pc:docMk/>
            <pc:sldMk cId="802368407" sldId="502"/>
            <ac:grpSpMk id="7" creationId="{AA0C5471-64DD-4FD6-A552-7FD806B47F0C}"/>
          </ac:grpSpMkLst>
        </pc:grpChg>
      </pc:sldChg>
      <pc:sldChg chg="addSp modSp">
        <pc:chgData name="Alexandra TORERO-IBAD" userId="25d8c62a-6b0d-4a2b-8b4b-5128e6ae843a" providerId="ADAL" clId="{D82842E7-5A38-4973-856C-65FAB9D5769F}" dt="2022-11-22T15:08:17.247" v="303" actId="20577"/>
        <pc:sldMkLst>
          <pc:docMk/>
          <pc:sldMk cId="564166418" sldId="503"/>
        </pc:sldMkLst>
        <pc:spChg chg="mod">
          <ac:chgData name="Alexandra TORERO-IBAD" userId="25d8c62a-6b0d-4a2b-8b4b-5128e6ae843a" providerId="ADAL" clId="{D82842E7-5A38-4973-856C-65FAB9D5769F}" dt="2022-11-22T15:08:17.247" v="303" actId="20577"/>
          <ac:spMkLst>
            <pc:docMk/>
            <pc:sldMk cId="564166418" sldId="503"/>
            <ac:spMk id="8" creationId="{70CA986D-8EBE-097C-DDD2-61A86EB6C7D3}"/>
          </ac:spMkLst>
        </pc:spChg>
        <pc:grpChg chg="add">
          <ac:chgData name="Alexandra TORERO-IBAD" userId="25d8c62a-6b0d-4a2b-8b4b-5128e6ae843a" providerId="ADAL" clId="{D82842E7-5A38-4973-856C-65FAB9D5769F}" dt="2022-11-22T15:06:32.050" v="265"/>
          <ac:grpSpMkLst>
            <pc:docMk/>
            <pc:sldMk cId="564166418" sldId="503"/>
            <ac:grpSpMk id="7" creationId="{02469B82-0CFD-4971-89B1-0CD0A67F0F63}"/>
          </ac:grpSpMkLst>
        </pc:grpChg>
      </pc:sldChg>
      <pc:sldChg chg="addSp modSp">
        <pc:chgData name="Alexandra TORERO-IBAD" userId="25d8c62a-6b0d-4a2b-8b4b-5128e6ae843a" providerId="ADAL" clId="{D82842E7-5A38-4973-856C-65FAB9D5769F}" dt="2022-11-22T15:08:35.169" v="309" actId="20577"/>
        <pc:sldMkLst>
          <pc:docMk/>
          <pc:sldMk cId="821457888" sldId="504"/>
        </pc:sldMkLst>
        <pc:spChg chg="mod">
          <ac:chgData name="Alexandra TORERO-IBAD" userId="25d8c62a-6b0d-4a2b-8b4b-5128e6ae843a" providerId="ADAL" clId="{D82842E7-5A38-4973-856C-65FAB9D5769F}" dt="2022-11-22T15:08:35.169" v="309" actId="20577"/>
          <ac:spMkLst>
            <pc:docMk/>
            <pc:sldMk cId="821457888" sldId="504"/>
            <ac:spMk id="8" creationId="{AC66D9B0-90A0-46BE-9EDE-1EFB1B431870}"/>
          </ac:spMkLst>
        </pc:spChg>
        <pc:grpChg chg="add">
          <ac:chgData name="Alexandra TORERO-IBAD" userId="25d8c62a-6b0d-4a2b-8b4b-5128e6ae843a" providerId="ADAL" clId="{D82842E7-5A38-4973-856C-65FAB9D5769F}" dt="2022-11-22T15:06:23.165" v="262"/>
          <ac:grpSpMkLst>
            <pc:docMk/>
            <pc:sldMk cId="821457888" sldId="504"/>
            <ac:grpSpMk id="7" creationId="{FA6CDCE5-D7C2-40D2-AEAA-15F62DB6B5A2}"/>
          </ac:grpSpMkLst>
        </pc:grpChg>
      </pc:sldChg>
      <pc:sldChg chg="addSp modSp">
        <pc:chgData name="Alexandra TORERO-IBAD" userId="25d8c62a-6b0d-4a2b-8b4b-5128e6ae843a" providerId="ADAL" clId="{D82842E7-5A38-4973-856C-65FAB9D5769F}" dt="2022-11-22T15:08:40.171" v="311" actId="20577"/>
        <pc:sldMkLst>
          <pc:docMk/>
          <pc:sldMk cId="1906322654" sldId="505"/>
        </pc:sldMkLst>
        <pc:spChg chg="mod">
          <ac:chgData name="Alexandra TORERO-IBAD" userId="25d8c62a-6b0d-4a2b-8b4b-5128e6ae843a" providerId="ADAL" clId="{D82842E7-5A38-4973-856C-65FAB9D5769F}" dt="2022-11-22T15:08:40.171" v="311" actId="20577"/>
          <ac:spMkLst>
            <pc:docMk/>
            <pc:sldMk cId="1906322654" sldId="505"/>
            <ac:spMk id="8" creationId="{012C4890-BDEE-613F-5DD8-4DD767818141}"/>
          </ac:spMkLst>
        </pc:spChg>
        <pc:grpChg chg="add">
          <ac:chgData name="Alexandra TORERO-IBAD" userId="25d8c62a-6b0d-4a2b-8b4b-5128e6ae843a" providerId="ADAL" clId="{D82842E7-5A38-4973-856C-65FAB9D5769F}" dt="2022-11-22T15:06:20.975" v="261"/>
          <ac:grpSpMkLst>
            <pc:docMk/>
            <pc:sldMk cId="1906322654" sldId="505"/>
            <ac:grpSpMk id="7" creationId="{1C5B9459-AA1A-42B2-A536-38EE39BA0EE4}"/>
          </ac:grpSpMkLst>
        </pc:grpChg>
      </pc:sldChg>
      <pc:sldChg chg="addSp modSp">
        <pc:chgData name="Alexandra TORERO-IBAD" userId="25d8c62a-6b0d-4a2b-8b4b-5128e6ae843a" providerId="ADAL" clId="{D82842E7-5A38-4973-856C-65FAB9D5769F}" dt="2022-11-22T15:08:30.576" v="307" actId="20577"/>
        <pc:sldMkLst>
          <pc:docMk/>
          <pc:sldMk cId="1156457326" sldId="506"/>
        </pc:sldMkLst>
        <pc:spChg chg="mod">
          <ac:chgData name="Alexandra TORERO-IBAD" userId="25d8c62a-6b0d-4a2b-8b4b-5128e6ae843a" providerId="ADAL" clId="{D82842E7-5A38-4973-856C-65FAB9D5769F}" dt="2022-11-22T15:08:30.576" v="307" actId="20577"/>
          <ac:spMkLst>
            <pc:docMk/>
            <pc:sldMk cId="1156457326" sldId="506"/>
            <ac:spMk id="8" creationId="{4C737889-5ED4-54C0-34BB-DEBCD3EE62C2}"/>
          </ac:spMkLst>
        </pc:spChg>
        <pc:grpChg chg="add">
          <ac:chgData name="Alexandra TORERO-IBAD" userId="25d8c62a-6b0d-4a2b-8b4b-5128e6ae843a" providerId="ADAL" clId="{D82842E7-5A38-4973-856C-65FAB9D5769F}" dt="2022-11-22T15:06:25.138" v="263"/>
          <ac:grpSpMkLst>
            <pc:docMk/>
            <pc:sldMk cId="1156457326" sldId="506"/>
            <ac:grpSpMk id="7" creationId="{2E5F197B-363B-4707-BE53-E759F750019E}"/>
          </ac:grpSpMkLst>
        </pc:grpChg>
      </pc:sldChg>
      <pc:sldChg chg="addSp modSp">
        <pc:chgData name="Alexandra TORERO-IBAD" userId="25d8c62a-6b0d-4a2b-8b4b-5128e6ae843a" providerId="ADAL" clId="{D82842E7-5A38-4973-856C-65FAB9D5769F}" dt="2022-11-22T15:08:49.873" v="313" actId="20577"/>
        <pc:sldMkLst>
          <pc:docMk/>
          <pc:sldMk cId="1635988881" sldId="507"/>
        </pc:sldMkLst>
        <pc:spChg chg="mod">
          <ac:chgData name="Alexandra TORERO-IBAD" userId="25d8c62a-6b0d-4a2b-8b4b-5128e6ae843a" providerId="ADAL" clId="{D82842E7-5A38-4973-856C-65FAB9D5769F}" dt="2022-11-22T15:08:49.873" v="313" actId="20577"/>
          <ac:spMkLst>
            <pc:docMk/>
            <pc:sldMk cId="1635988881" sldId="507"/>
            <ac:spMk id="8" creationId="{A516C553-FB11-8979-508C-B3B61CACCE9B}"/>
          </ac:spMkLst>
        </pc:spChg>
        <pc:grpChg chg="add">
          <ac:chgData name="Alexandra TORERO-IBAD" userId="25d8c62a-6b0d-4a2b-8b4b-5128e6ae843a" providerId="ADAL" clId="{D82842E7-5A38-4973-856C-65FAB9D5769F}" dt="2022-11-22T15:06:17.199" v="260"/>
          <ac:grpSpMkLst>
            <pc:docMk/>
            <pc:sldMk cId="1635988881" sldId="507"/>
            <ac:grpSpMk id="7" creationId="{4EF8B805-AA94-4B5C-B6B9-A59CB42FBA70}"/>
          </ac:grpSpMkLst>
        </pc:grpChg>
      </pc:sldChg>
      <pc:sldChg chg="addSp modSp">
        <pc:chgData name="Alexandra TORERO-IBAD" userId="25d8c62a-6b0d-4a2b-8b4b-5128e6ae843a" providerId="ADAL" clId="{D82842E7-5A38-4973-856C-65FAB9D5769F}" dt="2022-11-22T15:09:07.071" v="319" actId="20577"/>
        <pc:sldMkLst>
          <pc:docMk/>
          <pc:sldMk cId="1496651947" sldId="508"/>
        </pc:sldMkLst>
        <pc:spChg chg="mod">
          <ac:chgData name="Alexandra TORERO-IBAD" userId="25d8c62a-6b0d-4a2b-8b4b-5128e6ae843a" providerId="ADAL" clId="{D82842E7-5A38-4973-856C-65FAB9D5769F}" dt="2022-11-22T15:09:07.071" v="319" actId="20577"/>
          <ac:spMkLst>
            <pc:docMk/>
            <pc:sldMk cId="1496651947" sldId="508"/>
            <ac:spMk id="8" creationId="{838B4653-F78A-07D2-F8C0-9E36EEB9074A}"/>
          </ac:spMkLst>
        </pc:spChg>
        <pc:grpChg chg="add">
          <ac:chgData name="Alexandra TORERO-IBAD" userId="25d8c62a-6b0d-4a2b-8b4b-5128e6ae843a" providerId="ADAL" clId="{D82842E7-5A38-4973-856C-65FAB9D5769F}" dt="2022-11-22T15:06:01.821" v="257"/>
          <ac:grpSpMkLst>
            <pc:docMk/>
            <pc:sldMk cId="1496651947" sldId="508"/>
            <ac:grpSpMk id="7" creationId="{46191277-3240-4150-AB32-645109839109}"/>
          </ac:grpSpMkLst>
        </pc:grpChg>
      </pc:sldChg>
      <pc:sldChg chg="addSp modSp">
        <pc:chgData name="Alexandra TORERO-IBAD" userId="25d8c62a-6b0d-4a2b-8b4b-5128e6ae843a" providerId="ADAL" clId="{D82842E7-5A38-4973-856C-65FAB9D5769F}" dt="2022-11-22T15:09:01.042" v="317" actId="20577"/>
        <pc:sldMkLst>
          <pc:docMk/>
          <pc:sldMk cId="2800406245" sldId="509"/>
        </pc:sldMkLst>
        <pc:spChg chg="mod">
          <ac:chgData name="Alexandra TORERO-IBAD" userId="25d8c62a-6b0d-4a2b-8b4b-5128e6ae843a" providerId="ADAL" clId="{D82842E7-5A38-4973-856C-65FAB9D5769F}" dt="2022-11-22T15:09:01.042" v="317" actId="20577"/>
          <ac:spMkLst>
            <pc:docMk/>
            <pc:sldMk cId="2800406245" sldId="509"/>
            <ac:spMk id="8" creationId="{1C767B41-6461-823F-9207-EC7353A6ED2C}"/>
          </ac:spMkLst>
        </pc:spChg>
        <pc:grpChg chg="add">
          <ac:chgData name="Alexandra TORERO-IBAD" userId="25d8c62a-6b0d-4a2b-8b4b-5128e6ae843a" providerId="ADAL" clId="{D82842E7-5A38-4973-856C-65FAB9D5769F}" dt="2022-11-22T15:06:11.004" v="258"/>
          <ac:grpSpMkLst>
            <pc:docMk/>
            <pc:sldMk cId="2800406245" sldId="509"/>
            <ac:grpSpMk id="7" creationId="{CC01BFC3-9655-487B-82CD-522CACC4769E}"/>
          </ac:grpSpMkLst>
        </pc:grpChg>
      </pc:sldChg>
      <pc:sldChg chg="addSp delSp modSp">
        <pc:chgData name="Alexandra TORERO-IBAD" userId="25d8c62a-6b0d-4a2b-8b4b-5128e6ae843a" providerId="ADAL" clId="{D82842E7-5A38-4973-856C-65FAB9D5769F}" dt="2022-11-22T15:48:44.354" v="1617" actId="20577"/>
        <pc:sldMkLst>
          <pc:docMk/>
          <pc:sldMk cId="295058821" sldId="557"/>
        </pc:sldMkLst>
        <pc:spChg chg="del">
          <ac:chgData name="Alexandra TORERO-IBAD" userId="25d8c62a-6b0d-4a2b-8b4b-5128e6ae843a" providerId="ADAL" clId="{D82842E7-5A38-4973-856C-65FAB9D5769F}" dt="2022-11-22T15:48:06.702" v="1548" actId="478"/>
          <ac:spMkLst>
            <pc:docMk/>
            <pc:sldMk cId="295058821" sldId="557"/>
            <ac:spMk id="6" creationId="{B3A3F7EA-F523-E57A-76F5-730F22D9F605}"/>
          </ac:spMkLst>
        </pc:spChg>
        <pc:spChg chg="del mod">
          <ac:chgData name="Alexandra TORERO-IBAD" userId="25d8c62a-6b0d-4a2b-8b4b-5128e6ae843a" providerId="ADAL" clId="{D82842E7-5A38-4973-856C-65FAB9D5769F}" dt="2022-11-22T15:48:04.783" v="1547" actId="478"/>
          <ac:spMkLst>
            <pc:docMk/>
            <pc:sldMk cId="295058821" sldId="557"/>
            <ac:spMk id="8" creationId="{DC9AC02C-621C-D96B-0A61-5F85F6AB00E1}"/>
          </ac:spMkLst>
        </pc:spChg>
        <pc:spChg chg="add mod">
          <ac:chgData name="Alexandra TORERO-IBAD" userId="25d8c62a-6b0d-4a2b-8b4b-5128e6ae843a" providerId="ADAL" clId="{D82842E7-5A38-4973-856C-65FAB9D5769F}" dt="2022-11-22T15:48:44.354" v="1617" actId="20577"/>
          <ac:spMkLst>
            <pc:docMk/>
            <pc:sldMk cId="295058821" sldId="557"/>
            <ac:spMk id="15" creationId="{44BF3FFC-1055-48B6-BC06-B8B240659B0A}"/>
          </ac:spMkLst>
        </pc:spChg>
        <pc:grpChg chg="add">
          <ac:chgData name="Alexandra TORERO-IBAD" userId="25d8c62a-6b0d-4a2b-8b4b-5128e6ae843a" providerId="ADAL" clId="{D82842E7-5A38-4973-856C-65FAB9D5769F}" dt="2022-11-22T15:02:58.363" v="201"/>
          <ac:grpSpMkLst>
            <pc:docMk/>
            <pc:sldMk cId="295058821" sldId="557"/>
            <ac:grpSpMk id="9" creationId="{28DB3E4D-CFEA-40C3-9120-B4D09ADD28F3}"/>
          </ac:grpSpMkLst>
        </pc:grpChg>
      </pc:sldChg>
      <pc:sldChg chg="addSp delSp modSp add ord">
        <pc:chgData name="Alexandra TORERO-IBAD" userId="25d8c62a-6b0d-4a2b-8b4b-5128e6ae843a" providerId="ADAL" clId="{D82842E7-5A38-4973-856C-65FAB9D5769F}" dt="2022-11-22T16:34:02.284" v="3952" actId="255"/>
        <pc:sldMkLst>
          <pc:docMk/>
          <pc:sldMk cId="3079667732" sldId="610"/>
        </pc:sldMkLst>
        <pc:spChg chg="add del">
          <ac:chgData name="Alexandra TORERO-IBAD" userId="25d8c62a-6b0d-4a2b-8b4b-5128e6ae843a" providerId="ADAL" clId="{D82842E7-5A38-4973-856C-65FAB9D5769F}" dt="2022-11-22T16:02:40.682" v="1859"/>
          <ac:spMkLst>
            <pc:docMk/>
            <pc:sldMk cId="3079667732" sldId="610"/>
            <ac:spMk id="2" creationId="{2A3162C4-1C5C-45F3-BD3E-85B73B0872EF}"/>
          </ac:spMkLst>
        </pc:spChg>
        <pc:spChg chg="add del mod">
          <ac:chgData name="Alexandra TORERO-IBAD" userId="25d8c62a-6b0d-4a2b-8b4b-5128e6ae843a" providerId="ADAL" clId="{D82842E7-5A38-4973-856C-65FAB9D5769F}" dt="2022-11-22T16:07:34.843" v="1943" actId="478"/>
          <ac:spMkLst>
            <pc:docMk/>
            <pc:sldMk cId="3079667732" sldId="610"/>
            <ac:spMk id="9" creationId="{CF8EA1FC-7AAC-4E42-88C5-1AF2C3AD9D79}"/>
          </ac:spMkLst>
        </pc:spChg>
        <pc:spChg chg="add mod">
          <ac:chgData name="Alexandra TORERO-IBAD" userId="25d8c62a-6b0d-4a2b-8b4b-5128e6ae843a" providerId="ADAL" clId="{D82842E7-5A38-4973-856C-65FAB9D5769F}" dt="2022-11-22T16:34:02.284" v="3952" actId="255"/>
          <ac:spMkLst>
            <pc:docMk/>
            <pc:sldMk cId="3079667732" sldId="610"/>
            <ac:spMk id="11" creationId="{D3FA6424-425F-420F-84EB-8AECBED75937}"/>
          </ac:spMkLst>
        </pc:spChg>
        <pc:spChg chg="mod">
          <ac:chgData name="Alexandra TORERO-IBAD" userId="25d8c62a-6b0d-4a2b-8b4b-5128e6ae843a" providerId="ADAL" clId="{D82842E7-5A38-4973-856C-65FAB9D5769F}" dt="2022-11-22T16:01:41.966" v="1841" actId="20577"/>
          <ac:spMkLst>
            <pc:docMk/>
            <pc:sldMk cId="3079667732" sldId="610"/>
            <ac:spMk id="135" creationId="{00000000-0000-0000-0000-000000000000}"/>
          </ac:spMkLst>
        </pc:spChg>
        <pc:grpChg chg="add del">
          <ac:chgData name="Alexandra TORERO-IBAD" userId="25d8c62a-6b0d-4a2b-8b4b-5128e6ae843a" providerId="ADAL" clId="{D82842E7-5A38-4973-856C-65FAB9D5769F}" dt="2022-11-22T16:01:48.704" v="1843" actId="478"/>
          <ac:grpSpMkLst>
            <pc:docMk/>
            <pc:sldMk cId="3079667732" sldId="610"/>
            <ac:grpSpMk id="4" creationId="{3C7795DE-7EE8-4179-AF0C-98C956A39F34}"/>
          </ac:grpSpMkLst>
        </pc:grpChg>
        <pc:graphicFrameChg chg="del">
          <ac:chgData name="Alexandra TORERO-IBAD" userId="25d8c62a-6b0d-4a2b-8b4b-5128e6ae843a" providerId="ADAL" clId="{D82842E7-5A38-4973-856C-65FAB9D5769F}" dt="2022-11-22T16:01:51.675" v="1844" actId="478"/>
          <ac:graphicFrameMkLst>
            <pc:docMk/>
            <pc:sldMk cId="3079667732" sldId="610"/>
            <ac:graphicFrameMk id="3" creationId="{E2D1F7A0-4FC8-4B90-B5E0-11E2FC9B7959}"/>
          </ac:graphicFrameMkLst>
        </pc:graphicFrameChg>
      </pc:sldChg>
      <pc:sldChg chg="addSp">
        <pc:chgData name="Alexandra TORERO-IBAD" userId="25d8c62a-6b0d-4a2b-8b4b-5128e6ae843a" providerId="ADAL" clId="{D82842E7-5A38-4973-856C-65FAB9D5769F}" dt="2022-11-22T15:07:03.405" v="277"/>
        <pc:sldMkLst>
          <pc:docMk/>
          <pc:sldMk cId="454484978" sldId="611"/>
        </pc:sldMkLst>
        <pc:grpChg chg="add">
          <ac:chgData name="Alexandra TORERO-IBAD" userId="25d8c62a-6b0d-4a2b-8b4b-5128e6ae843a" providerId="ADAL" clId="{D82842E7-5A38-4973-856C-65FAB9D5769F}" dt="2022-11-22T15:07:03.405" v="277"/>
          <ac:grpSpMkLst>
            <pc:docMk/>
            <pc:sldMk cId="454484978" sldId="611"/>
            <ac:grpSpMk id="14" creationId="{0A1C321F-C3C5-428A-AB1B-F1A7DA58D4F5}"/>
          </ac:grpSpMkLst>
        </pc:grpChg>
      </pc:sldChg>
      <pc:sldChg chg="modSp add del">
        <pc:chgData name="Alexandra TORERO-IBAD" userId="25d8c62a-6b0d-4a2b-8b4b-5128e6ae843a" providerId="ADAL" clId="{D82842E7-5A38-4973-856C-65FAB9D5769F}" dt="2022-11-22T15:59:09.165" v="1804" actId="20577"/>
        <pc:sldMkLst>
          <pc:docMk/>
          <pc:sldMk cId="1298558995" sldId="613"/>
        </pc:sldMkLst>
        <pc:spChg chg="mod">
          <ac:chgData name="Alexandra TORERO-IBAD" userId="25d8c62a-6b0d-4a2b-8b4b-5128e6ae843a" providerId="ADAL" clId="{D82842E7-5A38-4973-856C-65FAB9D5769F}" dt="2022-11-22T15:59:09.165" v="1804" actId="20577"/>
          <ac:spMkLst>
            <pc:docMk/>
            <pc:sldMk cId="1298558995" sldId="613"/>
            <ac:spMk id="4" creationId="{55F5C202-EB4B-439F-BB92-7200689329DE}"/>
          </ac:spMkLst>
        </pc:spChg>
      </pc:sldChg>
      <pc:sldChg chg="modSp">
        <pc:chgData name="Alexandra TORERO-IBAD" userId="25d8c62a-6b0d-4a2b-8b4b-5128e6ae843a" providerId="ADAL" clId="{D82842E7-5A38-4973-856C-65FAB9D5769F}" dt="2022-11-22T15:17:30.086" v="543" actId="313"/>
        <pc:sldMkLst>
          <pc:docMk/>
          <pc:sldMk cId="3272455801" sldId="618"/>
        </pc:sldMkLst>
        <pc:spChg chg="mod">
          <ac:chgData name="Alexandra TORERO-IBAD" userId="25d8c62a-6b0d-4a2b-8b4b-5128e6ae843a" providerId="ADAL" clId="{D82842E7-5A38-4973-856C-65FAB9D5769F}" dt="2022-11-22T15:17:30.086" v="543" actId="313"/>
          <ac:spMkLst>
            <pc:docMk/>
            <pc:sldMk cId="3272455801" sldId="618"/>
            <ac:spMk id="4" creationId="{08B7E46A-E0EE-477E-9840-87E8FB5A5C00}"/>
          </ac:spMkLst>
        </pc:spChg>
      </pc:sldChg>
      <pc:sldChg chg="addSp delSp modSp add">
        <pc:chgData name="Alexandra TORERO-IBAD" userId="25d8c62a-6b0d-4a2b-8b4b-5128e6ae843a" providerId="ADAL" clId="{D82842E7-5A38-4973-856C-65FAB9D5769F}" dt="2022-11-24T14:45:58.219" v="5522" actId="14100"/>
        <pc:sldMkLst>
          <pc:docMk/>
          <pc:sldMk cId="631198300" sldId="649"/>
        </pc:sldMkLst>
        <pc:spChg chg="add del mod">
          <ac:chgData name="Alexandra TORERO-IBAD" userId="25d8c62a-6b0d-4a2b-8b4b-5128e6ae843a" providerId="ADAL" clId="{D82842E7-5A38-4973-856C-65FAB9D5769F}" dt="2022-11-22T16:39:45.617" v="3955" actId="478"/>
          <ac:spMkLst>
            <pc:docMk/>
            <pc:sldMk cId="631198300" sldId="649"/>
            <ac:spMk id="3" creationId="{FD4F7BE4-A0F2-4698-B6D3-BC1AF70B6B45}"/>
          </ac:spMkLst>
        </pc:spChg>
        <pc:spChg chg="del">
          <ac:chgData name="Alexandra TORERO-IBAD" userId="25d8c62a-6b0d-4a2b-8b4b-5128e6ae843a" providerId="ADAL" clId="{D82842E7-5A38-4973-856C-65FAB9D5769F}" dt="2022-11-22T16:39:42.191" v="3954" actId="478"/>
          <ac:spMkLst>
            <pc:docMk/>
            <pc:sldMk cId="631198300" sldId="649"/>
            <ac:spMk id="6" creationId="{AB2C7F04-0584-D41E-A9C5-956D7064D36F}"/>
          </ac:spMkLst>
        </pc:spChg>
        <pc:spChg chg="mod">
          <ac:chgData name="Alexandra TORERO-IBAD" userId="25d8c62a-6b0d-4a2b-8b4b-5128e6ae843a" providerId="ADAL" clId="{D82842E7-5A38-4973-856C-65FAB9D5769F}" dt="2022-11-24T14:45:58.219" v="5522" actId="14100"/>
          <ac:spMkLst>
            <pc:docMk/>
            <pc:sldMk cId="631198300" sldId="649"/>
            <ac:spMk id="22" creationId="{3EA12C79-0473-4758-9504-556938C24929}"/>
          </ac:spMkLst>
        </pc:spChg>
      </pc:sldChg>
      <pc:sldChg chg="addSp delSp modSp ord">
        <pc:chgData name="Alexandra TORERO-IBAD" userId="25d8c62a-6b0d-4a2b-8b4b-5128e6ae843a" providerId="ADAL" clId="{D82842E7-5A38-4973-856C-65FAB9D5769F}" dt="2022-11-22T16:06:54.651" v="1942" actId="20577"/>
        <pc:sldMkLst>
          <pc:docMk/>
          <pc:sldMk cId="4180789554" sldId="654"/>
        </pc:sldMkLst>
        <pc:spChg chg="mod">
          <ac:chgData name="Alexandra TORERO-IBAD" userId="25d8c62a-6b0d-4a2b-8b4b-5128e6ae843a" providerId="ADAL" clId="{D82842E7-5A38-4973-856C-65FAB9D5769F}" dt="2022-11-22T16:06:17.119" v="1915" actId="255"/>
          <ac:spMkLst>
            <pc:docMk/>
            <pc:sldMk cId="4180789554" sldId="654"/>
            <ac:spMk id="2" creationId="{D3104369-FCA3-8237-3870-8DFE8D15D14E}"/>
          </ac:spMkLst>
        </pc:spChg>
        <pc:spChg chg="add del mod">
          <ac:chgData name="Alexandra TORERO-IBAD" userId="25d8c62a-6b0d-4a2b-8b4b-5128e6ae843a" providerId="ADAL" clId="{D82842E7-5A38-4973-856C-65FAB9D5769F}" dt="2022-11-22T15:58:45.847" v="1780" actId="478"/>
          <ac:spMkLst>
            <pc:docMk/>
            <pc:sldMk cId="4180789554" sldId="654"/>
            <ac:spMk id="4" creationId="{E9573FA7-F5EF-4482-A908-67612682337B}"/>
          </ac:spMkLst>
        </pc:spChg>
        <pc:spChg chg="del">
          <ac:chgData name="Alexandra TORERO-IBAD" userId="25d8c62a-6b0d-4a2b-8b4b-5128e6ae843a" providerId="ADAL" clId="{D82842E7-5A38-4973-856C-65FAB9D5769F}" dt="2022-11-22T15:58:43.646" v="1779" actId="478"/>
          <ac:spMkLst>
            <pc:docMk/>
            <pc:sldMk cId="4180789554" sldId="654"/>
            <ac:spMk id="5" creationId="{A12FB542-749B-43B4-A941-2E0D85C89157}"/>
          </ac:spMkLst>
        </pc:spChg>
        <pc:spChg chg="mod">
          <ac:chgData name="Alexandra TORERO-IBAD" userId="25d8c62a-6b0d-4a2b-8b4b-5128e6ae843a" providerId="ADAL" clId="{D82842E7-5A38-4973-856C-65FAB9D5769F}" dt="2022-11-22T16:06:54.651" v="1942" actId="20577"/>
          <ac:spMkLst>
            <pc:docMk/>
            <pc:sldMk cId="4180789554" sldId="654"/>
            <ac:spMk id="131" creationId="{00000000-0000-0000-0000-000000000000}"/>
          </ac:spMkLst>
        </pc:spChg>
        <pc:grpChg chg="add">
          <ac:chgData name="Alexandra TORERO-IBAD" userId="25d8c62a-6b0d-4a2b-8b4b-5128e6ae843a" providerId="ADAL" clId="{D82842E7-5A38-4973-856C-65FAB9D5769F}" dt="2022-11-22T15:03:26.461" v="208"/>
          <ac:grpSpMkLst>
            <pc:docMk/>
            <pc:sldMk cId="4180789554" sldId="654"/>
            <ac:grpSpMk id="6" creationId="{F45FA9A8-6081-4909-807D-E47A3B250561}"/>
          </ac:grpSpMkLst>
        </pc:grpChg>
      </pc:sldChg>
      <pc:sldChg chg="addSp delSp modSp ord">
        <pc:chgData name="Alexandra TORERO-IBAD" userId="25d8c62a-6b0d-4a2b-8b4b-5128e6ae843a" providerId="ADAL" clId="{D82842E7-5A38-4973-856C-65FAB9D5769F}" dt="2022-11-22T16:03:33.352" v="1876"/>
        <pc:sldMkLst>
          <pc:docMk/>
          <pc:sldMk cId="2574681189" sldId="655"/>
        </pc:sldMkLst>
        <pc:spChg chg="add del mod">
          <ac:chgData name="Alexandra TORERO-IBAD" userId="25d8c62a-6b0d-4a2b-8b4b-5128e6ae843a" providerId="ADAL" clId="{D82842E7-5A38-4973-856C-65FAB9D5769F}" dt="2022-11-22T15:58:50.283" v="1782" actId="478"/>
          <ac:spMkLst>
            <pc:docMk/>
            <pc:sldMk cId="2574681189" sldId="655"/>
            <ac:spMk id="4" creationId="{0B5243F9-7303-4B26-B3C6-4C4207696FB8}"/>
          </ac:spMkLst>
        </pc:spChg>
        <pc:spChg chg="del">
          <ac:chgData name="Alexandra TORERO-IBAD" userId="25d8c62a-6b0d-4a2b-8b4b-5128e6ae843a" providerId="ADAL" clId="{D82842E7-5A38-4973-856C-65FAB9D5769F}" dt="2022-11-22T15:58:48.444" v="1781" actId="478"/>
          <ac:spMkLst>
            <pc:docMk/>
            <pc:sldMk cId="2574681189" sldId="655"/>
            <ac:spMk id="5" creationId="{A12FB542-749B-43B4-A941-2E0D85C89157}"/>
          </ac:spMkLst>
        </pc:spChg>
        <pc:grpChg chg="add">
          <ac:chgData name="Alexandra TORERO-IBAD" userId="25d8c62a-6b0d-4a2b-8b4b-5128e6ae843a" providerId="ADAL" clId="{D82842E7-5A38-4973-856C-65FAB9D5769F}" dt="2022-11-22T15:03:29.024" v="209"/>
          <ac:grpSpMkLst>
            <pc:docMk/>
            <pc:sldMk cId="2574681189" sldId="655"/>
            <ac:grpSpMk id="6" creationId="{C037DA3F-F0D2-4A28-A750-7D5098A0C3F0}"/>
          </ac:grpSpMkLst>
        </pc:grpChg>
      </pc:sldChg>
      <pc:sldChg chg="delSp modSp add ord">
        <pc:chgData name="Alexandra TORERO-IBAD" userId="25d8c62a-6b0d-4a2b-8b4b-5128e6ae843a" providerId="ADAL" clId="{D82842E7-5A38-4973-856C-65FAB9D5769F}" dt="2022-11-22T15:55:07.067" v="1663" actId="14100"/>
        <pc:sldMkLst>
          <pc:docMk/>
          <pc:sldMk cId="3381732328" sldId="656"/>
        </pc:sldMkLst>
        <pc:spChg chg="mod">
          <ac:chgData name="Alexandra TORERO-IBAD" userId="25d8c62a-6b0d-4a2b-8b4b-5128e6ae843a" providerId="ADAL" clId="{D82842E7-5A38-4973-856C-65FAB9D5769F}" dt="2022-11-22T15:54:59.437" v="1661" actId="14100"/>
          <ac:spMkLst>
            <pc:docMk/>
            <pc:sldMk cId="3381732328" sldId="656"/>
            <ac:spMk id="2" creationId="{D392443B-F1A6-7028-E153-EF035695E1F7}"/>
          </ac:spMkLst>
        </pc:spChg>
        <pc:spChg chg="del mod">
          <ac:chgData name="Alexandra TORERO-IBAD" userId="25d8c62a-6b0d-4a2b-8b4b-5128e6ae843a" providerId="ADAL" clId="{D82842E7-5A38-4973-856C-65FAB9D5769F}" dt="2022-11-22T15:48:53.147" v="1618" actId="478"/>
          <ac:spMkLst>
            <pc:docMk/>
            <pc:sldMk cId="3381732328" sldId="656"/>
            <ac:spMk id="6" creationId="{7615318A-51D9-A692-5D65-A1B3B75F3C68}"/>
          </ac:spMkLst>
        </pc:spChg>
        <pc:graphicFrameChg chg="mod modGraphic">
          <ac:chgData name="Alexandra TORERO-IBAD" userId="25d8c62a-6b0d-4a2b-8b4b-5128e6ae843a" providerId="ADAL" clId="{D82842E7-5A38-4973-856C-65FAB9D5769F}" dt="2022-11-22T15:55:07.067" v="1663" actId="14100"/>
          <ac:graphicFrameMkLst>
            <pc:docMk/>
            <pc:sldMk cId="3381732328" sldId="656"/>
            <ac:graphicFrameMk id="5" creationId="{5280606C-A280-D44B-A36A-3DB1E45AD62C}"/>
          </ac:graphicFrameMkLst>
        </pc:graphicFrameChg>
      </pc:sldChg>
      <pc:sldChg chg="add">
        <pc:chgData name="Alexandra TORERO-IBAD" userId="25d8c62a-6b0d-4a2b-8b4b-5128e6ae843a" providerId="ADAL" clId="{D82842E7-5A38-4973-856C-65FAB9D5769F}" dt="2022-11-22T16:01:30.106" v="1811"/>
        <pc:sldMkLst>
          <pc:docMk/>
          <pc:sldMk cId="3392254902" sldId="658"/>
        </pc:sldMkLst>
      </pc:sldChg>
      <pc:sldChg chg="modSp add ord">
        <pc:chgData name="Alexandra TORERO-IBAD" userId="25d8c62a-6b0d-4a2b-8b4b-5128e6ae843a" providerId="ADAL" clId="{D82842E7-5A38-4973-856C-65FAB9D5769F}" dt="2022-11-22T16:03:28.679" v="1875"/>
        <pc:sldMkLst>
          <pc:docMk/>
          <pc:sldMk cId="38859656" sldId="659"/>
        </pc:sldMkLst>
        <pc:spChg chg="mod">
          <ac:chgData name="Alexandra TORERO-IBAD" userId="25d8c62a-6b0d-4a2b-8b4b-5128e6ae843a" providerId="ADAL" clId="{D82842E7-5A38-4973-856C-65FAB9D5769F}" dt="2022-11-22T16:03:25.868" v="1874" actId="20577"/>
          <ac:spMkLst>
            <pc:docMk/>
            <pc:sldMk cId="38859656" sldId="659"/>
            <ac:spMk id="3" creationId="{78E327A3-8DAC-4F4E-82D0-A8005356160D}"/>
          </ac:spMkLst>
        </pc:spChg>
      </pc:sldChg>
      <pc:sldChg chg="modSp add">
        <pc:chgData name="Alexandra TORERO-IBAD" userId="25d8c62a-6b0d-4a2b-8b4b-5128e6ae843a" providerId="ADAL" clId="{D82842E7-5A38-4973-856C-65FAB9D5769F}" dt="2022-11-22T16:22:31.005" v="3278" actId="113"/>
        <pc:sldMkLst>
          <pc:docMk/>
          <pc:sldMk cId="3731800302" sldId="660"/>
        </pc:sldMkLst>
        <pc:spChg chg="mod">
          <ac:chgData name="Alexandra TORERO-IBAD" userId="25d8c62a-6b0d-4a2b-8b4b-5128e6ae843a" providerId="ADAL" clId="{D82842E7-5A38-4973-856C-65FAB9D5769F}" dt="2022-11-22T16:20:15.893" v="3084" actId="20577"/>
          <ac:spMkLst>
            <pc:docMk/>
            <pc:sldMk cId="3731800302" sldId="660"/>
            <ac:spMk id="2" creationId="{D392443B-F1A6-7028-E153-EF035695E1F7}"/>
          </ac:spMkLst>
        </pc:spChg>
        <pc:graphicFrameChg chg="modGraphic">
          <ac:chgData name="Alexandra TORERO-IBAD" userId="25d8c62a-6b0d-4a2b-8b4b-5128e6ae843a" providerId="ADAL" clId="{D82842E7-5A38-4973-856C-65FAB9D5769F}" dt="2022-11-22T16:22:31.005" v="3278" actId="113"/>
          <ac:graphicFrameMkLst>
            <pc:docMk/>
            <pc:sldMk cId="3731800302" sldId="660"/>
            <ac:graphicFrameMk id="5" creationId="{5280606C-A280-D44B-A36A-3DB1E45AD62C}"/>
          </ac:graphicFrameMkLst>
        </pc:graphicFrameChg>
      </pc:sldChg>
      <pc:sldChg chg="modSp add ord">
        <pc:chgData name="Alexandra TORERO-IBAD" userId="25d8c62a-6b0d-4a2b-8b4b-5128e6ae843a" providerId="ADAL" clId="{D82842E7-5A38-4973-856C-65FAB9D5769F}" dt="2022-11-22T16:30:20.414" v="3666" actId="20577"/>
        <pc:sldMkLst>
          <pc:docMk/>
          <pc:sldMk cId="4106748907" sldId="661"/>
        </pc:sldMkLst>
        <pc:spChg chg="mod">
          <ac:chgData name="Alexandra TORERO-IBAD" userId="25d8c62a-6b0d-4a2b-8b4b-5128e6ae843a" providerId="ADAL" clId="{D82842E7-5A38-4973-856C-65FAB9D5769F}" dt="2022-11-22T16:30:20.414" v="3666" actId="20577"/>
          <ac:spMkLst>
            <pc:docMk/>
            <pc:sldMk cId="4106748907" sldId="661"/>
            <ac:spMk id="4" creationId="{55F5C202-EB4B-439F-BB92-7200689329DE}"/>
          </ac:spMkLst>
        </pc:spChg>
      </pc:sldChg>
      <pc:sldChg chg="modSp add">
        <pc:chgData name="Alexandra TORERO-IBAD" userId="25d8c62a-6b0d-4a2b-8b4b-5128e6ae843a" providerId="ADAL" clId="{D82842E7-5A38-4973-856C-65FAB9D5769F}" dt="2022-11-22T17:03:20.281" v="5520"/>
        <pc:sldMkLst>
          <pc:docMk/>
          <pc:sldMk cId="156211513" sldId="662"/>
        </pc:sldMkLst>
        <pc:spChg chg="mod">
          <ac:chgData name="Alexandra TORERO-IBAD" userId="25d8c62a-6b0d-4a2b-8b4b-5128e6ae843a" providerId="ADAL" clId="{D82842E7-5A38-4973-856C-65FAB9D5769F}" dt="2022-11-22T17:03:20.281" v="5520"/>
          <ac:spMkLst>
            <pc:docMk/>
            <pc:sldMk cId="156211513" sldId="662"/>
            <ac:spMk id="22" creationId="{3EA12C79-0473-4758-9504-556938C24929}"/>
          </ac:spMkLst>
        </pc:spChg>
      </pc:sldChg>
      <pc:sldMasterChg chg="addSldLayout delSldLayout modSldLayout">
        <pc:chgData name="Alexandra TORERO-IBAD" userId="25d8c62a-6b0d-4a2b-8b4b-5128e6ae843a" providerId="ADAL" clId="{D82842E7-5A38-4973-856C-65FAB9D5769F}" dt="2022-11-22T15:39:11.685" v="1263" actId="2696"/>
        <pc:sldMasterMkLst>
          <pc:docMk/>
          <pc:sldMasterMk cId="0" sldId="2147483648"/>
        </pc:sldMasterMkLst>
        <pc:sldLayoutChg chg="addSp modSp">
          <pc:chgData name="Alexandra TORERO-IBAD" userId="25d8c62a-6b0d-4a2b-8b4b-5128e6ae843a" providerId="ADAL" clId="{D82842E7-5A38-4973-856C-65FAB9D5769F}" dt="2022-11-22T14:48:49.955" v="160" actId="164"/>
          <pc:sldLayoutMkLst>
            <pc:docMk/>
            <pc:sldMasterMk cId="0" sldId="2147483648"/>
            <pc:sldLayoutMk cId="2792536802" sldId="2147483653"/>
          </pc:sldLayoutMkLst>
          <pc:spChg chg="add mod ord">
            <ac:chgData name="Alexandra TORERO-IBAD" userId="25d8c62a-6b0d-4a2b-8b4b-5128e6ae843a" providerId="ADAL" clId="{D82842E7-5A38-4973-856C-65FAB9D5769F}" dt="2022-11-22T14:46:06.237" v="70" actId="167"/>
            <ac:spMkLst>
              <pc:docMk/>
              <pc:sldMasterMk cId="0" sldId="2147483648"/>
              <pc:sldLayoutMk cId="2792536802" sldId="2147483653"/>
              <ac:spMk id="5" creationId="{AB33543A-DECF-4A0D-8CCB-7A854E85F071}"/>
            </ac:spMkLst>
          </pc:spChg>
          <pc:spChg chg="add mod">
            <ac:chgData name="Alexandra TORERO-IBAD" userId="25d8c62a-6b0d-4a2b-8b4b-5128e6ae843a" providerId="ADAL" clId="{D82842E7-5A38-4973-856C-65FAB9D5769F}" dt="2022-11-22T14:47:28.990" v="85" actId="164"/>
            <ac:spMkLst>
              <pc:docMk/>
              <pc:sldMasterMk cId="0" sldId="2147483648"/>
              <pc:sldLayoutMk cId="2792536802" sldId="2147483653"/>
              <ac:spMk id="6" creationId="{673F571B-8740-4B9E-8174-E81DD8C783C3}"/>
            </ac:spMkLst>
          </pc:spChg>
          <pc:grpChg chg="add mod">
            <ac:chgData name="Alexandra TORERO-IBAD" userId="25d8c62a-6b0d-4a2b-8b4b-5128e6ae843a" providerId="ADAL" clId="{D82842E7-5A38-4973-856C-65FAB9D5769F}" dt="2022-11-22T14:48:49.955" v="160" actId="164"/>
            <ac:grpSpMkLst>
              <pc:docMk/>
              <pc:sldMasterMk cId="0" sldId="2147483648"/>
              <pc:sldLayoutMk cId="2792536802" sldId="2147483653"/>
              <ac:grpSpMk id="10" creationId="{1C68C2D7-E1CB-4A86-B378-41B23AD7CB3A}"/>
            </ac:grpSpMkLst>
          </pc:grpChg>
          <pc:grpChg chg="add mod">
            <ac:chgData name="Alexandra TORERO-IBAD" userId="25d8c62a-6b0d-4a2b-8b4b-5128e6ae843a" providerId="ADAL" clId="{D82842E7-5A38-4973-856C-65FAB9D5769F}" dt="2022-11-22T14:48:49.955" v="160" actId="164"/>
            <ac:grpSpMkLst>
              <pc:docMk/>
              <pc:sldMasterMk cId="0" sldId="2147483648"/>
              <pc:sldLayoutMk cId="2792536802" sldId="2147483653"/>
              <ac:grpSpMk id="15" creationId="{EDF5749E-2376-4487-A540-7B9DC5A9A368}"/>
            </ac:grpSpMkLst>
          </pc:grpChg>
          <pc:picChg chg="add mod ord">
            <ac:chgData name="Alexandra TORERO-IBAD" userId="25d8c62a-6b0d-4a2b-8b4b-5128e6ae843a" providerId="ADAL" clId="{D82842E7-5A38-4973-856C-65FAB9D5769F}" dt="2022-11-22T14:47:28.990" v="85" actId="164"/>
            <ac:picMkLst>
              <pc:docMk/>
              <pc:sldMasterMk cId="0" sldId="2147483648"/>
              <pc:sldLayoutMk cId="2792536802" sldId="2147483653"/>
              <ac:picMk id="4" creationId="{E27EB6D9-E2C5-4FA2-B138-CD9A8C7A91CF}"/>
            </ac:picMkLst>
          </pc:picChg>
          <pc:picChg chg="add mod">
            <ac:chgData name="Alexandra TORERO-IBAD" userId="25d8c62a-6b0d-4a2b-8b4b-5128e6ae843a" providerId="ADAL" clId="{D82842E7-5A38-4973-856C-65FAB9D5769F}" dt="2022-11-22T14:48:49.955" v="160" actId="164"/>
            <ac:picMkLst>
              <pc:docMk/>
              <pc:sldMasterMk cId="0" sldId="2147483648"/>
              <pc:sldLayoutMk cId="2792536802" sldId="2147483653"/>
              <ac:picMk id="13" creationId="{4189B685-B4D9-4806-910D-1ED2201332E9}"/>
            </ac:picMkLst>
          </pc:picChg>
          <pc:picChg chg="mod">
            <ac:chgData name="Alexandra TORERO-IBAD" userId="25d8c62a-6b0d-4a2b-8b4b-5128e6ae843a" providerId="ADAL" clId="{D82842E7-5A38-4973-856C-65FAB9D5769F}" dt="2022-11-22T14:48:49.955" v="160" actId="164"/>
            <ac:picMkLst>
              <pc:docMk/>
              <pc:sldMasterMk cId="0" sldId="2147483648"/>
              <pc:sldLayoutMk cId="2792536802" sldId="2147483653"/>
              <ac:picMk id="14" creationId="{0B3ED864-6123-8B40-8783-2DF8831D71C8}"/>
            </ac:picMkLst>
          </pc:picChg>
        </pc:sldLayoutChg>
      </pc:sldMasterChg>
      <pc:sldMasterChg chg="addSp modSldLayout">
        <pc:chgData name="Alexandra TORERO-IBAD" userId="25d8c62a-6b0d-4a2b-8b4b-5128e6ae843a" providerId="ADAL" clId="{D82842E7-5A38-4973-856C-65FAB9D5769F}" dt="2022-11-22T14:50:22.099" v="178" actId="1076"/>
        <pc:sldMasterMkLst>
          <pc:docMk/>
          <pc:sldMasterMk cId="3993831259" sldId="2147483655"/>
        </pc:sldMasterMkLst>
        <pc:grpChg chg="add">
          <ac:chgData name="Alexandra TORERO-IBAD" userId="25d8c62a-6b0d-4a2b-8b4b-5128e6ae843a" providerId="ADAL" clId="{D82842E7-5A38-4973-856C-65FAB9D5769F}" dt="2022-11-22T14:49:17.262" v="164"/>
          <ac:grpSpMkLst>
            <pc:docMk/>
            <pc:sldMasterMk cId="3993831259" sldId="2147483655"/>
            <ac:grpSpMk id="7" creationId="{4ED59D0A-FC96-4572-8988-1514AB5BE8D1}"/>
          </ac:grpSpMkLst>
        </pc:grpChg>
        <pc:sldLayoutChg chg="addSp delSp modSp">
          <pc:chgData name="Alexandra TORERO-IBAD" userId="25d8c62a-6b0d-4a2b-8b4b-5128e6ae843a" providerId="ADAL" clId="{D82842E7-5A38-4973-856C-65FAB9D5769F}" dt="2022-11-22T14:49:25.492" v="168"/>
          <pc:sldLayoutMkLst>
            <pc:docMk/>
            <pc:sldMasterMk cId="3993831259" sldId="2147483655"/>
            <pc:sldLayoutMk cId="1061107422" sldId="2147483656"/>
          </pc:sldLayoutMkLst>
          <pc:grpChg chg="add del">
            <ac:chgData name="Alexandra TORERO-IBAD" userId="25d8c62a-6b0d-4a2b-8b4b-5128e6ae843a" providerId="ADAL" clId="{D82842E7-5A38-4973-856C-65FAB9D5769F}" dt="2022-11-22T14:49:25.492" v="168"/>
            <ac:grpSpMkLst>
              <pc:docMk/>
              <pc:sldMasterMk cId="3993831259" sldId="2147483655"/>
              <pc:sldLayoutMk cId="1061107422" sldId="2147483656"/>
              <ac:grpSpMk id="10" creationId="{334EA2B9-CE95-4FF0-8A7B-7C2B252ECA01}"/>
            </ac:grpSpMkLst>
          </pc:grpChg>
          <pc:grpChg chg="add del mod">
            <ac:chgData name="Alexandra TORERO-IBAD" userId="25d8c62a-6b0d-4a2b-8b4b-5128e6ae843a" providerId="ADAL" clId="{D82842E7-5A38-4973-856C-65FAB9D5769F}" dt="2022-11-22T14:49:24.876" v="167"/>
            <ac:grpSpMkLst>
              <pc:docMk/>
              <pc:sldMasterMk cId="3993831259" sldId="2147483655"/>
              <pc:sldLayoutMk cId="1061107422" sldId="2147483656"/>
              <ac:grpSpMk id="17" creationId="{A783AB2C-AC79-4407-B946-AF3EDB6FDEFB}"/>
            </ac:grpSpMkLst>
          </pc:grpChg>
          <pc:grpChg chg="mod">
            <ac:chgData name="Alexandra TORERO-IBAD" userId="25d8c62a-6b0d-4a2b-8b4b-5128e6ae843a" providerId="ADAL" clId="{D82842E7-5A38-4973-856C-65FAB9D5769F}" dt="2022-11-22T14:49:22.703" v="166"/>
            <ac:grpSpMkLst>
              <pc:docMk/>
              <pc:sldMasterMk cId="3993831259" sldId="2147483655"/>
              <pc:sldLayoutMk cId="1061107422" sldId="2147483656"/>
              <ac:grpSpMk id="19" creationId="{F42B27D4-50C2-4492-8A8D-B132E51E0BF8}"/>
            </ac:grpSpMkLst>
          </pc:grpChg>
        </pc:sldLayoutChg>
        <pc:sldLayoutChg chg="addSp delSp modSp">
          <pc:chgData name="Alexandra TORERO-IBAD" userId="25d8c62a-6b0d-4a2b-8b4b-5128e6ae843a" providerId="ADAL" clId="{D82842E7-5A38-4973-856C-65FAB9D5769F}" dt="2022-11-22T14:50:22.099" v="178" actId="1076"/>
          <pc:sldLayoutMkLst>
            <pc:docMk/>
            <pc:sldMasterMk cId="3993831259" sldId="2147483655"/>
            <pc:sldLayoutMk cId="2661224739" sldId="2147483657"/>
          </pc:sldLayoutMkLst>
          <pc:grpChg chg="add del mod">
            <ac:chgData name="Alexandra TORERO-IBAD" userId="25d8c62a-6b0d-4a2b-8b4b-5128e6ae843a" providerId="ADAL" clId="{D82842E7-5A38-4973-856C-65FAB9D5769F}" dt="2022-11-22T14:49:43.763" v="172"/>
            <ac:grpSpMkLst>
              <pc:docMk/>
              <pc:sldMasterMk cId="3993831259" sldId="2147483655"/>
              <pc:sldLayoutMk cId="2661224739" sldId="2147483657"/>
              <ac:grpSpMk id="10" creationId="{39B70ACB-2C0D-49B7-A3C4-D9028628BD06}"/>
            </ac:grpSpMkLst>
          </pc:grpChg>
          <pc:grpChg chg="mod">
            <ac:chgData name="Alexandra TORERO-IBAD" userId="25d8c62a-6b0d-4a2b-8b4b-5128e6ae843a" providerId="ADAL" clId="{D82842E7-5A38-4973-856C-65FAB9D5769F}" dt="2022-11-22T14:49:32.012" v="169"/>
            <ac:grpSpMkLst>
              <pc:docMk/>
              <pc:sldMasterMk cId="3993831259" sldId="2147483655"/>
              <pc:sldLayoutMk cId="2661224739" sldId="2147483657"/>
              <ac:grpSpMk id="13" creationId="{8E52F281-31F7-4D11-90F4-CFABD409C77D}"/>
            </ac:grpSpMkLst>
          </pc:grpChg>
          <pc:grpChg chg="add del mod">
            <ac:chgData name="Alexandra TORERO-IBAD" userId="25d8c62a-6b0d-4a2b-8b4b-5128e6ae843a" providerId="ADAL" clId="{D82842E7-5A38-4973-856C-65FAB9D5769F}" dt="2022-11-22T14:50:16.458" v="176" actId="478"/>
            <ac:grpSpMkLst>
              <pc:docMk/>
              <pc:sldMasterMk cId="3993831259" sldId="2147483655"/>
              <pc:sldLayoutMk cId="2661224739" sldId="2147483657"/>
              <ac:grpSpMk id="18" creationId="{FF692A13-F0AA-494C-9F33-EDD55A904E83}"/>
            </ac:grpSpMkLst>
          </pc:grpChg>
          <pc:grpChg chg="mod">
            <ac:chgData name="Alexandra TORERO-IBAD" userId="25d8c62a-6b0d-4a2b-8b4b-5128e6ae843a" providerId="ADAL" clId="{D82842E7-5A38-4973-856C-65FAB9D5769F}" dt="2022-11-22T14:49:46.749" v="173"/>
            <ac:grpSpMkLst>
              <pc:docMk/>
              <pc:sldMasterMk cId="3993831259" sldId="2147483655"/>
              <pc:sldLayoutMk cId="2661224739" sldId="2147483657"/>
              <ac:grpSpMk id="20" creationId="{948FFCC5-A295-4ABC-B820-670B5928A067}"/>
            </ac:grpSpMkLst>
          </pc:grpChg>
          <pc:grpChg chg="add mod">
            <ac:chgData name="Alexandra TORERO-IBAD" userId="25d8c62a-6b0d-4a2b-8b4b-5128e6ae843a" providerId="ADAL" clId="{D82842E7-5A38-4973-856C-65FAB9D5769F}" dt="2022-11-22T14:50:22.099" v="178" actId="1076"/>
            <ac:grpSpMkLst>
              <pc:docMk/>
              <pc:sldMasterMk cId="3993831259" sldId="2147483655"/>
              <pc:sldLayoutMk cId="2661224739" sldId="2147483657"/>
              <ac:grpSpMk id="24" creationId="{47ACCE60-EB92-4FCE-BD51-4BC745FB8630}"/>
            </ac:grpSpMkLst>
          </pc:grpChg>
          <pc:grpChg chg="mod">
            <ac:chgData name="Alexandra TORERO-IBAD" userId="25d8c62a-6b0d-4a2b-8b4b-5128e6ae843a" providerId="ADAL" clId="{D82842E7-5A38-4973-856C-65FAB9D5769F}" dt="2022-11-22T14:50:18.099" v="177"/>
            <ac:grpSpMkLst>
              <pc:docMk/>
              <pc:sldMasterMk cId="3993831259" sldId="2147483655"/>
              <pc:sldLayoutMk cId="2661224739" sldId="2147483657"/>
              <ac:grpSpMk id="26" creationId="{24CEAFDC-8260-43EE-95D4-44B67EC597D0}"/>
            </ac:grpSpMkLst>
          </pc:grpChg>
          <pc:picChg chg="mod">
            <ac:chgData name="Alexandra TORERO-IBAD" userId="25d8c62a-6b0d-4a2b-8b4b-5128e6ae843a" providerId="ADAL" clId="{D82842E7-5A38-4973-856C-65FAB9D5769F}" dt="2022-11-22T14:49:39.884" v="171" actId="1076"/>
            <ac:picMkLst>
              <pc:docMk/>
              <pc:sldMasterMk cId="3993831259" sldId="2147483655"/>
              <pc:sldLayoutMk cId="2661224739" sldId="2147483657"/>
              <ac:picMk id="14" creationId="{0B3ED864-6123-8B40-8783-2DF8831D71C8}"/>
            </ac:picMkLst>
          </pc:picChg>
        </pc:sldLayoutChg>
        <pc:sldLayoutChg chg="addSp">
          <pc:chgData name="Alexandra TORERO-IBAD" userId="25d8c62a-6b0d-4a2b-8b4b-5128e6ae843a" providerId="ADAL" clId="{D82842E7-5A38-4973-856C-65FAB9D5769F}" dt="2022-11-22T14:50:01.197" v="175"/>
          <pc:sldLayoutMkLst>
            <pc:docMk/>
            <pc:sldMasterMk cId="3993831259" sldId="2147483655"/>
            <pc:sldLayoutMk cId="2465615992" sldId="2147483658"/>
          </pc:sldLayoutMkLst>
          <pc:grpChg chg="add">
            <ac:chgData name="Alexandra TORERO-IBAD" userId="25d8c62a-6b0d-4a2b-8b4b-5128e6ae843a" providerId="ADAL" clId="{D82842E7-5A38-4973-856C-65FAB9D5769F}" dt="2022-11-22T14:50:01.197" v="175"/>
            <ac:grpSpMkLst>
              <pc:docMk/>
              <pc:sldMasterMk cId="3993831259" sldId="2147483655"/>
              <pc:sldLayoutMk cId="2465615992" sldId="2147483658"/>
              <ac:grpSpMk id="13" creationId="{398EF653-2D09-47E2-873F-57DC977C0F95}"/>
            </ac:grpSpMkLst>
          </pc:grpChg>
        </pc:sldLayoutChg>
      </pc:sldMasterChg>
    </pc:docChg>
  </pc:docChgLst>
  <pc:docChgLst>
    <pc:chgData name="Alexandra TORERO-IBAD" userId="25d8c62a-6b0d-4a2b-8b4b-5128e6ae843a" providerId="ADAL" clId="{ACECB835-C36F-491C-9D2F-D1B1F9CC1F34}"/>
    <pc:docChg chg="undo custSel addSld delSld modSld sldOrd">
      <pc:chgData name="Alexandra TORERO-IBAD" userId="25d8c62a-6b0d-4a2b-8b4b-5128e6ae843a" providerId="ADAL" clId="{ACECB835-C36F-491C-9D2F-D1B1F9CC1F34}" dt="2022-11-22T13:47:31.442" v="2931" actId="6549"/>
      <pc:docMkLst>
        <pc:docMk/>
      </pc:docMkLst>
      <pc:sldChg chg="modSp">
        <pc:chgData name="Alexandra TORERO-IBAD" userId="25d8c62a-6b0d-4a2b-8b4b-5128e6ae843a" providerId="ADAL" clId="{ACECB835-C36F-491C-9D2F-D1B1F9CC1F34}" dt="2022-11-22T11:08:00.451" v="2592" actId="20577"/>
        <pc:sldMkLst>
          <pc:docMk/>
          <pc:sldMk cId="1233764112" sldId="399"/>
        </pc:sldMkLst>
        <pc:spChg chg="mod">
          <ac:chgData name="Alexandra TORERO-IBAD" userId="25d8c62a-6b0d-4a2b-8b4b-5128e6ae843a" providerId="ADAL" clId="{ACECB835-C36F-491C-9D2F-D1B1F9CC1F34}" dt="2022-11-22T11:08:00.451" v="2592" actId="20577"/>
          <ac:spMkLst>
            <pc:docMk/>
            <pc:sldMk cId="1233764112" sldId="399"/>
            <ac:spMk id="5" creationId="{CCB067EF-6338-C34E-8BD8-AE93FAC383B5}"/>
          </ac:spMkLst>
        </pc:spChg>
      </pc:sldChg>
      <pc:sldChg chg="modSp">
        <pc:chgData name="Alexandra TORERO-IBAD" userId="25d8c62a-6b0d-4a2b-8b4b-5128e6ae843a" providerId="ADAL" clId="{ACECB835-C36F-491C-9D2F-D1B1F9CC1F34}" dt="2022-11-22T11:10:23.171" v="2691" actId="113"/>
        <pc:sldMkLst>
          <pc:docMk/>
          <pc:sldMk cId="1105445651" sldId="459"/>
        </pc:sldMkLst>
        <pc:spChg chg="mod">
          <ac:chgData name="Alexandra TORERO-IBAD" userId="25d8c62a-6b0d-4a2b-8b4b-5128e6ae843a" providerId="ADAL" clId="{ACECB835-C36F-491C-9D2F-D1B1F9CC1F34}" dt="2022-11-22T11:10:23.171" v="2691" actId="113"/>
          <ac:spMkLst>
            <pc:docMk/>
            <pc:sldMk cId="1105445651" sldId="459"/>
            <ac:spMk id="134" creationId="{00000000-0000-0000-0000-000000000000}"/>
          </ac:spMkLst>
        </pc:spChg>
      </pc:sldChg>
      <pc:sldChg chg="modSp">
        <pc:chgData name="Alexandra TORERO-IBAD" userId="25d8c62a-6b0d-4a2b-8b4b-5128e6ae843a" providerId="ADAL" clId="{ACECB835-C36F-491C-9D2F-D1B1F9CC1F34}" dt="2022-11-22T11:18:07.010" v="2776" actId="6549"/>
        <pc:sldMkLst>
          <pc:docMk/>
          <pc:sldMk cId="519156999" sldId="490"/>
        </pc:sldMkLst>
        <pc:graphicFrameChg chg="modGraphic">
          <ac:chgData name="Alexandra TORERO-IBAD" userId="25d8c62a-6b0d-4a2b-8b4b-5128e6ae843a" providerId="ADAL" clId="{ACECB835-C36F-491C-9D2F-D1B1F9CC1F34}" dt="2022-11-22T11:18:07.010" v="2776" actId="6549"/>
          <ac:graphicFrameMkLst>
            <pc:docMk/>
            <pc:sldMk cId="519156999" sldId="490"/>
            <ac:graphicFrameMk id="5" creationId="{5280606C-A280-D44B-A36A-3DB1E45AD62C}"/>
          </ac:graphicFrameMkLst>
        </pc:graphicFrameChg>
      </pc:sldChg>
      <pc:sldChg chg="modSp">
        <pc:chgData name="Alexandra TORERO-IBAD" userId="25d8c62a-6b0d-4a2b-8b4b-5128e6ae843a" providerId="ADAL" clId="{ACECB835-C36F-491C-9D2F-D1B1F9CC1F34}" dt="2022-11-22T09:10:31.897" v="581"/>
        <pc:sldMkLst>
          <pc:docMk/>
          <pc:sldMk cId="3323787018" sldId="501"/>
        </pc:sldMkLst>
        <pc:spChg chg="mod">
          <ac:chgData name="Alexandra TORERO-IBAD" userId="25d8c62a-6b0d-4a2b-8b4b-5128e6ae843a" providerId="ADAL" clId="{ACECB835-C36F-491C-9D2F-D1B1F9CC1F34}" dt="2022-11-22T09:10:31.897" v="581"/>
          <ac:spMkLst>
            <pc:docMk/>
            <pc:sldMk cId="3323787018" sldId="501"/>
            <ac:spMk id="6" creationId="{745F32A2-04E9-A8CE-3C1D-788AB040B57A}"/>
          </ac:spMkLst>
        </pc:spChg>
      </pc:sldChg>
      <pc:sldChg chg="modSp">
        <pc:chgData name="Alexandra TORERO-IBAD" userId="25d8c62a-6b0d-4a2b-8b4b-5128e6ae843a" providerId="ADAL" clId="{ACECB835-C36F-491C-9D2F-D1B1F9CC1F34}" dt="2022-11-22T09:11:05.352" v="587"/>
        <pc:sldMkLst>
          <pc:docMk/>
          <pc:sldMk cId="802368407" sldId="502"/>
        </pc:sldMkLst>
        <pc:spChg chg="mod">
          <ac:chgData name="Alexandra TORERO-IBAD" userId="25d8c62a-6b0d-4a2b-8b4b-5128e6ae843a" providerId="ADAL" clId="{ACECB835-C36F-491C-9D2F-D1B1F9CC1F34}" dt="2022-11-22T09:11:05.352" v="587"/>
          <ac:spMkLst>
            <pc:docMk/>
            <pc:sldMk cId="802368407" sldId="502"/>
            <ac:spMk id="3" creationId="{2CF1BA7C-B2E6-4410-0C1B-E127B4B09252}"/>
          </ac:spMkLst>
        </pc:spChg>
      </pc:sldChg>
      <pc:sldChg chg="modSp">
        <pc:chgData name="Alexandra TORERO-IBAD" userId="25d8c62a-6b0d-4a2b-8b4b-5128e6ae843a" providerId="ADAL" clId="{ACECB835-C36F-491C-9D2F-D1B1F9CC1F34}" dt="2022-11-22T09:11:12.131" v="588"/>
        <pc:sldMkLst>
          <pc:docMk/>
          <pc:sldMk cId="564166418" sldId="503"/>
        </pc:sldMkLst>
        <pc:spChg chg="mod">
          <ac:chgData name="Alexandra TORERO-IBAD" userId="25d8c62a-6b0d-4a2b-8b4b-5128e6ae843a" providerId="ADAL" clId="{ACECB835-C36F-491C-9D2F-D1B1F9CC1F34}" dt="2022-11-22T09:11:12.131" v="588"/>
          <ac:spMkLst>
            <pc:docMk/>
            <pc:sldMk cId="564166418" sldId="503"/>
            <ac:spMk id="3" creationId="{B71A2D0D-F179-B401-123B-6E0AE52BDD0F}"/>
          </ac:spMkLst>
        </pc:spChg>
      </pc:sldChg>
      <pc:sldChg chg="modSp">
        <pc:chgData name="Alexandra TORERO-IBAD" userId="25d8c62a-6b0d-4a2b-8b4b-5128e6ae843a" providerId="ADAL" clId="{ACECB835-C36F-491C-9D2F-D1B1F9CC1F34}" dt="2022-11-22T09:10:54.771" v="585"/>
        <pc:sldMkLst>
          <pc:docMk/>
          <pc:sldMk cId="821457888" sldId="504"/>
        </pc:sldMkLst>
        <pc:spChg chg="mod">
          <ac:chgData name="Alexandra TORERO-IBAD" userId="25d8c62a-6b0d-4a2b-8b4b-5128e6ae843a" providerId="ADAL" clId="{ACECB835-C36F-491C-9D2F-D1B1F9CC1F34}" dt="2022-11-22T09:10:54.771" v="585"/>
          <ac:spMkLst>
            <pc:docMk/>
            <pc:sldMk cId="821457888" sldId="504"/>
            <ac:spMk id="3" creationId="{EB5500C0-7763-7016-BAF8-A85B5ED2D98A}"/>
          </ac:spMkLst>
        </pc:spChg>
      </pc:sldChg>
      <pc:sldChg chg="modSp">
        <pc:chgData name="Alexandra TORERO-IBAD" userId="25d8c62a-6b0d-4a2b-8b4b-5128e6ae843a" providerId="ADAL" clId="{ACECB835-C36F-491C-9D2F-D1B1F9CC1F34}" dt="2022-11-22T09:10:59.061" v="586"/>
        <pc:sldMkLst>
          <pc:docMk/>
          <pc:sldMk cId="1156457326" sldId="506"/>
        </pc:sldMkLst>
        <pc:spChg chg="mod">
          <ac:chgData name="Alexandra TORERO-IBAD" userId="25d8c62a-6b0d-4a2b-8b4b-5128e6ae843a" providerId="ADAL" clId="{ACECB835-C36F-491C-9D2F-D1B1F9CC1F34}" dt="2022-11-22T09:10:59.061" v="586"/>
          <ac:spMkLst>
            <pc:docMk/>
            <pc:sldMk cId="1156457326" sldId="506"/>
            <ac:spMk id="3" creationId="{36719262-E21E-4467-97A3-5C96924B1E7E}"/>
          </ac:spMkLst>
        </pc:spChg>
      </pc:sldChg>
      <pc:sldChg chg="modSp">
        <pc:chgData name="Alexandra TORERO-IBAD" userId="25d8c62a-6b0d-4a2b-8b4b-5128e6ae843a" providerId="ADAL" clId="{ACECB835-C36F-491C-9D2F-D1B1F9CC1F34}" dt="2022-11-22T09:10:47.542" v="584"/>
        <pc:sldMkLst>
          <pc:docMk/>
          <pc:sldMk cId="1635988881" sldId="507"/>
        </pc:sldMkLst>
        <pc:spChg chg="mod">
          <ac:chgData name="Alexandra TORERO-IBAD" userId="25d8c62a-6b0d-4a2b-8b4b-5128e6ae843a" providerId="ADAL" clId="{ACECB835-C36F-491C-9D2F-D1B1F9CC1F34}" dt="2022-11-22T09:10:47.542" v="584"/>
          <ac:spMkLst>
            <pc:docMk/>
            <pc:sldMk cId="1635988881" sldId="507"/>
            <ac:spMk id="3" creationId="{9F1B3200-55B8-1655-2841-F06DC30A835B}"/>
          </ac:spMkLst>
        </pc:spChg>
      </pc:sldChg>
      <pc:sldChg chg="modSp">
        <pc:chgData name="Alexandra TORERO-IBAD" userId="25d8c62a-6b0d-4a2b-8b4b-5128e6ae843a" providerId="ADAL" clId="{ACECB835-C36F-491C-9D2F-D1B1F9CC1F34}" dt="2022-11-22T09:10:36.853" v="582"/>
        <pc:sldMkLst>
          <pc:docMk/>
          <pc:sldMk cId="1496651947" sldId="508"/>
        </pc:sldMkLst>
        <pc:spChg chg="mod">
          <ac:chgData name="Alexandra TORERO-IBAD" userId="25d8c62a-6b0d-4a2b-8b4b-5128e6ae843a" providerId="ADAL" clId="{ACECB835-C36F-491C-9D2F-D1B1F9CC1F34}" dt="2022-11-22T09:10:36.853" v="582"/>
          <ac:spMkLst>
            <pc:docMk/>
            <pc:sldMk cId="1496651947" sldId="508"/>
            <ac:spMk id="4" creationId="{C3164F94-3CC2-89E7-DFE8-3EBD45FC1E17}"/>
          </ac:spMkLst>
        </pc:spChg>
      </pc:sldChg>
      <pc:sldChg chg="modSp">
        <pc:chgData name="Alexandra TORERO-IBAD" userId="25d8c62a-6b0d-4a2b-8b4b-5128e6ae843a" providerId="ADAL" clId="{ACECB835-C36F-491C-9D2F-D1B1F9CC1F34}" dt="2022-11-22T09:10:41.812" v="583"/>
        <pc:sldMkLst>
          <pc:docMk/>
          <pc:sldMk cId="2800406245" sldId="509"/>
        </pc:sldMkLst>
        <pc:spChg chg="mod">
          <ac:chgData name="Alexandra TORERO-IBAD" userId="25d8c62a-6b0d-4a2b-8b4b-5128e6ae843a" providerId="ADAL" clId="{ACECB835-C36F-491C-9D2F-D1B1F9CC1F34}" dt="2022-11-22T09:10:41.812" v="583"/>
          <ac:spMkLst>
            <pc:docMk/>
            <pc:sldMk cId="2800406245" sldId="509"/>
            <ac:spMk id="3" creationId="{71D50409-2F30-07BE-D4B3-3EF810921EFA}"/>
          </ac:spMkLst>
        </pc:spChg>
      </pc:sldChg>
      <pc:sldChg chg="addSp delSp modSp">
        <pc:chgData name="Alexandra TORERO-IBAD" userId="25d8c62a-6b0d-4a2b-8b4b-5128e6ae843a" providerId="ADAL" clId="{ACECB835-C36F-491C-9D2F-D1B1F9CC1F34}" dt="2022-11-22T11:19:37.232" v="2790" actId="1076"/>
        <pc:sldMkLst>
          <pc:docMk/>
          <pc:sldMk cId="295058821" sldId="557"/>
        </pc:sldMkLst>
        <pc:spChg chg="mod">
          <ac:chgData name="Alexandra TORERO-IBAD" userId="25d8c62a-6b0d-4a2b-8b4b-5128e6ae843a" providerId="ADAL" clId="{ACECB835-C36F-491C-9D2F-D1B1F9CC1F34}" dt="2022-11-22T11:19:31.312" v="2789" actId="1076"/>
          <ac:spMkLst>
            <pc:docMk/>
            <pc:sldMk cId="295058821" sldId="557"/>
            <ac:spMk id="2" creationId="{6ADC92ED-C855-4DDC-8995-65110929D4E8}"/>
          </ac:spMkLst>
        </pc:spChg>
        <pc:spChg chg="add del">
          <ac:chgData name="Alexandra TORERO-IBAD" userId="25d8c62a-6b0d-4a2b-8b4b-5128e6ae843a" providerId="ADAL" clId="{ACECB835-C36F-491C-9D2F-D1B1F9CC1F34}" dt="2022-11-22T08:58:18.750" v="458" actId="478"/>
          <ac:spMkLst>
            <pc:docMk/>
            <pc:sldMk cId="295058821" sldId="557"/>
            <ac:spMk id="3" creationId="{9D706521-4346-4236-A8A8-373D45EEB727}"/>
          </ac:spMkLst>
        </pc:spChg>
        <pc:spChg chg="add del">
          <ac:chgData name="Alexandra TORERO-IBAD" userId="25d8c62a-6b0d-4a2b-8b4b-5128e6ae843a" providerId="ADAL" clId="{ACECB835-C36F-491C-9D2F-D1B1F9CC1F34}" dt="2022-11-22T08:58:27.579" v="460" actId="478"/>
          <ac:spMkLst>
            <pc:docMk/>
            <pc:sldMk cId="295058821" sldId="557"/>
            <ac:spMk id="5" creationId="{208413B8-C476-4EEF-9E47-80481138F0C8}"/>
          </ac:spMkLst>
        </pc:spChg>
        <pc:spChg chg="mod">
          <ac:chgData name="Alexandra TORERO-IBAD" userId="25d8c62a-6b0d-4a2b-8b4b-5128e6ae843a" providerId="ADAL" clId="{ACECB835-C36F-491C-9D2F-D1B1F9CC1F34}" dt="2022-11-22T11:19:37.232" v="2790" actId="1076"/>
          <ac:spMkLst>
            <pc:docMk/>
            <pc:sldMk cId="295058821" sldId="557"/>
            <ac:spMk id="7" creationId="{7251CB3E-48DC-5778-B107-6B8DFDA5F421}"/>
          </ac:spMkLst>
        </pc:spChg>
        <pc:spChg chg="mod">
          <ac:chgData name="Alexandra TORERO-IBAD" userId="25d8c62a-6b0d-4a2b-8b4b-5128e6ae843a" providerId="ADAL" clId="{ACECB835-C36F-491C-9D2F-D1B1F9CC1F34}" dt="2022-11-22T08:55:04.083" v="450" actId="20577"/>
          <ac:spMkLst>
            <pc:docMk/>
            <pc:sldMk cId="295058821" sldId="557"/>
            <ac:spMk id="8" creationId="{DC9AC02C-621C-D96B-0A61-5F85F6AB00E1}"/>
          </ac:spMkLst>
        </pc:spChg>
        <pc:picChg chg="add mod">
          <ac:chgData name="Alexandra TORERO-IBAD" userId="25d8c62a-6b0d-4a2b-8b4b-5128e6ae843a" providerId="ADAL" clId="{ACECB835-C36F-491C-9D2F-D1B1F9CC1F34}" dt="2022-11-22T09:00:39.010" v="510" actId="1076"/>
          <ac:picMkLst>
            <pc:docMk/>
            <pc:sldMk cId="295058821" sldId="557"/>
            <ac:picMk id="11" creationId="{58BEE382-8D0B-43B3-8C60-57C0BF82994F}"/>
          </ac:picMkLst>
        </pc:picChg>
        <pc:picChg chg="del">
          <ac:chgData name="Alexandra TORERO-IBAD" userId="25d8c62a-6b0d-4a2b-8b4b-5128e6ae843a" providerId="ADAL" clId="{ACECB835-C36F-491C-9D2F-D1B1F9CC1F34}" dt="2022-11-22T08:57:50.815" v="456" actId="478"/>
          <ac:picMkLst>
            <pc:docMk/>
            <pc:sldMk cId="295058821" sldId="557"/>
            <ac:picMk id="1026" creationId="{58618875-3026-6336-AB99-11C6C49F0D5D}"/>
          </ac:picMkLst>
        </pc:picChg>
        <pc:picChg chg="del">
          <ac:chgData name="Alexandra TORERO-IBAD" userId="25d8c62a-6b0d-4a2b-8b4b-5128e6ae843a" providerId="ADAL" clId="{ACECB835-C36F-491C-9D2F-D1B1F9CC1F34}" dt="2022-11-22T11:19:12.676" v="2788" actId="478"/>
          <ac:picMkLst>
            <pc:docMk/>
            <pc:sldMk cId="295058821" sldId="557"/>
            <ac:picMk id="1028" creationId="{BAE8D646-B00C-36F5-C8EA-D291ECB88921}"/>
          </ac:picMkLst>
        </pc:picChg>
      </pc:sldChg>
      <pc:sldChg chg="del modTransition">
        <pc:chgData name="Alexandra TORERO-IBAD" userId="25d8c62a-6b0d-4a2b-8b4b-5128e6ae843a" providerId="ADAL" clId="{ACECB835-C36F-491C-9D2F-D1B1F9CC1F34}" dt="2022-11-22T10:23:17.154" v="1708" actId="2696"/>
        <pc:sldMkLst>
          <pc:docMk/>
          <pc:sldMk cId="3079667732" sldId="610"/>
        </pc:sldMkLst>
      </pc:sldChg>
      <pc:sldChg chg="modSp">
        <pc:chgData name="Alexandra TORERO-IBAD" userId="25d8c62a-6b0d-4a2b-8b4b-5128e6ae843a" providerId="ADAL" clId="{ACECB835-C36F-491C-9D2F-D1B1F9CC1F34}" dt="2022-11-22T11:13:43.312" v="2699" actId="20577"/>
        <pc:sldMkLst>
          <pc:docMk/>
          <pc:sldMk cId="454484978" sldId="611"/>
        </pc:sldMkLst>
        <pc:graphicFrameChg chg="modGraphic">
          <ac:chgData name="Alexandra TORERO-IBAD" userId="25d8c62a-6b0d-4a2b-8b4b-5128e6ae843a" providerId="ADAL" clId="{ACECB835-C36F-491C-9D2F-D1B1F9CC1F34}" dt="2022-11-22T11:13:43.312" v="2699" actId="20577"/>
          <ac:graphicFrameMkLst>
            <pc:docMk/>
            <pc:sldMk cId="454484978" sldId="611"/>
            <ac:graphicFrameMk id="2" creationId="{D15D388A-ECF3-114F-99D7-721FC359B2F0}"/>
          </ac:graphicFrameMkLst>
        </pc:graphicFrameChg>
      </pc:sldChg>
      <pc:sldChg chg="modSp">
        <pc:chgData name="Alexandra TORERO-IBAD" userId="25d8c62a-6b0d-4a2b-8b4b-5128e6ae843a" providerId="ADAL" clId="{ACECB835-C36F-491C-9D2F-D1B1F9CC1F34}" dt="2022-11-22T11:11:43.826" v="2697"/>
        <pc:sldMkLst>
          <pc:docMk/>
          <pc:sldMk cId="1298558995" sldId="613"/>
        </pc:sldMkLst>
        <pc:spChg chg="mod">
          <ac:chgData name="Alexandra TORERO-IBAD" userId="25d8c62a-6b0d-4a2b-8b4b-5128e6ae843a" providerId="ADAL" clId="{ACECB835-C36F-491C-9D2F-D1B1F9CC1F34}" dt="2022-11-22T11:11:43.826" v="2697"/>
          <ac:spMkLst>
            <pc:docMk/>
            <pc:sldMk cId="1298558995" sldId="613"/>
            <ac:spMk id="4" creationId="{55F5C202-EB4B-439F-BB92-7200689329DE}"/>
          </ac:spMkLst>
        </pc:spChg>
      </pc:sldChg>
      <pc:sldChg chg="addSp modSp add">
        <pc:chgData name="Alexandra TORERO-IBAD" userId="25d8c62a-6b0d-4a2b-8b4b-5128e6ae843a" providerId="ADAL" clId="{ACECB835-C36F-491C-9D2F-D1B1F9CC1F34}" dt="2022-11-22T11:20:55.979" v="2799" actId="207"/>
        <pc:sldMkLst>
          <pc:docMk/>
          <pc:sldMk cId="4180789554" sldId="654"/>
        </pc:sldMkLst>
        <pc:spChg chg="mod">
          <ac:chgData name="Alexandra TORERO-IBAD" userId="25d8c62a-6b0d-4a2b-8b4b-5128e6ae843a" providerId="ADAL" clId="{ACECB835-C36F-491C-9D2F-D1B1F9CC1F34}" dt="2022-11-22T11:20:55.979" v="2799" actId="207"/>
          <ac:spMkLst>
            <pc:docMk/>
            <pc:sldMk cId="4180789554" sldId="654"/>
            <ac:spMk id="2" creationId="{D3104369-FCA3-8237-3870-8DFE8D15D14E}"/>
          </ac:spMkLst>
        </pc:spChg>
        <pc:spChg chg="add mod">
          <ac:chgData name="Alexandra TORERO-IBAD" userId="25d8c62a-6b0d-4a2b-8b4b-5128e6ae843a" providerId="ADAL" clId="{ACECB835-C36F-491C-9D2F-D1B1F9CC1F34}" dt="2022-11-22T11:20:27.434" v="2796" actId="571"/>
          <ac:spMkLst>
            <pc:docMk/>
            <pc:sldMk cId="4180789554" sldId="654"/>
            <ac:spMk id="6" creationId="{A1AAAD94-DFF6-46D1-8FC9-E34CFCD44C90}"/>
          </ac:spMkLst>
        </pc:spChg>
        <pc:spChg chg="add mod">
          <ac:chgData name="Alexandra TORERO-IBAD" userId="25d8c62a-6b0d-4a2b-8b4b-5128e6ae843a" providerId="ADAL" clId="{ACECB835-C36F-491C-9D2F-D1B1F9CC1F34}" dt="2022-11-22T11:20:31.705" v="2798" actId="571"/>
          <ac:spMkLst>
            <pc:docMk/>
            <pc:sldMk cId="4180789554" sldId="654"/>
            <ac:spMk id="7" creationId="{9F9A3492-0FEF-4B72-9F3B-BD4C8C34E124}"/>
          </ac:spMkLst>
        </pc:spChg>
      </pc:sldChg>
      <pc:sldChg chg="addSp modSp add">
        <pc:chgData name="Alexandra TORERO-IBAD" userId="25d8c62a-6b0d-4a2b-8b4b-5128e6ae843a" providerId="ADAL" clId="{ACECB835-C36F-491C-9D2F-D1B1F9CC1F34}" dt="2022-11-22T11:22:11.892" v="2807" actId="207"/>
        <pc:sldMkLst>
          <pc:docMk/>
          <pc:sldMk cId="2574681189" sldId="655"/>
        </pc:sldMkLst>
        <pc:spChg chg="mod">
          <ac:chgData name="Alexandra TORERO-IBAD" userId="25d8c62a-6b0d-4a2b-8b4b-5128e6ae843a" providerId="ADAL" clId="{ACECB835-C36F-491C-9D2F-D1B1F9CC1F34}" dt="2022-11-22T11:22:11.892" v="2807" actId="207"/>
          <ac:spMkLst>
            <pc:docMk/>
            <pc:sldMk cId="2574681189" sldId="655"/>
            <ac:spMk id="2" creationId="{AC7EE560-BC9F-3423-1095-445FABE5ED26}"/>
          </ac:spMkLst>
        </pc:spChg>
        <pc:spChg chg="add mod">
          <ac:chgData name="Alexandra TORERO-IBAD" userId="25d8c62a-6b0d-4a2b-8b4b-5128e6ae843a" providerId="ADAL" clId="{ACECB835-C36F-491C-9D2F-D1B1F9CC1F34}" dt="2022-11-22T11:21:46.821" v="2803" actId="571"/>
          <ac:spMkLst>
            <pc:docMk/>
            <pc:sldMk cId="2574681189" sldId="655"/>
            <ac:spMk id="6" creationId="{6289A597-37DC-4E45-8CAF-4D878908012B}"/>
          </ac:spMkLst>
        </pc:spChg>
      </pc:sldChg>
    </pc:docChg>
  </pc:docChgLst>
  <pc:docChgLst>
    <pc:chgData name="Alexandra TORERO-IBAD" userId="S::alexandra.torero-ibad@collaboratif-dne.fr::25d8c62a-6b0d-4a2b-8b4b-5128e6ae843a" providerId="AD" clId="Web-{EA1675B3-A401-27BE-6839-8A6C2B82F6FC}"/>
    <pc:docChg chg="modSld">
      <pc:chgData name="Alexandra TORERO-IBAD" userId="S::alexandra.torero-ibad@collaboratif-dne.fr::25d8c62a-6b0d-4a2b-8b4b-5128e6ae843a" providerId="AD" clId="Web-{EA1675B3-A401-27BE-6839-8A6C2B82F6FC}" dt="2022-08-31T09:01:33.492" v="28" actId="20577"/>
      <pc:docMkLst>
        <pc:docMk/>
      </pc:docMkLst>
      <pc:sldChg chg="modSp">
        <pc:chgData name="Alexandra TORERO-IBAD" userId="S::alexandra.torero-ibad@collaboratif-dne.fr::25d8c62a-6b0d-4a2b-8b4b-5128e6ae843a" providerId="AD" clId="Web-{EA1675B3-A401-27BE-6839-8A6C2B82F6FC}" dt="2022-08-31T08:58:35.221" v="7"/>
        <pc:sldMkLst>
          <pc:docMk/>
          <pc:sldMk cId="519156999" sldId="490"/>
        </pc:sldMkLst>
        <pc:graphicFrameChg chg="mod modGraphic">
          <ac:chgData name="Alexandra TORERO-IBAD" userId="S::alexandra.torero-ibad@collaboratif-dne.fr::25d8c62a-6b0d-4a2b-8b4b-5128e6ae843a" providerId="AD" clId="Web-{EA1675B3-A401-27BE-6839-8A6C2B82F6FC}" dt="2022-08-31T08:58:35.221" v="7"/>
          <ac:graphicFrameMkLst>
            <pc:docMk/>
            <pc:sldMk cId="519156999" sldId="490"/>
            <ac:graphicFrameMk id="5" creationId="{5280606C-A280-D44B-A36A-3DB1E45AD62C}"/>
          </ac:graphicFrameMkLst>
        </pc:graphicFrameChg>
      </pc:sldChg>
      <pc:sldChg chg="modSp">
        <pc:chgData name="Alexandra TORERO-IBAD" userId="S::alexandra.torero-ibad@collaboratif-dne.fr::25d8c62a-6b0d-4a2b-8b4b-5128e6ae843a" providerId="AD" clId="Web-{EA1675B3-A401-27BE-6839-8A6C2B82F6FC}" dt="2022-08-31T09:00:54.100" v="26" actId="20577"/>
        <pc:sldMkLst>
          <pc:docMk/>
          <pc:sldMk cId="295058821" sldId="557"/>
        </pc:sldMkLst>
        <pc:spChg chg="mod">
          <ac:chgData name="Alexandra TORERO-IBAD" userId="S::alexandra.torero-ibad@collaboratif-dne.fr::25d8c62a-6b0d-4a2b-8b4b-5128e6ae843a" providerId="AD" clId="Web-{EA1675B3-A401-27BE-6839-8A6C2B82F6FC}" dt="2022-08-31T09:00:54.100" v="26" actId="20577"/>
          <ac:spMkLst>
            <pc:docMk/>
            <pc:sldMk cId="295058821" sldId="557"/>
            <ac:spMk id="4" creationId="{8FA707D6-4E14-FFEE-7E85-FEB69EF34C24}"/>
          </ac:spMkLst>
        </pc:spChg>
      </pc:sldChg>
    </pc:docChg>
  </pc:docChgLst>
  <pc:docChgLst>
    <pc:chgData name="Sylvie GANGLOFF" userId="S::sylvie.gangloff@collaboratif-dne.fr::d6914ae8-1b39-442f-bc7b-1e30cce071f5" providerId="AD" clId="Web-{283D5CD0-B8B8-6A1B-61B0-50BD2E9DFDF9}"/>
    <pc:docChg chg="modSld">
      <pc:chgData name="Sylvie GANGLOFF" userId="S::sylvie.gangloff@collaboratif-dne.fr::d6914ae8-1b39-442f-bc7b-1e30cce071f5" providerId="AD" clId="Web-{283D5CD0-B8B8-6A1B-61B0-50BD2E9DFDF9}" dt="2022-10-03T14:44:29.748" v="157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DCADA77A-077D-3BA0-FA2B-448BB6E51E01}"/>
    <pc:docChg chg="">
      <pc:chgData name="Florent GOIFFON" userId="S::florent.goiffon@collaboratif-dne.fr::b7f31834-e297-4753-a31b-96c29fed42cf" providerId="AD" clId="Web-{DCADA77A-077D-3BA0-FA2B-448BB6E51E01}" dt="2022-08-29T13:18:46.191" v="0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7D01323D-F6D0-4648-6963-49328E36AAC7}"/>
    <pc:docChg chg="modSld">
      <pc:chgData name="Alexandra TORERO-IBAD" userId="S::alexandra.torero-ibad@collaboratif-dne.fr::25d8c62a-6b0d-4a2b-8b4b-5128e6ae843a" providerId="AD" clId="Web-{7D01323D-F6D0-4648-6963-49328E36AAC7}" dt="2022-08-30T10:08:22.675" v="3" actId="20577"/>
      <pc:docMkLst>
        <pc:docMk/>
      </pc:docMkLst>
      <pc:sldChg chg="modSp">
        <pc:chgData name="Alexandra TORERO-IBAD" userId="S::alexandra.torero-ibad@collaboratif-dne.fr::25d8c62a-6b0d-4a2b-8b4b-5128e6ae843a" providerId="AD" clId="Web-{7D01323D-F6D0-4648-6963-49328E36AAC7}" dt="2022-08-30T10:08:22.675" v="3" actId="20577"/>
        <pc:sldMkLst>
          <pc:docMk/>
          <pc:sldMk cId="1105445651" sldId="459"/>
        </pc:sldMkLst>
        <pc:spChg chg="mod">
          <ac:chgData name="Alexandra TORERO-IBAD" userId="S::alexandra.torero-ibad@collaboratif-dne.fr::25d8c62a-6b0d-4a2b-8b4b-5128e6ae843a" providerId="AD" clId="Web-{7D01323D-F6D0-4648-6963-49328E36AAC7}" dt="2022-08-30T10:08:22.675" v="3" actId="20577"/>
          <ac:spMkLst>
            <pc:docMk/>
            <pc:sldMk cId="1105445651" sldId="459"/>
            <ac:spMk id="134" creationId="{00000000-0000-0000-0000-000000000000}"/>
          </ac:spMkLst>
        </pc:spChg>
      </pc:sldChg>
    </pc:docChg>
  </pc:docChgLst>
  <pc:docChgLst>
    <pc:chgData name="Sylvie GANGLOFF" userId="S::sylvie.gangloff@collaboratif-dne.fr::d6914ae8-1b39-442f-bc7b-1e30cce071f5" providerId="AD" clId="Web-{C836C116-9FCA-4D2A-9C8E-36248A476C94}"/>
    <pc:docChg chg="modSld">
      <pc:chgData name="Sylvie GANGLOFF" userId="S::sylvie.gangloff@collaboratif-dne.fr::d6914ae8-1b39-442f-bc7b-1e30cce071f5" providerId="AD" clId="Web-{C836C116-9FCA-4D2A-9C8E-36248A476C94}" dt="2022-10-06T10:20:40.413" v="204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E384B88E-A021-9B34-D41F-0FF9090A86B2}"/>
    <pc:docChg chg="modSld">
      <pc:chgData name="Florent GOIFFON" userId="S::florent.goiffon@collaboratif-dne.fr::b7f31834-e297-4753-a31b-96c29fed42cf" providerId="AD" clId="Web-{E384B88E-A021-9B34-D41F-0FF9090A86B2}" dt="2022-11-15T09:17:17.269" v="33" actId="20577"/>
      <pc:docMkLst>
        <pc:docMk/>
      </pc:docMkLst>
    </pc:docChg>
  </pc:docChgLst>
  <pc:docChgLst>
    <pc:chgData name="Alexandra TORERO-IBAD" userId="25d8c62a-6b0d-4a2b-8b4b-5128e6ae843a" providerId="ADAL" clId="{F622B65D-631D-4F31-B380-93D111D025B3}"/>
    <pc:docChg chg="undo custSel addSld delSld modSld sldOrd">
      <pc:chgData name="Alexandra TORERO-IBAD" userId="25d8c62a-6b0d-4a2b-8b4b-5128e6ae843a" providerId="ADAL" clId="{F622B65D-631D-4F31-B380-93D111D025B3}" dt="2022-09-16T11:11:07.722" v="10070" actId="114"/>
      <pc:docMkLst>
        <pc:docMk/>
      </pc:docMkLst>
      <pc:sldChg chg="modSp ord">
        <pc:chgData name="Alexandra TORERO-IBAD" userId="25d8c62a-6b0d-4a2b-8b4b-5128e6ae843a" providerId="ADAL" clId="{F622B65D-631D-4F31-B380-93D111D025B3}" dt="2022-09-06T12:19:07.368" v="2603" actId="14100"/>
        <pc:sldMkLst>
          <pc:docMk/>
          <pc:sldMk cId="995304316" sldId="500"/>
        </pc:sldMkLst>
        <pc:spChg chg="mod">
          <ac:chgData name="Alexandra TORERO-IBAD" userId="25d8c62a-6b0d-4a2b-8b4b-5128e6ae843a" providerId="ADAL" clId="{F622B65D-631D-4F31-B380-93D111D025B3}" dt="2022-09-06T12:19:02.712" v="2601" actId="14100"/>
          <ac:spMkLst>
            <pc:docMk/>
            <pc:sldMk cId="995304316" sldId="500"/>
            <ac:spMk id="5" creationId="{15013E42-C1BF-B169-0A32-C850139AEC5C}"/>
          </ac:spMkLst>
        </pc:spChg>
        <pc:spChg chg="mod">
          <ac:chgData name="Alexandra TORERO-IBAD" userId="25d8c62a-6b0d-4a2b-8b4b-5128e6ae843a" providerId="ADAL" clId="{F622B65D-631D-4F31-B380-93D111D025B3}" dt="2022-09-06T12:19:04.946" v="2602" actId="14100"/>
          <ac:spMkLst>
            <pc:docMk/>
            <pc:sldMk cId="995304316" sldId="500"/>
            <ac:spMk id="197" creationId="{00000000-0000-0000-0000-000000000000}"/>
          </ac:spMkLst>
        </pc:spChg>
        <pc:spChg chg="mod">
          <ac:chgData name="Alexandra TORERO-IBAD" userId="25d8c62a-6b0d-4a2b-8b4b-5128e6ae843a" providerId="ADAL" clId="{F622B65D-631D-4F31-B380-93D111D025B3}" dt="2022-09-06T12:19:07.368" v="2603" actId="14100"/>
          <ac:spMkLst>
            <pc:docMk/>
            <pc:sldMk cId="995304316" sldId="500"/>
            <ac:spMk id="200" creationId="{00000000-0000-0000-0000-000000000000}"/>
          </ac:spMkLst>
        </pc:spChg>
      </pc:sldChg>
      <pc:sldChg chg="modSp">
        <pc:chgData name="Alexandra TORERO-IBAD" userId="25d8c62a-6b0d-4a2b-8b4b-5128e6ae843a" providerId="ADAL" clId="{F622B65D-631D-4F31-B380-93D111D025B3}" dt="2022-09-01T12:23:28.596" v="684" actId="313"/>
        <pc:sldMkLst>
          <pc:docMk/>
          <pc:sldMk cId="3323787018" sldId="501"/>
        </pc:sldMkLst>
        <pc:spChg chg="mod">
          <ac:chgData name="Alexandra TORERO-IBAD" userId="25d8c62a-6b0d-4a2b-8b4b-5128e6ae843a" providerId="ADAL" clId="{F622B65D-631D-4F31-B380-93D111D025B3}" dt="2022-09-01T12:23:28.596" v="684" actId="313"/>
          <ac:spMkLst>
            <pc:docMk/>
            <pc:sldMk cId="3323787018" sldId="501"/>
            <ac:spMk id="6" creationId="{745F32A2-04E9-A8CE-3C1D-788AB040B57A}"/>
          </ac:spMkLst>
        </pc:spChg>
      </pc:sldChg>
      <pc:sldChg chg="modSp">
        <pc:chgData name="Alexandra TORERO-IBAD" userId="25d8c62a-6b0d-4a2b-8b4b-5128e6ae843a" providerId="ADAL" clId="{F622B65D-631D-4F31-B380-93D111D025B3}" dt="2022-09-06T12:20:32.905" v="2610" actId="1076"/>
        <pc:sldMkLst>
          <pc:docMk/>
          <pc:sldMk cId="802368407" sldId="502"/>
        </pc:sldMkLst>
        <pc:spChg chg="mod">
          <ac:chgData name="Alexandra TORERO-IBAD" userId="25d8c62a-6b0d-4a2b-8b4b-5128e6ae843a" providerId="ADAL" clId="{F622B65D-631D-4F31-B380-93D111D025B3}" dt="2022-09-01T13:35:11.912" v="2035"/>
          <ac:spMkLst>
            <pc:docMk/>
            <pc:sldMk cId="802368407" sldId="502"/>
            <ac:spMk id="3" creationId="{2CF1BA7C-B2E6-4410-0C1B-E127B4B09252}"/>
          </ac:spMkLst>
        </pc:spChg>
        <pc:spChg chg="mod">
          <ac:chgData name="Alexandra TORERO-IBAD" userId="25d8c62a-6b0d-4a2b-8b4b-5128e6ae843a" providerId="ADAL" clId="{F622B65D-631D-4F31-B380-93D111D025B3}" dt="2022-09-06T12:20:32.905" v="2610" actId="1076"/>
          <ac:spMkLst>
            <pc:docMk/>
            <pc:sldMk cId="802368407" sldId="502"/>
            <ac:spMk id="5" creationId="{15013E42-C1BF-B169-0A32-C850139AEC5C}"/>
          </ac:spMkLst>
        </pc:spChg>
      </pc:sldChg>
      <pc:sldChg chg="modSp">
        <pc:chgData name="Alexandra TORERO-IBAD" userId="25d8c62a-6b0d-4a2b-8b4b-5128e6ae843a" providerId="ADAL" clId="{F622B65D-631D-4F31-B380-93D111D025B3}" dt="2022-09-01T12:22:53.639" v="678" actId="313"/>
        <pc:sldMkLst>
          <pc:docMk/>
          <pc:sldMk cId="564166418" sldId="503"/>
        </pc:sldMkLst>
        <pc:spChg chg="mod">
          <ac:chgData name="Alexandra TORERO-IBAD" userId="25d8c62a-6b0d-4a2b-8b4b-5128e6ae843a" providerId="ADAL" clId="{F622B65D-631D-4F31-B380-93D111D025B3}" dt="2022-09-01T12:22:53.639" v="678" actId="313"/>
          <ac:spMkLst>
            <pc:docMk/>
            <pc:sldMk cId="564166418" sldId="503"/>
            <ac:spMk id="3" creationId="{B71A2D0D-F179-B401-123B-6E0AE52BDD0F}"/>
          </ac:spMkLst>
        </pc:spChg>
      </pc:sldChg>
      <pc:sldChg chg="modSp">
        <pc:chgData name="Alexandra TORERO-IBAD" userId="25d8c62a-6b0d-4a2b-8b4b-5128e6ae843a" providerId="ADAL" clId="{F622B65D-631D-4F31-B380-93D111D025B3}" dt="2022-09-06T12:20:00.330" v="2609" actId="1076"/>
        <pc:sldMkLst>
          <pc:docMk/>
          <pc:sldMk cId="821457888" sldId="504"/>
        </pc:sldMkLst>
        <pc:spChg chg="mod">
          <ac:chgData name="Alexandra TORERO-IBAD" userId="25d8c62a-6b0d-4a2b-8b4b-5128e6ae843a" providerId="ADAL" clId="{F622B65D-631D-4F31-B380-93D111D025B3}" dt="2022-09-01T12:22:51.503" v="675" actId="313"/>
          <ac:spMkLst>
            <pc:docMk/>
            <pc:sldMk cId="821457888" sldId="504"/>
            <ac:spMk id="3" creationId="{EB5500C0-7763-7016-BAF8-A85B5ED2D98A}"/>
          </ac:spMkLst>
        </pc:spChg>
        <pc:spChg chg="mod">
          <ac:chgData name="Alexandra TORERO-IBAD" userId="25d8c62a-6b0d-4a2b-8b4b-5128e6ae843a" providerId="ADAL" clId="{F622B65D-631D-4F31-B380-93D111D025B3}" dt="2022-09-06T12:19:56.874" v="2608" actId="14100"/>
          <ac:spMkLst>
            <pc:docMk/>
            <pc:sldMk cId="821457888" sldId="504"/>
            <ac:spMk id="5" creationId="{15013E42-C1BF-B169-0A32-C850139AEC5C}"/>
          </ac:spMkLst>
        </pc:spChg>
        <pc:spChg chg="mod">
          <ac:chgData name="Alexandra TORERO-IBAD" userId="25d8c62a-6b0d-4a2b-8b4b-5128e6ae843a" providerId="ADAL" clId="{F622B65D-631D-4F31-B380-93D111D025B3}" dt="2022-09-06T12:20:00.330" v="2609" actId="1076"/>
          <ac:spMkLst>
            <pc:docMk/>
            <pc:sldMk cId="821457888" sldId="504"/>
            <ac:spMk id="200" creationId="{00000000-0000-0000-0000-000000000000}"/>
          </ac:spMkLst>
        </pc:spChg>
      </pc:sldChg>
      <pc:sldChg chg="modSp">
        <pc:chgData name="Alexandra TORERO-IBAD" userId="25d8c62a-6b0d-4a2b-8b4b-5128e6ae843a" providerId="ADAL" clId="{F622B65D-631D-4F31-B380-93D111D025B3}" dt="2022-09-01T12:22:50.663" v="674" actId="313"/>
        <pc:sldMkLst>
          <pc:docMk/>
          <pc:sldMk cId="1906322654" sldId="505"/>
        </pc:sldMkLst>
        <pc:spChg chg="mod">
          <ac:chgData name="Alexandra TORERO-IBAD" userId="25d8c62a-6b0d-4a2b-8b4b-5128e6ae843a" providerId="ADAL" clId="{F622B65D-631D-4F31-B380-93D111D025B3}" dt="2022-09-01T12:22:50.663" v="674" actId="313"/>
          <ac:spMkLst>
            <pc:docMk/>
            <pc:sldMk cId="1906322654" sldId="505"/>
            <ac:spMk id="3" creationId="{BE8405E2-165B-2F1B-A1B6-75F1C25A3936}"/>
          </ac:spMkLst>
        </pc:spChg>
      </pc:sldChg>
      <pc:sldChg chg="modSp">
        <pc:chgData name="Alexandra TORERO-IBAD" userId="25d8c62a-6b0d-4a2b-8b4b-5128e6ae843a" providerId="ADAL" clId="{F622B65D-631D-4F31-B380-93D111D025B3}" dt="2022-09-01T13:34:26.841" v="2027"/>
        <pc:sldMkLst>
          <pc:docMk/>
          <pc:sldMk cId="1156457326" sldId="506"/>
        </pc:sldMkLst>
        <pc:spChg chg="mod">
          <ac:chgData name="Alexandra TORERO-IBAD" userId="25d8c62a-6b0d-4a2b-8b4b-5128e6ae843a" providerId="ADAL" clId="{F622B65D-631D-4F31-B380-93D111D025B3}" dt="2022-09-01T13:34:26.841" v="2027"/>
          <ac:spMkLst>
            <pc:docMk/>
            <pc:sldMk cId="1156457326" sldId="506"/>
            <ac:spMk id="3" creationId="{36719262-E21E-4467-97A3-5C96924B1E7E}"/>
          </ac:spMkLst>
        </pc:spChg>
      </pc:sldChg>
      <pc:sldChg chg="modSp">
        <pc:chgData name="Alexandra TORERO-IBAD" userId="25d8c62a-6b0d-4a2b-8b4b-5128e6ae843a" providerId="ADAL" clId="{F622B65D-631D-4F31-B380-93D111D025B3}" dt="2022-09-01T12:22:49.990" v="673" actId="313"/>
        <pc:sldMkLst>
          <pc:docMk/>
          <pc:sldMk cId="1635988881" sldId="507"/>
        </pc:sldMkLst>
        <pc:spChg chg="mod">
          <ac:chgData name="Alexandra TORERO-IBAD" userId="25d8c62a-6b0d-4a2b-8b4b-5128e6ae843a" providerId="ADAL" clId="{F622B65D-631D-4F31-B380-93D111D025B3}" dt="2022-09-01T12:22:49.990" v="673" actId="313"/>
          <ac:spMkLst>
            <pc:docMk/>
            <pc:sldMk cId="1635988881" sldId="507"/>
            <ac:spMk id="3" creationId="{9F1B3200-55B8-1655-2841-F06DC30A835B}"/>
          </ac:spMkLst>
        </pc:spChg>
      </pc:sldChg>
      <pc:sldChg chg="modSp">
        <pc:chgData name="Alexandra TORERO-IBAD" userId="25d8c62a-6b0d-4a2b-8b4b-5128e6ae843a" providerId="ADAL" clId="{F622B65D-631D-4F31-B380-93D111D025B3}" dt="2022-09-06T12:15:48.978" v="2579" actId="14100"/>
        <pc:sldMkLst>
          <pc:docMk/>
          <pc:sldMk cId="1496651947" sldId="508"/>
        </pc:sldMkLst>
        <pc:spChg chg="mod">
          <ac:chgData name="Alexandra TORERO-IBAD" userId="25d8c62a-6b0d-4a2b-8b4b-5128e6ae843a" providerId="ADAL" clId="{F622B65D-631D-4F31-B380-93D111D025B3}" dt="2022-09-06T12:15:48.978" v="2579" actId="14100"/>
          <ac:spMkLst>
            <pc:docMk/>
            <pc:sldMk cId="1496651947" sldId="508"/>
            <ac:spMk id="4" creationId="{C3164F94-3CC2-89E7-DFE8-3EBD45FC1E17}"/>
          </ac:spMkLst>
        </pc:spChg>
        <pc:spChg chg="mod">
          <ac:chgData name="Alexandra TORERO-IBAD" userId="25d8c62a-6b0d-4a2b-8b4b-5128e6ae843a" providerId="ADAL" clId="{F622B65D-631D-4F31-B380-93D111D025B3}" dt="2022-09-06T12:15:37.647" v="2577" actId="14100"/>
          <ac:spMkLst>
            <pc:docMk/>
            <pc:sldMk cId="1496651947" sldId="508"/>
            <ac:spMk id="5" creationId="{15013E42-C1BF-B169-0A32-C850139AEC5C}"/>
          </ac:spMkLst>
        </pc:spChg>
        <pc:spChg chg="mod">
          <ac:chgData name="Alexandra TORERO-IBAD" userId="25d8c62a-6b0d-4a2b-8b4b-5128e6ae843a" providerId="ADAL" clId="{F622B65D-631D-4F31-B380-93D111D025B3}" dt="2022-09-06T12:15:42.344" v="2578" actId="1076"/>
          <ac:spMkLst>
            <pc:docMk/>
            <pc:sldMk cId="1496651947" sldId="508"/>
            <ac:spMk id="200" creationId="{00000000-0000-0000-0000-000000000000}"/>
          </ac:spMkLst>
        </pc:spChg>
      </pc:sldChg>
      <pc:sldChg chg="modSp">
        <pc:chgData name="Alexandra TORERO-IBAD" userId="25d8c62a-6b0d-4a2b-8b4b-5128e6ae843a" providerId="ADAL" clId="{F622B65D-631D-4F31-B380-93D111D025B3}" dt="2022-09-06T12:18:15.735" v="2596" actId="207"/>
        <pc:sldMkLst>
          <pc:docMk/>
          <pc:sldMk cId="2800406245" sldId="509"/>
        </pc:sldMkLst>
        <pc:spChg chg="mod">
          <ac:chgData name="Alexandra TORERO-IBAD" userId="25d8c62a-6b0d-4a2b-8b4b-5128e6ae843a" providerId="ADAL" clId="{F622B65D-631D-4F31-B380-93D111D025B3}" dt="2022-09-06T12:18:15.735" v="2596" actId="207"/>
          <ac:spMkLst>
            <pc:docMk/>
            <pc:sldMk cId="2800406245" sldId="509"/>
            <ac:spMk id="3" creationId="{71D50409-2F30-07BE-D4B3-3EF810921EFA}"/>
          </ac:spMkLst>
        </pc:spChg>
      </pc:sldChg>
      <pc:sldChg chg="addSp modSp">
        <pc:chgData name="Alexandra TORERO-IBAD" userId="25d8c62a-6b0d-4a2b-8b4b-5128e6ae843a" providerId="ADAL" clId="{F622B65D-631D-4F31-B380-93D111D025B3}" dt="2022-09-16T10:12:25.510" v="9062" actId="207"/>
        <pc:sldMkLst>
          <pc:docMk/>
          <pc:sldMk cId="295058821" sldId="557"/>
        </pc:sldMkLst>
        <pc:spChg chg="add mod">
          <ac:chgData name="Alexandra TORERO-IBAD" userId="25d8c62a-6b0d-4a2b-8b4b-5128e6ae843a" providerId="ADAL" clId="{F622B65D-631D-4F31-B380-93D111D025B3}" dt="2022-09-16T10:12:25.510" v="9062" actId="207"/>
          <ac:spMkLst>
            <pc:docMk/>
            <pc:sldMk cId="295058821" sldId="557"/>
            <ac:spMk id="2" creationId="{6ADC92ED-C855-4DDC-8995-65110929D4E8}"/>
          </ac:spMkLst>
        </pc:spChg>
      </pc:sldChg>
      <pc:sldChg chg="modSp add">
        <pc:chgData name="Alexandra TORERO-IBAD" userId="25d8c62a-6b0d-4a2b-8b4b-5128e6ae843a" providerId="ADAL" clId="{F622B65D-631D-4F31-B380-93D111D025B3}" dt="2022-09-01T10:50:50.175" v="114" actId="20577"/>
        <pc:sldMkLst>
          <pc:docMk/>
          <pc:sldMk cId="3154461231" sldId="565"/>
        </pc:sldMkLst>
        <pc:spChg chg="mod">
          <ac:chgData name="Alexandra TORERO-IBAD" userId="25d8c62a-6b0d-4a2b-8b4b-5128e6ae843a" providerId="ADAL" clId="{F622B65D-631D-4F31-B380-93D111D025B3}" dt="2022-09-01T10:50:50.175" v="114" actId="20577"/>
          <ac:spMkLst>
            <pc:docMk/>
            <pc:sldMk cId="3154461231" sldId="565"/>
            <ac:spMk id="3" creationId="{F1976B5B-8C98-4F2D-8A4B-FC6F8FC0F006}"/>
          </ac:spMkLst>
        </pc:spChg>
      </pc:sldChg>
      <pc:sldChg chg="modSp add">
        <pc:chgData name="Alexandra TORERO-IBAD" userId="25d8c62a-6b0d-4a2b-8b4b-5128e6ae843a" providerId="ADAL" clId="{F622B65D-631D-4F31-B380-93D111D025B3}" dt="2022-09-01T10:49:43.967" v="96" actId="20577"/>
        <pc:sldMkLst>
          <pc:docMk/>
          <pc:sldMk cId="1170428941" sldId="566"/>
        </pc:sldMkLst>
        <pc:spChg chg="mod">
          <ac:chgData name="Alexandra TORERO-IBAD" userId="25d8c62a-6b0d-4a2b-8b4b-5128e6ae843a" providerId="ADAL" clId="{F622B65D-631D-4F31-B380-93D111D025B3}" dt="2022-09-01T10:49:43.967" v="96" actId="20577"/>
          <ac:spMkLst>
            <pc:docMk/>
            <pc:sldMk cId="1170428941" sldId="566"/>
            <ac:spMk id="3" creationId="{78E327A3-8DAC-4F4E-82D0-A8005356160D}"/>
          </ac:spMkLst>
        </pc:spChg>
      </pc:sldChg>
      <pc:sldChg chg="modSp add">
        <pc:chgData name="Alexandra TORERO-IBAD" userId="25d8c62a-6b0d-4a2b-8b4b-5128e6ae843a" providerId="ADAL" clId="{F622B65D-631D-4F31-B380-93D111D025B3}" dt="2022-09-01T10:52:24.815" v="220" actId="20577"/>
        <pc:sldMkLst>
          <pc:docMk/>
          <pc:sldMk cId="3119521538" sldId="567"/>
        </pc:sldMkLst>
        <pc:spChg chg="mod">
          <ac:chgData name="Alexandra TORERO-IBAD" userId="25d8c62a-6b0d-4a2b-8b4b-5128e6ae843a" providerId="ADAL" clId="{F622B65D-631D-4F31-B380-93D111D025B3}" dt="2022-09-01T10:52:24.815" v="220" actId="20577"/>
          <ac:spMkLst>
            <pc:docMk/>
            <pc:sldMk cId="3119521538" sldId="567"/>
            <ac:spMk id="3" creationId="{1EE0CD49-C9F9-4256-AAA8-B511F79E8E88}"/>
          </ac:spMkLst>
        </pc:spChg>
      </pc:sldChg>
      <pc:sldChg chg="addSp modSp add">
        <pc:chgData name="Alexandra TORERO-IBAD" userId="25d8c62a-6b0d-4a2b-8b4b-5128e6ae843a" providerId="ADAL" clId="{F622B65D-631D-4F31-B380-93D111D025B3}" dt="2022-09-16T10:02:51.687" v="8959" actId="20577"/>
        <pc:sldMkLst>
          <pc:docMk/>
          <pc:sldMk cId="454484978" sldId="611"/>
        </pc:sldMkLst>
        <pc:spChg chg="add mod">
          <ac:chgData name="Alexandra TORERO-IBAD" userId="25d8c62a-6b0d-4a2b-8b4b-5128e6ae843a" providerId="ADAL" clId="{F622B65D-631D-4F31-B380-93D111D025B3}" dt="2022-09-16T10:02:51.687" v="8959" actId="20577"/>
          <ac:spMkLst>
            <pc:docMk/>
            <pc:sldMk cId="454484978" sldId="611"/>
            <ac:spMk id="12" creationId="{96D19D58-FC36-415E-88F5-3899E39FA596}"/>
          </ac:spMkLst>
        </pc:spChg>
      </pc:sldChg>
      <pc:sldChg chg="modSp add">
        <pc:chgData name="Alexandra TORERO-IBAD" userId="25d8c62a-6b0d-4a2b-8b4b-5128e6ae843a" providerId="ADAL" clId="{F622B65D-631D-4F31-B380-93D111D025B3}" dt="2022-09-15T16:28:45.670" v="4475" actId="20577"/>
        <pc:sldMkLst>
          <pc:docMk/>
          <pc:sldMk cId="1298558995" sldId="613"/>
        </pc:sldMkLst>
        <pc:spChg chg="mod">
          <ac:chgData name="Alexandra TORERO-IBAD" userId="25d8c62a-6b0d-4a2b-8b4b-5128e6ae843a" providerId="ADAL" clId="{F622B65D-631D-4F31-B380-93D111D025B3}" dt="2022-09-15T16:28:45.670" v="4475" actId="20577"/>
          <ac:spMkLst>
            <pc:docMk/>
            <pc:sldMk cId="1298558995" sldId="613"/>
            <ac:spMk id="4" creationId="{55F5C202-EB4B-439F-BB92-7200689329DE}"/>
          </ac:spMkLst>
        </pc:spChg>
      </pc:sldChg>
      <pc:sldChg chg="delSp add">
        <pc:chgData name="Alexandra TORERO-IBAD" userId="25d8c62a-6b0d-4a2b-8b4b-5128e6ae843a" providerId="ADAL" clId="{F622B65D-631D-4F31-B380-93D111D025B3}" dt="2022-09-16T10:04:30.336" v="8963" actId="478"/>
        <pc:sldMkLst>
          <pc:docMk/>
          <pc:sldMk cId="3235867006" sldId="615"/>
        </pc:sldMkLst>
        <pc:spChg chg="del">
          <ac:chgData name="Alexandra TORERO-IBAD" userId="25d8c62a-6b0d-4a2b-8b4b-5128e6ae843a" providerId="ADAL" clId="{F622B65D-631D-4F31-B380-93D111D025B3}" dt="2022-09-16T10:04:30.336" v="8963" actId="478"/>
          <ac:spMkLst>
            <pc:docMk/>
            <pc:sldMk cId="3235867006" sldId="615"/>
            <ac:spMk id="5" creationId="{A82CBE56-E216-4531-8225-2A727E099A94}"/>
          </ac:spMkLst>
        </pc:spChg>
      </pc:sldChg>
      <pc:sldChg chg="modSp add">
        <pc:chgData name="Alexandra TORERO-IBAD" userId="25d8c62a-6b0d-4a2b-8b4b-5128e6ae843a" providerId="ADAL" clId="{F622B65D-631D-4F31-B380-93D111D025B3}" dt="2022-09-16T10:35:58.014" v="9878" actId="20577"/>
        <pc:sldMkLst>
          <pc:docMk/>
          <pc:sldMk cId="3272455801" sldId="618"/>
        </pc:sldMkLst>
        <pc:spChg chg="mod">
          <ac:chgData name="Alexandra TORERO-IBAD" userId="25d8c62a-6b0d-4a2b-8b4b-5128e6ae843a" providerId="ADAL" clId="{F622B65D-631D-4F31-B380-93D111D025B3}" dt="2022-09-16T10:35:58.014" v="9878" actId="20577"/>
          <ac:spMkLst>
            <pc:docMk/>
            <pc:sldMk cId="3272455801" sldId="618"/>
            <ac:spMk id="4" creationId="{08B7E46A-E0EE-477E-9840-87E8FB5A5C00}"/>
          </ac:spMkLst>
        </pc:spChg>
      </pc:sldChg>
    </pc:docChg>
  </pc:docChgLst>
  <pc:docChgLst>
    <pc:chgData name="Florent GOIFFON" userId="b7f31834-e297-4753-a31b-96c29fed42cf" providerId="ADAL" clId="{31FD12C5-8B43-6142-BCBC-4C0CFF07218C}"/>
    <pc:docChg chg="undo custSel addSld modSld sldOrd">
      <pc:chgData name="Florent GOIFFON" userId="b7f31834-e297-4753-a31b-96c29fed42cf" providerId="ADAL" clId="{31FD12C5-8B43-6142-BCBC-4C0CFF07218C}" dt="2022-08-26T09:26:23.396" v="2768"/>
      <pc:docMkLst>
        <pc:docMk/>
      </pc:docMkLst>
      <pc:sldChg chg="addSp delSp modSp mod">
        <pc:chgData name="Florent GOIFFON" userId="b7f31834-e297-4753-a31b-96c29fed42cf" providerId="ADAL" clId="{31FD12C5-8B43-6142-BCBC-4C0CFF07218C}" dt="2022-08-26T08:41:43.554" v="1507" actId="1036"/>
        <pc:sldMkLst>
          <pc:docMk/>
          <pc:sldMk cId="3902605184" sldId="404"/>
        </pc:sldMkLst>
        <pc:spChg chg="mod">
          <ac:chgData name="Florent GOIFFON" userId="b7f31834-e297-4753-a31b-96c29fed42cf" providerId="ADAL" clId="{31FD12C5-8B43-6142-BCBC-4C0CFF07218C}" dt="2022-08-26T08:41:43.554" v="1507" actId="1036"/>
          <ac:spMkLst>
            <pc:docMk/>
            <pc:sldMk cId="3902605184" sldId="404"/>
            <ac:spMk id="6" creationId="{D4F15913-4E25-0C40-BB20-2FF39D9DDE43}"/>
          </ac:spMkLst>
        </pc:spChg>
        <pc:spChg chg="mod">
          <ac:chgData name="Florent GOIFFON" userId="b7f31834-e297-4753-a31b-96c29fed42cf" providerId="ADAL" clId="{31FD12C5-8B43-6142-BCBC-4C0CFF07218C}" dt="2022-08-25T14:51:56.724" v="172" actId="207"/>
          <ac:spMkLst>
            <pc:docMk/>
            <pc:sldMk cId="3902605184" sldId="404"/>
            <ac:spMk id="7" creationId="{4E01FD08-2E2D-DF4A-BEE9-151742CDEDC2}"/>
          </ac:spMkLst>
        </pc:spChg>
        <pc:spChg chg="add del mod">
          <ac:chgData name="Florent GOIFFON" userId="b7f31834-e297-4753-a31b-96c29fed42cf" providerId="ADAL" clId="{31FD12C5-8B43-6142-BCBC-4C0CFF07218C}" dt="2022-08-25T14:51:45.219" v="170" actId="478"/>
          <ac:spMkLst>
            <pc:docMk/>
            <pc:sldMk cId="3902605184" sldId="404"/>
            <ac:spMk id="8" creationId="{BE927D34-7557-CB33-9A4D-DF81C81665F0}"/>
          </ac:spMkLst>
        </pc:spChg>
        <pc:cxnChg chg="add del mod">
          <ac:chgData name="Florent GOIFFON" userId="b7f31834-e297-4753-a31b-96c29fed42cf" providerId="ADAL" clId="{31FD12C5-8B43-6142-BCBC-4C0CFF07218C}" dt="2022-08-25T14:51:48.945" v="171" actId="478"/>
          <ac:cxnSpMkLst>
            <pc:docMk/>
            <pc:sldMk cId="3902605184" sldId="404"/>
            <ac:cxnSpMk id="5" creationId="{CB279216-3E0C-BF9C-8DEC-D20306463544}"/>
          </ac:cxnSpMkLst>
        </pc:cxnChg>
      </pc:sldChg>
      <pc:sldChg chg="addSp delSp modSp mod">
        <pc:chgData name="Florent GOIFFON" userId="b7f31834-e297-4753-a31b-96c29fed42cf" providerId="ADAL" clId="{31FD12C5-8B43-6142-BCBC-4C0CFF07218C}" dt="2022-08-26T08:50:49.207" v="1738" actId="20577"/>
        <pc:sldMkLst>
          <pc:docMk/>
          <pc:sldMk cId="519156999" sldId="490"/>
        </pc:sldMkLst>
        <pc:spChg chg="mod">
          <ac:chgData name="Florent GOIFFON" userId="b7f31834-e297-4753-a31b-96c29fed42cf" providerId="ADAL" clId="{31FD12C5-8B43-6142-BCBC-4C0CFF07218C}" dt="2022-08-25T15:06:34.386" v="926" actId="20577"/>
          <ac:spMkLst>
            <pc:docMk/>
            <pc:sldMk cId="519156999" sldId="490"/>
            <ac:spMk id="2" creationId="{D392443B-F1A6-7028-E153-EF035695E1F7}"/>
          </ac:spMkLst>
        </pc:spChg>
        <pc:spChg chg="del mod">
          <ac:chgData name="Florent GOIFFON" userId="b7f31834-e297-4753-a31b-96c29fed42cf" providerId="ADAL" clId="{31FD12C5-8B43-6142-BCBC-4C0CFF07218C}" dt="2022-08-26T08:46:14.110" v="1552" actId="478"/>
          <ac:spMkLst>
            <pc:docMk/>
            <pc:sldMk cId="519156999" sldId="490"/>
            <ac:spMk id="4" creationId="{74E6B421-89B2-6C3D-735C-F82BAB66D3E6}"/>
          </ac:spMkLst>
        </pc:spChg>
        <pc:spChg chg="add mod">
          <ac:chgData name="Florent GOIFFON" userId="b7f31834-e297-4753-a31b-96c29fed42cf" providerId="ADAL" clId="{31FD12C5-8B43-6142-BCBC-4C0CFF07218C}" dt="2022-08-26T08:46:44.857" v="1580" actId="20577"/>
          <ac:spMkLst>
            <pc:docMk/>
            <pc:sldMk cId="519156999" sldId="490"/>
            <ac:spMk id="6" creationId="{7615318A-51D9-A692-5D65-A1B3B75F3C68}"/>
          </ac:spMkLst>
        </pc:spChg>
        <pc:graphicFrameChg chg="mod modGraphic">
          <ac:chgData name="Florent GOIFFON" userId="b7f31834-e297-4753-a31b-96c29fed42cf" providerId="ADAL" clId="{31FD12C5-8B43-6142-BCBC-4C0CFF07218C}" dt="2022-08-26T08:50:49.207" v="1738" actId="20577"/>
          <ac:graphicFrameMkLst>
            <pc:docMk/>
            <pc:sldMk cId="519156999" sldId="490"/>
            <ac:graphicFrameMk id="5" creationId="{5280606C-A280-D44B-A36A-3DB1E45AD62C}"/>
          </ac:graphicFrameMkLst>
        </pc:graphicFrameChg>
      </pc:sldChg>
      <pc:sldChg chg="addSp delSp modSp mod">
        <pc:chgData name="Florent GOIFFON" userId="b7f31834-e297-4753-a31b-96c29fed42cf" providerId="ADAL" clId="{31FD12C5-8B43-6142-BCBC-4C0CFF07218C}" dt="2022-08-26T09:26:23.396" v="2768"/>
        <pc:sldMkLst>
          <pc:docMk/>
          <pc:sldMk cId="3323787018" sldId="501"/>
        </pc:sldMkLst>
        <pc:spChg chg="add del mod">
          <ac:chgData name="Florent GOIFFON" userId="b7f31834-e297-4753-a31b-96c29fed42cf" providerId="ADAL" clId="{31FD12C5-8B43-6142-BCBC-4C0CFF07218C}" dt="2022-08-25T15:25:41.412" v="1222" actId="478"/>
          <ac:spMkLst>
            <pc:docMk/>
            <pc:sldMk cId="3323787018" sldId="501"/>
            <ac:spMk id="3" creationId="{BF3AA20B-5431-A50F-AB8E-5C3F086992D7}"/>
          </ac:spMkLst>
        </pc:spChg>
        <pc:spChg chg="add mod">
          <ac:chgData name="Florent GOIFFON" userId="b7f31834-e297-4753-a31b-96c29fed42cf" providerId="ADAL" clId="{31FD12C5-8B43-6142-BCBC-4C0CFF07218C}" dt="2022-08-26T09:26:23.396" v="2768"/>
          <ac:spMkLst>
            <pc:docMk/>
            <pc:sldMk cId="3323787018" sldId="501"/>
            <ac:spMk id="6" creationId="{745F32A2-04E9-A8CE-3C1D-788AB040B57A}"/>
          </ac:spMkLst>
        </pc:spChg>
        <pc:spChg chg="add mod">
          <ac:chgData name="Florent GOIFFON" userId="b7f31834-e297-4753-a31b-96c29fed42cf" providerId="ADAL" clId="{31FD12C5-8B43-6142-BCBC-4C0CFF07218C}" dt="2022-08-25T15:27:59.237" v="1330" actId="20577"/>
          <ac:spMkLst>
            <pc:docMk/>
            <pc:sldMk cId="3323787018" sldId="501"/>
            <ac:spMk id="8" creationId="{8A23E26F-0A86-04AF-D130-A1C89C268EBF}"/>
          </ac:spMkLst>
        </pc:spChg>
        <pc:spChg chg="mod">
          <ac:chgData name="Florent GOIFFON" userId="b7f31834-e297-4753-a31b-96c29fed42cf" providerId="ADAL" clId="{31FD12C5-8B43-6142-BCBC-4C0CFF07218C}" dt="2022-08-25T15:34:56.399" v="1450" actId="20577"/>
          <ac:spMkLst>
            <pc:docMk/>
            <pc:sldMk cId="3323787018" sldId="501"/>
            <ac:spMk id="200" creationId="{00000000-0000-0000-0000-000000000000}"/>
          </ac:spMkLst>
        </pc:spChg>
        <pc:spChg chg="del">
          <ac:chgData name="Florent GOIFFON" userId="b7f31834-e297-4753-a31b-96c29fed42cf" providerId="ADAL" clId="{31FD12C5-8B43-6142-BCBC-4C0CFF07218C}" dt="2022-08-25T15:25:40.409" v="1221" actId="478"/>
          <ac:spMkLst>
            <pc:docMk/>
            <pc:sldMk cId="3323787018" sldId="501"/>
            <ac:spMk id="201" creationId="{00000000-0000-0000-0000-000000000000}"/>
          </ac:spMkLst>
        </pc:spChg>
      </pc:sldChg>
      <pc:sldChg chg="addSp delSp modSp add mod">
        <pc:chgData name="Florent GOIFFON" userId="b7f31834-e297-4753-a31b-96c29fed42cf" providerId="ADAL" clId="{31FD12C5-8B43-6142-BCBC-4C0CFF07218C}" dt="2022-08-26T09:15:32.254" v="2575" actId="1076"/>
        <pc:sldMkLst>
          <pc:docMk/>
          <pc:sldMk cId="295058821" sldId="557"/>
        </pc:sldMkLst>
        <pc:spChg chg="del">
          <ac:chgData name="Florent GOIFFON" userId="b7f31834-e297-4753-a31b-96c29fed42cf" providerId="ADAL" clId="{31FD12C5-8B43-6142-BCBC-4C0CFF07218C}" dt="2022-08-26T08:59:04.880" v="1834" actId="478"/>
          <ac:spMkLst>
            <pc:docMk/>
            <pc:sldMk cId="295058821" sldId="557"/>
            <ac:spMk id="2" creationId="{C46A23DA-A48D-4536-AF21-A64279DFF85E}"/>
          </ac:spMkLst>
        </pc:spChg>
        <pc:spChg chg="add mod">
          <ac:chgData name="Florent GOIFFON" userId="b7f31834-e297-4753-a31b-96c29fed42cf" providerId="ADAL" clId="{31FD12C5-8B43-6142-BCBC-4C0CFF07218C}" dt="2022-08-26T09:15:03.278" v="2542" actId="1035"/>
          <ac:spMkLst>
            <pc:docMk/>
            <pc:sldMk cId="295058821" sldId="557"/>
            <ac:spMk id="4" creationId="{8FA707D6-4E14-FFEE-7E85-FEB69EF34C24}"/>
          </ac:spMkLst>
        </pc:spChg>
        <pc:spChg chg="add mod">
          <ac:chgData name="Florent GOIFFON" userId="b7f31834-e297-4753-a31b-96c29fed42cf" providerId="ADAL" clId="{31FD12C5-8B43-6142-BCBC-4C0CFF07218C}" dt="2022-08-26T09:03:28.398" v="2062" actId="1036"/>
          <ac:spMkLst>
            <pc:docMk/>
            <pc:sldMk cId="295058821" sldId="557"/>
            <ac:spMk id="7" creationId="{7251CB3E-48DC-5778-B107-6B8DFDA5F421}"/>
          </ac:spMkLst>
        </pc:spChg>
        <pc:spChg chg="add mod">
          <ac:chgData name="Florent GOIFFON" userId="b7f31834-e297-4753-a31b-96c29fed42cf" providerId="ADAL" clId="{31FD12C5-8B43-6142-BCBC-4C0CFF07218C}" dt="2022-08-26T09:08:27.934" v="2279" actId="1036"/>
          <ac:spMkLst>
            <pc:docMk/>
            <pc:sldMk cId="295058821" sldId="557"/>
            <ac:spMk id="8" creationId="{DC9AC02C-621C-D96B-0A61-5F85F6AB00E1}"/>
          </ac:spMkLst>
        </pc:spChg>
        <pc:picChg chg="add mod">
          <ac:chgData name="Florent GOIFFON" userId="b7f31834-e297-4753-a31b-96c29fed42cf" providerId="ADAL" clId="{31FD12C5-8B43-6142-BCBC-4C0CFF07218C}" dt="2022-08-26T09:12:30.553" v="2460" actId="732"/>
          <ac:picMkLst>
            <pc:docMk/>
            <pc:sldMk cId="295058821" sldId="557"/>
            <ac:picMk id="1026" creationId="{58618875-3026-6336-AB99-11C6C49F0D5D}"/>
          </ac:picMkLst>
        </pc:picChg>
        <pc:picChg chg="add mod">
          <ac:chgData name="Florent GOIFFON" userId="b7f31834-e297-4753-a31b-96c29fed42cf" providerId="ADAL" clId="{31FD12C5-8B43-6142-BCBC-4C0CFF07218C}" dt="2022-08-26T09:15:32.254" v="2575" actId="1076"/>
          <ac:picMkLst>
            <pc:docMk/>
            <pc:sldMk cId="295058821" sldId="557"/>
            <ac:picMk id="1028" creationId="{BAE8D646-B00C-36F5-C8EA-D291ECB88921}"/>
          </ac:picMkLst>
        </pc:picChg>
      </pc:sldChg>
    </pc:docChg>
  </pc:docChgLst>
  <pc:docChgLst>
    <pc:chgData name="Sylvie GANGLOFF" userId="S::sylvie.gangloff@collaboratif-dne.fr::d6914ae8-1b39-442f-bc7b-1e30cce071f5" providerId="AD" clId="Web-{38F09048-5947-4654-FE0A-B7EA76E44D1A}"/>
    <pc:docChg chg="modSld">
      <pc:chgData name="Sylvie GANGLOFF" userId="S::sylvie.gangloff@collaboratif-dne.fr::d6914ae8-1b39-442f-bc7b-1e30cce071f5" providerId="AD" clId="Web-{38F09048-5947-4654-FE0A-B7EA76E44D1A}" dt="2022-08-31T14:31:57.064" v="137" actId="20577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921F3630-5999-2E1B-2B53-830CFB2D75F0}"/>
    <pc:docChg chg="modSld">
      <pc:chgData name="Alexandra TORERO-IBAD" userId="S::alexandra.torero-ibad@collaboratif-dne.fr::25d8c62a-6b0d-4a2b-8b4b-5128e6ae843a" providerId="AD" clId="Web-{921F3630-5999-2E1B-2B53-830CFB2D75F0}" dt="2022-09-16T11:10:35.059" v="15" actId="20577"/>
      <pc:docMkLst>
        <pc:docMk/>
      </pc:docMkLst>
    </pc:docChg>
  </pc:docChgLst>
  <pc:docChgLst>
    <pc:chgData name="Sylvie GANGLOFF" userId="S::sylvie.gangloff@collaboratif-dne.fr::d6914ae8-1b39-442f-bc7b-1e30cce071f5" providerId="AD" clId="Web-{5A530DD2-606A-AC8A-99B8-06FED6BF8D4B}"/>
    <pc:docChg chg="modSld">
      <pc:chgData name="Sylvie GANGLOFF" userId="S::sylvie.gangloff@collaboratif-dne.fr::d6914ae8-1b39-442f-bc7b-1e30cce071f5" providerId="AD" clId="Web-{5A530DD2-606A-AC8A-99B8-06FED6BF8D4B}" dt="2022-11-18T14:06:05.615" v="161" actId="20577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0F07661C-8414-DB2C-6EB7-E56613D119F5}"/>
    <pc:docChg chg="modSld">
      <pc:chgData name="Alexandra TORERO-IBAD" userId="S::alexandra.torero-ibad@collaboratif-dne.fr::25d8c62a-6b0d-4a2b-8b4b-5128e6ae843a" providerId="AD" clId="Web-{0F07661C-8414-DB2C-6EB7-E56613D119F5}" dt="2022-09-08T11:06:31.407" v="1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60A3BE4D-F3E5-E136-A4AD-3E5EE4758847}"/>
    <pc:docChg chg="addSld delSld modSld sldOrd">
      <pc:chgData name="Florent GOIFFON" userId="S::florent.goiffon@collaboratif-dne.fr::b7f31834-e297-4753-a31b-96c29fed42cf" providerId="AD" clId="Web-{60A3BE4D-F3E5-E136-A4AD-3E5EE4758847}" dt="2022-09-05T13:51:34.524" v="155" actId="20577"/>
      <pc:docMkLst>
        <pc:docMk/>
      </pc:docMkLst>
    </pc:docChg>
  </pc:docChgLst>
  <pc:docChgLst>
    <pc:chgData name="Sylvie GANGLOFF" userId="S::sylvie.gangloff@collaboratif-dne.fr::d6914ae8-1b39-442f-bc7b-1e30cce071f5" providerId="AD" clId="Web-{E0686043-D884-6981-0736-5B178F240D5F}"/>
    <pc:docChg chg="modSld">
      <pc:chgData name="Sylvie GANGLOFF" userId="S::sylvie.gangloff@collaboratif-dne.fr::d6914ae8-1b39-442f-bc7b-1e30cce071f5" providerId="AD" clId="Web-{E0686043-D884-6981-0736-5B178F240D5F}" dt="2022-08-29T13:19:17.873" v="16" actId="14100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4C8B9BED-C511-7FB3-C5C9-B408D8E690A8}"/>
    <pc:docChg chg="modSld">
      <pc:chgData name="Alexandra TORERO-IBAD" userId="S::alexandra.torero-ibad@collaboratif-dne.fr::25d8c62a-6b0d-4a2b-8b4b-5128e6ae843a" providerId="AD" clId="Web-{4C8B9BED-C511-7FB3-C5C9-B408D8E690A8}" dt="2022-08-31T12:28:21.958" v="23" actId="14100"/>
      <pc:docMkLst>
        <pc:docMk/>
      </pc:docMkLst>
      <pc:sldChg chg="modSp">
        <pc:chgData name="Alexandra TORERO-IBAD" userId="S::alexandra.torero-ibad@collaboratif-dne.fr::25d8c62a-6b0d-4a2b-8b4b-5128e6ae843a" providerId="AD" clId="Web-{4C8B9BED-C511-7FB3-C5C9-B408D8E690A8}" dt="2022-08-31T12:28:21.958" v="23" actId="14100"/>
        <pc:sldMkLst>
          <pc:docMk/>
          <pc:sldMk cId="1105445651" sldId="459"/>
        </pc:sldMkLst>
        <pc:spChg chg="mod ord">
          <ac:chgData name="Alexandra TORERO-IBAD" userId="S::alexandra.torero-ibad@collaboratif-dne.fr::25d8c62a-6b0d-4a2b-8b4b-5128e6ae843a" providerId="AD" clId="Web-{4C8B9BED-C511-7FB3-C5C9-B408D8E690A8}" dt="2022-08-31T12:28:21.958" v="23" actId="14100"/>
          <ac:spMkLst>
            <pc:docMk/>
            <pc:sldMk cId="1105445651" sldId="459"/>
            <ac:spMk id="2" creationId="{149DE621-FFF4-44F9-87F1-08F9051428E5}"/>
          </ac:spMkLst>
        </pc:spChg>
        <pc:spChg chg="mod">
          <ac:chgData name="Alexandra TORERO-IBAD" userId="S::alexandra.torero-ibad@collaboratif-dne.fr::25d8c62a-6b0d-4a2b-8b4b-5128e6ae843a" providerId="AD" clId="Web-{4C8B9BED-C511-7FB3-C5C9-B408D8E690A8}" dt="2022-08-31T12:27:39.097" v="17" actId="14100"/>
          <ac:spMkLst>
            <pc:docMk/>
            <pc:sldMk cId="1105445651" sldId="459"/>
            <ac:spMk id="134" creationId="{00000000-0000-0000-0000-000000000000}"/>
          </ac:spMkLst>
        </pc:spChg>
      </pc:sldChg>
    </pc:docChg>
  </pc:docChgLst>
  <pc:docChgLst>
    <pc:chgData name="Florent GOIFFON" userId="S::florent.goiffon@collaboratif-dne.fr::b7f31834-e297-4753-a31b-96c29fed42cf" providerId="AD" clId="Web-{70FA3925-41F8-87E6-BD25-816D874D2E32}"/>
    <pc:docChg chg="modSld">
      <pc:chgData name="Florent GOIFFON" userId="S::florent.goiffon@collaboratif-dne.fr::b7f31834-e297-4753-a31b-96c29fed42cf" providerId="AD" clId="Web-{70FA3925-41F8-87E6-BD25-816D874D2E32}" dt="2022-09-08T09:00:14.727" v="289"/>
      <pc:docMkLst>
        <pc:docMk/>
      </pc:docMkLst>
      <pc:sldChg chg="modSp">
        <pc:chgData name="Florent GOIFFON" userId="S::florent.goiffon@collaboratif-dne.fr::b7f31834-e297-4753-a31b-96c29fed42cf" providerId="AD" clId="Web-{70FA3925-41F8-87E6-BD25-816D874D2E32}" dt="2022-09-08T08:54:05.145" v="180" actId="20577"/>
        <pc:sldMkLst>
          <pc:docMk/>
          <pc:sldMk cId="1233764112" sldId="399"/>
        </pc:sldMkLst>
        <pc:spChg chg="mod">
          <ac:chgData name="Florent GOIFFON" userId="S::florent.goiffon@collaboratif-dne.fr::b7f31834-e297-4753-a31b-96c29fed42cf" providerId="AD" clId="Web-{70FA3925-41F8-87E6-BD25-816D874D2E32}" dt="2022-09-08T08:54:05.145" v="180" actId="20577"/>
          <ac:spMkLst>
            <pc:docMk/>
            <pc:sldMk cId="1233764112" sldId="399"/>
            <ac:spMk id="5" creationId="{CCB067EF-6338-C34E-8BD8-AE93FAC383B5}"/>
          </ac:spMkLst>
        </pc:spChg>
      </pc:sldChg>
      <pc:sldChg chg="modSp">
        <pc:chgData name="Florent GOIFFON" userId="S::florent.goiffon@collaboratif-dne.fr::b7f31834-e297-4753-a31b-96c29fed42cf" providerId="AD" clId="Web-{70FA3925-41F8-87E6-BD25-816D874D2E32}" dt="2022-09-08T09:00:14.727" v="289"/>
        <pc:sldMkLst>
          <pc:docMk/>
          <pc:sldMk cId="519156999" sldId="490"/>
        </pc:sldMkLst>
        <pc:graphicFrameChg chg="mod modGraphic">
          <ac:chgData name="Florent GOIFFON" userId="S::florent.goiffon@collaboratif-dne.fr::b7f31834-e297-4753-a31b-96c29fed42cf" providerId="AD" clId="Web-{70FA3925-41F8-87E6-BD25-816D874D2E32}" dt="2022-09-08T09:00:14.727" v="289"/>
          <ac:graphicFrameMkLst>
            <pc:docMk/>
            <pc:sldMk cId="519156999" sldId="490"/>
            <ac:graphicFrameMk id="5" creationId="{5280606C-A280-D44B-A36A-3DB1E45AD62C}"/>
          </ac:graphicFrameMkLst>
        </pc:graphicFrameChg>
      </pc:sldChg>
    </pc:docChg>
  </pc:docChgLst>
  <pc:docChgLst>
    <pc:chgData name="Sylvie GANGLOFF" userId="S::sylvie.gangloff@collaboratif-dne.fr::d6914ae8-1b39-442f-bc7b-1e30cce071f5" providerId="AD" clId="Web-{F7569D96-5A45-41EE-BB45-DFD4BF43EB67}"/>
    <pc:docChg chg="modSld">
      <pc:chgData name="Sylvie GANGLOFF" userId="S::sylvie.gangloff@collaboratif-dne.fr::d6914ae8-1b39-442f-bc7b-1e30cce071f5" providerId="AD" clId="Web-{F7569D96-5A45-41EE-BB45-DFD4BF43EB67}" dt="2022-09-16T10:18:52.829" v="141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54880110-9575-2A2C-763B-0C085E957FE5}"/>
    <pc:docChg chg="modSld">
      <pc:chgData name="Florent GOIFFON" userId="S::florent.goiffon@collaboratif-dne.fr::b7f31834-e297-4753-a31b-96c29fed42cf" providerId="AD" clId="Web-{54880110-9575-2A2C-763B-0C085E957FE5}" dt="2022-09-08T11:01:53.964" v="11" actId="20577"/>
      <pc:docMkLst>
        <pc:docMk/>
      </pc:docMkLst>
    </pc:docChg>
  </pc:docChgLst>
  <pc:docChgLst>
    <pc:chgData name="Margot BURIDENT" userId="S::margot.burident@collaboratif-dne.fr::c281ca76-7ca7-4de7-bc03-98a390b0c007" providerId="AD" clId="Web-{0E74D2D0-E54E-3036-8C8E-D14F54DC6129}"/>
    <pc:docChg chg="delSld modSld sldOrd">
      <pc:chgData name="Margot BURIDENT" userId="S::margot.burident@collaboratif-dne.fr::c281ca76-7ca7-4de7-bc03-98a390b0c007" providerId="AD" clId="Web-{0E74D2D0-E54E-3036-8C8E-D14F54DC6129}" dt="2022-09-05T13:58:20.172" v="184" actId="1076"/>
      <pc:docMkLst>
        <pc:docMk/>
      </pc:docMkLst>
    </pc:docChg>
  </pc:docChgLst>
  <pc:docChgLst>
    <pc:chgData name="Sylvie GANGLOFF" userId="S::sylvie.gangloff@collaboratif-dne.fr::d6914ae8-1b39-442f-bc7b-1e30cce071f5" providerId="AD" clId="Web-{9A0EC137-BE88-A2B3-4E60-DA1D91174A75}"/>
    <pc:docChg chg="modSld">
      <pc:chgData name="Sylvie GANGLOFF" userId="S::sylvie.gangloff@collaboratif-dne.fr::d6914ae8-1b39-442f-bc7b-1e30cce071f5" providerId="AD" clId="Web-{9A0EC137-BE88-A2B3-4E60-DA1D91174A75}" dt="2022-08-29T13:30:18.963" v="195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BC858A08-60DC-F138-66B2-32291D01732B}"/>
    <pc:docChg chg="modSld sldOrd">
      <pc:chgData name="Florent GOIFFON" userId="S::florent.goiffon@collaboratif-dne.fr::b7f31834-e297-4753-a31b-96c29fed42cf" providerId="AD" clId="Web-{BC858A08-60DC-F138-66B2-32291D01732B}" dt="2022-09-08T09:19:54.168" v="576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AB87DD03-D548-4BD3-652B-AAE6CBB515C3}"/>
    <pc:docChg chg="modSld">
      <pc:chgData name="Alexandra TORERO-IBAD" userId="S::alexandra.torero-ibad@collaboratif-dne.fr::25d8c62a-6b0d-4a2b-8b4b-5128e6ae843a" providerId="AD" clId="Web-{AB87DD03-D548-4BD3-652B-AAE6CBB515C3}" dt="2022-09-15T16:27:37.259" v="102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595240E3-F73A-D38C-A52F-324B7700228F}"/>
    <pc:docChg chg="addSld delSld modSld">
      <pc:chgData name="Florent GOIFFON" userId="S::florent.goiffon@collaboratif-dne.fr::b7f31834-e297-4753-a31b-96c29fed42cf" providerId="AD" clId="Web-{595240E3-F73A-D38C-A52F-324B7700228F}" dt="2022-10-20T08:41:52.267" v="149"/>
      <pc:docMkLst>
        <pc:docMk/>
      </pc:docMkLst>
      <pc:sldChg chg="modSp">
        <pc:chgData name="Florent GOIFFON" userId="S::florent.goiffon@collaboratif-dne.fr::b7f31834-e297-4753-a31b-96c29fed42cf" providerId="AD" clId="Web-{595240E3-F73A-D38C-A52F-324B7700228F}" dt="2022-10-20T08:32:54.514" v="51" actId="20577"/>
        <pc:sldMkLst>
          <pc:docMk/>
          <pc:sldMk cId="295058821" sldId="557"/>
        </pc:sldMkLst>
        <pc:spChg chg="mod">
          <ac:chgData name="Florent GOIFFON" userId="S::florent.goiffon@collaboratif-dne.fr::b7f31834-e297-4753-a31b-96c29fed42cf" providerId="AD" clId="Web-{595240E3-F73A-D38C-A52F-324B7700228F}" dt="2022-10-20T08:32:54.514" v="51" actId="20577"/>
          <ac:spMkLst>
            <pc:docMk/>
            <pc:sldMk cId="295058821" sldId="557"/>
            <ac:spMk id="8" creationId="{DC9AC02C-621C-D96B-0A61-5F85F6AB00E1}"/>
          </ac:spMkLst>
        </pc:spChg>
      </pc:sldChg>
    </pc:docChg>
  </pc:docChgLst>
  <pc:docChgLst>
    <pc:chgData name="Alexandra TORERO-IBAD" userId="S::alexandra.torero-ibad@collaboratif-dne.fr::25d8c62a-6b0d-4a2b-8b4b-5128e6ae843a" providerId="AD" clId="Web-{9023B392-C1A3-41F9-7450-E52802AF6687}"/>
    <pc:docChg chg="modSld">
      <pc:chgData name="Alexandra TORERO-IBAD" userId="S::alexandra.torero-ibad@collaboratif-dne.fr::25d8c62a-6b0d-4a2b-8b4b-5128e6ae843a" providerId="AD" clId="Web-{9023B392-C1A3-41F9-7450-E52802AF6687}" dt="2022-11-22T14:30:27.975" v="114" actId="14100"/>
      <pc:docMkLst>
        <pc:docMk/>
      </pc:docMkLst>
      <pc:sldChg chg="modSp">
        <pc:chgData name="Alexandra TORERO-IBAD" userId="S::alexandra.torero-ibad@collaboratif-dne.fr::25d8c62a-6b0d-4a2b-8b4b-5128e6ae843a" providerId="AD" clId="Web-{9023B392-C1A3-41F9-7450-E52802AF6687}" dt="2022-11-22T14:30:27.975" v="114" actId="14100"/>
        <pc:sldMkLst>
          <pc:docMk/>
          <pc:sldMk cId="1233764112" sldId="399"/>
        </pc:sldMkLst>
        <pc:spChg chg="mod">
          <ac:chgData name="Alexandra TORERO-IBAD" userId="S::alexandra.torero-ibad@collaboratif-dne.fr::25d8c62a-6b0d-4a2b-8b4b-5128e6ae843a" providerId="AD" clId="Web-{9023B392-C1A3-41F9-7450-E52802AF6687}" dt="2022-11-22T14:30:27.975" v="114" actId="14100"/>
          <ac:spMkLst>
            <pc:docMk/>
            <pc:sldMk cId="1233764112" sldId="399"/>
            <ac:spMk id="5" creationId="{CCB067EF-6338-C34E-8BD8-AE93FAC383B5}"/>
          </ac:spMkLst>
        </pc:spChg>
      </pc:sldChg>
    </pc:docChg>
  </pc:docChgLst>
  <pc:docChgLst>
    <pc:chgData name="Margot BURIDENT" userId="S::margot.burident@collaboratif-dne.fr::c281ca76-7ca7-4de7-bc03-98a390b0c007" providerId="AD" clId="Web-{066EA87C-8D02-7324-9390-4FF792F6CD6F}"/>
    <pc:docChg chg="modSld">
      <pc:chgData name="Margot BURIDENT" userId="S::margot.burident@collaboratif-dne.fr::c281ca76-7ca7-4de7-bc03-98a390b0c007" providerId="AD" clId="Web-{066EA87C-8D02-7324-9390-4FF792F6CD6F}" dt="2022-09-05T13:04:03.704" v="14" actId="20577"/>
      <pc:docMkLst>
        <pc:docMk/>
      </pc:docMkLst>
    </pc:docChg>
  </pc:docChgLst>
  <pc:docChgLst>
    <pc:chgData name="Sylvie GANGLOFF" userId="S::sylvie.gangloff@collaboratif-dne.fr::d6914ae8-1b39-442f-bc7b-1e30cce071f5" providerId="AD" clId="Web-{B2A1779B-25A4-75AD-E171-3F7D1E1B4542}"/>
    <pc:docChg chg="modSld">
      <pc:chgData name="Sylvie GANGLOFF" userId="S::sylvie.gangloff@collaboratif-dne.fr::d6914ae8-1b39-442f-bc7b-1e30cce071f5" providerId="AD" clId="Web-{B2A1779B-25A4-75AD-E171-3F7D1E1B4542}" dt="2022-11-18T14:15:57.991" v="36" actId="20577"/>
      <pc:docMkLst>
        <pc:docMk/>
      </pc:docMkLst>
    </pc:docChg>
  </pc:docChgLst>
  <pc:docChgLst>
    <pc:chgData name="Sylvie GANGLOFF" userId="S::sylvie.gangloff@collaboratif-dne.fr::d6914ae8-1b39-442f-bc7b-1e30cce071f5" providerId="AD" clId="Web-{65B4F98B-4466-193E-CBA7-CCB32860EFD4}"/>
    <pc:docChg chg="modSld">
      <pc:chgData name="Sylvie GANGLOFF" userId="S::sylvie.gangloff@collaboratif-dne.fr::d6914ae8-1b39-442f-bc7b-1e30cce071f5" providerId="AD" clId="Web-{65B4F98B-4466-193E-CBA7-CCB32860EFD4}" dt="2022-10-03T13:44:27.941" v="47" actId="20577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383371DD-3461-50B6-2147-C14BB5FCA78F}"/>
    <pc:docChg chg="modSld">
      <pc:chgData name="Alexandra TORERO-IBAD" userId="S::alexandra.torero-ibad@collaboratif-dne.fr::25d8c62a-6b0d-4a2b-8b4b-5128e6ae843a" providerId="AD" clId="Web-{383371DD-3461-50B6-2147-C14BB5FCA78F}" dt="2022-08-30T08:53:15.748" v="20" actId="20577"/>
      <pc:docMkLst>
        <pc:docMk/>
      </pc:docMkLst>
      <pc:sldChg chg="addSp">
        <pc:chgData name="Alexandra TORERO-IBAD" userId="S::alexandra.torero-ibad@collaboratif-dne.fr::25d8c62a-6b0d-4a2b-8b4b-5128e6ae843a" providerId="AD" clId="Web-{383371DD-3461-50B6-2147-C14BB5FCA78F}" dt="2022-08-30T08:49:57.725" v="9"/>
        <pc:sldMkLst>
          <pc:docMk/>
          <pc:sldMk cId="995304316" sldId="500"/>
        </pc:sldMkLst>
        <pc:spChg chg="add">
          <ac:chgData name="Alexandra TORERO-IBAD" userId="S::alexandra.torero-ibad@collaboratif-dne.fr::25d8c62a-6b0d-4a2b-8b4b-5128e6ae843a" providerId="AD" clId="Web-{383371DD-3461-50B6-2147-C14BB5FCA78F}" dt="2022-08-30T08:49:57.725" v="9"/>
          <ac:spMkLst>
            <pc:docMk/>
            <pc:sldMk cId="995304316" sldId="500"/>
            <ac:spMk id="3" creationId="{A918F469-D5BA-3E78-FE3C-E5A13E0D0957}"/>
          </ac:spMkLst>
        </pc:spChg>
      </pc:sldChg>
      <pc:sldChg chg="modSp">
        <pc:chgData name="Alexandra TORERO-IBAD" userId="S::alexandra.torero-ibad@collaboratif-dne.fr::25d8c62a-6b0d-4a2b-8b4b-5128e6ae843a" providerId="AD" clId="Web-{383371DD-3461-50B6-2147-C14BB5FCA78F}" dt="2022-08-30T08:53:15.748" v="20" actId="20577"/>
        <pc:sldMkLst>
          <pc:docMk/>
          <pc:sldMk cId="3323787018" sldId="501"/>
        </pc:sldMkLst>
        <pc:spChg chg="mod">
          <ac:chgData name="Alexandra TORERO-IBAD" userId="S::alexandra.torero-ibad@collaboratif-dne.fr::25d8c62a-6b0d-4a2b-8b4b-5128e6ae843a" providerId="AD" clId="Web-{383371DD-3461-50B6-2147-C14BB5FCA78F}" dt="2022-08-30T08:53:15.748" v="20" actId="20577"/>
          <ac:spMkLst>
            <pc:docMk/>
            <pc:sldMk cId="3323787018" sldId="501"/>
            <ac:spMk id="6" creationId="{745F32A2-04E9-A8CE-3C1D-788AB040B57A}"/>
          </ac:spMkLst>
        </pc:spChg>
      </pc:sldChg>
      <pc:sldChg chg="addSp">
        <pc:chgData name="Alexandra TORERO-IBAD" userId="S::alexandra.torero-ibad@collaboratif-dne.fr::25d8c62a-6b0d-4a2b-8b4b-5128e6ae843a" providerId="AD" clId="Web-{383371DD-3461-50B6-2147-C14BB5FCA78F}" dt="2022-08-30T08:50:56.259" v="19"/>
        <pc:sldMkLst>
          <pc:docMk/>
          <pc:sldMk cId="802368407" sldId="502"/>
        </pc:sldMkLst>
        <pc:spChg chg="add">
          <ac:chgData name="Alexandra TORERO-IBAD" userId="S::alexandra.torero-ibad@collaboratif-dne.fr::25d8c62a-6b0d-4a2b-8b4b-5128e6ae843a" providerId="AD" clId="Web-{383371DD-3461-50B6-2147-C14BB5FCA78F}" dt="2022-08-30T08:50:56.259" v="19"/>
          <ac:spMkLst>
            <pc:docMk/>
            <pc:sldMk cId="802368407" sldId="502"/>
            <ac:spMk id="3" creationId="{2CF1BA7C-B2E6-4410-0C1B-E127B4B09252}"/>
          </ac:spMkLst>
        </pc:spChg>
      </pc:sldChg>
      <pc:sldChg chg="addSp">
        <pc:chgData name="Alexandra TORERO-IBAD" userId="S::alexandra.torero-ibad@collaboratif-dne.fr::25d8c62a-6b0d-4a2b-8b4b-5128e6ae843a" providerId="AD" clId="Web-{383371DD-3461-50B6-2147-C14BB5FCA78F}" dt="2022-08-30T08:50:51.087" v="18"/>
        <pc:sldMkLst>
          <pc:docMk/>
          <pc:sldMk cId="564166418" sldId="503"/>
        </pc:sldMkLst>
        <pc:spChg chg="add">
          <ac:chgData name="Alexandra TORERO-IBAD" userId="S::alexandra.torero-ibad@collaboratif-dne.fr::25d8c62a-6b0d-4a2b-8b4b-5128e6ae843a" providerId="AD" clId="Web-{383371DD-3461-50B6-2147-C14BB5FCA78F}" dt="2022-08-30T08:50:51.087" v="18"/>
          <ac:spMkLst>
            <pc:docMk/>
            <pc:sldMk cId="564166418" sldId="503"/>
            <ac:spMk id="3" creationId="{B71A2D0D-F179-B401-123B-6E0AE52BDD0F}"/>
          </ac:spMkLst>
        </pc:spChg>
      </pc:sldChg>
      <pc:sldChg chg="addSp">
        <pc:chgData name="Alexandra TORERO-IBAD" userId="S::alexandra.torero-ibad@collaboratif-dne.fr::25d8c62a-6b0d-4a2b-8b4b-5128e6ae843a" providerId="AD" clId="Web-{383371DD-3461-50B6-2147-C14BB5FCA78F}" dt="2022-08-30T08:50:06.694" v="11"/>
        <pc:sldMkLst>
          <pc:docMk/>
          <pc:sldMk cId="821457888" sldId="504"/>
        </pc:sldMkLst>
        <pc:spChg chg="add">
          <ac:chgData name="Alexandra TORERO-IBAD" userId="S::alexandra.torero-ibad@collaboratif-dne.fr::25d8c62a-6b0d-4a2b-8b4b-5128e6ae843a" providerId="AD" clId="Web-{383371DD-3461-50B6-2147-C14BB5FCA78F}" dt="2022-08-30T08:50:06.694" v="11"/>
          <ac:spMkLst>
            <pc:docMk/>
            <pc:sldMk cId="821457888" sldId="504"/>
            <ac:spMk id="3" creationId="{EB5500C0-7763-7016-BAF8-A85B5ED2D98A}"/>
          </ac:spMkLst>
        </pc:spChg>
      </pc:sldChg>
      <pc:sldChg chg="addSp modSp">
        <pc:chgData name="Alexandra TORERO-IBAD" userId="S::alexandra.torero-ibad@collaboratif-dne.fr::25d8c62a-6b0d-4a2b-8b4b-5128e6ae843a" providerId="AD" clId="Web-{383371DD-3461-50B6-2147-C14BB5FCA78F}" dt="2022-08-30T08:50:48.430" v="17" actId="20577"/>
        <pc:sldMkLst>
          <pc:docMk/>
          <pc:sldMk cId="1906322654" sldId="505"/>
        </pc:sldMkLst>
        <pc:spChg chg="add">
          <ac:chgData name="Alexandra TORERO-IBAD" userId="S::alexandra.torero-ibad@collaboratif-dne.fr::25d8c62a-6b0d-4a2b-8b4b-5128e6ae843a" providerId="AD" clId="Web-{383371DD-3461-50B6-2147-C14BB5FCA78F}" dt="2022-08-30T08:50:15.788" v="12"/>
          <ac:spMkLst>
            <pc:docMk/>
            <pc:sldMk cId="1906322654" sldId="505"/>
            <ac:spMk id="3" creationId="{BE8405E2-165B-2F1B-A1B6-75F1C25A3936}"/>
          </ac:spMkLst>
        </pc:spChg>
        <pc:spChg chg="mod">
          <ac:chgData name="Alexandra TORERO-IBAD" userId="S::alexandra.torero-ibad@collaboratif-dne.fr::25d8c62a-6b0d-4a2b-8b4b-5128e6ae843a" providerId="AD" clId="Web-{383371DD-3461-50B6-2147-C14BB5FCA78F}" dt="2022-08-30T08:50:48.430" v="17" actId="20577"/>
          <ac:spMkLst>
            <pc:docMk/>
            <pc:sldMk cId="1906322654" sldId="505"/>
            <ac:spMk id="200" creationId="{00000000-0000-0000-0000-000000000000}"/>
          </ac:spMkLst>
        </pc:spChg>
      </pc:sldChg>
      <pc:sldChg chg="addSp">
        <pc:chgData name="Alexandra TORERO-IBAD" userId="S::alexandra.torero-ibad@collaboratif-dne.fr::25d8c62a-6b0d-4a2b-8b4b-5128e6ae843a" providerId="AD" clId="Web-{383371DD-3461-50B6-2147-C14BB5FCA78F}" dt="2022-08-30T08:50:01.757" v="10"/>
        <pc:sldMkLst>
          <pc:docMk/>
          <pc:sldMk cId="1156457326" sldId="506"/>
        </pc:sldMkLst>
        <pc:spChg chg="add">
          <ac:chgData name="Alexandra TORERO-IBAD" userId="S::alexandra.torero-ibad@collaboratif-dne.fr::25d8c62a-6b0d-4a2b-8b4b-5128e6ae843a" providerId="AD" clId="Web-{383371DD-3461-50B6-2147-C14BB5FCA78F}" dt="2022-08-30T08:50:01.757" v="10"/>
          <ac:spMkLst>
            <pc:docMk/>
            <pc:sldMk cId="1156457326" sldId="506"/>
            <ac:spMk id="3" creationId="{36719262-E21E-4467-97A3-5C96924B1E7E}"/>
          </ac:spMkLst>
        </pc:spChg>
      </pc:sldChg>
      <pc:sldChg chg="addSp modSp">
        <pc:chgData name="Alexandra TORERO-IBAD" userId="S::alexandra.torero-ibad@collaboratif-dne.fr::25d8c62a-6b0d-4a2b-8b4b-5128e6ae843a" providerId="AD" clId="Web-{383371DD-3461-50B6-2147-C14BB5FCA78F}" dt="2022-08-30T08:49:52.912" v="8" actId="1076"/>
        <pc:sldMkLst>
          <pc:docMk/>
          <pc:sldMk cId="1635988881" sldId="507"/>
        </pc:sldMkLst>
        <pc:spChg chg="add mod">
          <ac:chgData name="Alexandra TORERO-IBAD" userId="S::alexandra.torero-ibad@collaboratif-dne.fr::25d8c62a-6b0d-4a2b-8b4b-5128e6ae843a" providerId="AD" clId="Web-{383371DD-3461-50B6-2147-C14BB5FCA78F}" dt="2022-08-30T08:49:52.912" v="8" actId="1076"/>
          <ac:spMkLst>
            <pc:docMk/>
            <pc:sldMk cId="1635988881" sldId="507"/>
            <ac:spMk id="3" creationId="{9F1B3200-55B8-1655-2841-F06DC30A835B}"/>
          </ac:spMkLst>
        </pc:spChg>
      </pc:sldChg>
      <pc:sldChg chg="addSp delSp modSp">
        <pc:chgData name="Alexandra TORERO-IBAD" userId="S::alexandra.torero-ibad@collaboratif-dne.fr::25d8c62a-6b0d-4a2b-8b4b-5128e6ae843a" providerId="AD" clId="Web-{383371DD-3461-50B6-2147-C14BB5FCA78F}" dt="2022-08-30T08:49:24.224" v="4"/>
        <pc:sldMkLst>
          <pc:docMk/>
          <pc:sldMk cId="1496651947" sldId="508"/>
        </pc:sldMkLst>
        <pc:spChg chg="add del mod">
          <ac:chgData name="Alexandra TORERO-IBAD" userId="S::alexandra.torero-ibad@collaboratif-dne.fr::25d8c62a-6b0d-4a2b-8b4b-5128e6ae843a" providerId="AD" clId="Web-{383371DD-3461-50B6-2147-C14BB5FCA78F}" dt="2022-08-30T08:49:09.426" v="3"/>
          <ac:spMkLst>
            <pc:docMk/>
            <pc:sldMk cId="1496651947" sldId="508"/>
            <ac:spMk id="2" creationId="{497811B8-5F42-EFB3-45B6-CE9CE8B1F3E6}"/>
          </ac:spMkLst>
        </pc:spChg>
        <pc:spChg chg="add">
          <ac:chgData name="Alexandra TORERO-IBAD" userId="S::alexandra.torero-ibad@collaboratif-dne.fr::25d8c62a-6b0d-4a2b-8b4b-5128e6ae843a" providerId="AD" clId="Web-{383371DD-3461-50B6-2147-C14BB5FCA78F}" dt="2022-08-30T08:49:24.224" v="4"/>
          <ac:spMkLst>
            <pc:docMk/>
            <pc:sldMk cId="1496651947" sldId="508"/>
            <ac:spMk id="4" creationId="{C3164F94-3CC2-89E7-DFE8-3EBD45FC1E17}"/>
          </ac:spMkLst>
        </pc:spChg>
      </pc:sldChg>
      <pc:sldChg chg="addSp">
        <pc:chgData name="Alexandra TORERO-IBAD" userId="S::alexandra.torero-ibad@collaboratif-dne.fr::25d8c62a-6b0d-4a2b-8b4b-5128e6ae843a" providerId="AD" clId="Web-{383371DD-3461-50B6-2147-C14BB5FCA78F}" dt="2022-08-30T08:49:31.474" v="5"/>
        <pc:sldMkLst>
          <pc:docMk/>
          <pc:sldMk cId="2800406245" sldId="509"/>
        </pc:sldMkLst>
        <pc:spChg chg="add">
          <ac:chgData name="Alexandra TORERO-IBAD" userId="S::alexandra.torero-ibad@collaboratif-dne.fr::25d8c62a-6b0d-4a2b-8b4b-5128e6ae843a" providerId="AD" clId="Web-{383371DD-3461-50B6-2147-C14BB5FCA78F}" dt="2022-08-30T08:49:31.474" v="5"/>
          <ac:spMkLst>
            <pc:docMk/>
            <pc:sldMk cId="2800406245" sldId="509"/>
            <ac:spMk id="3" creationId="{71D50409-2F30-07BE-D4B3-3EF810921EFA}"/>
          </ac:spMkLst>
        </pc:spChg>
      </pc:sldChg>
    </pc:docChg>
  </pc:docChgLst>
  <pc:docChgLst>
    <pc:chgData name="Margot BURIDENT" userId="S::margot.burident@collaboratif-dne.fr::c281ca76-7ca7-4de7-bc03-98a390b0c007" providerId="AD" clId="Web-{AB51C356-DC0F-579B-7384-ADEF6BBFC931}"/>
    <pc:docChg chg="modSld">
      <pc:chgData name="Margot BURIDENT" userId="S::margot.burident@collaboratif-dne.fr::c281ca76-7ca7-4de7-bc03-98a390b0c007" providerId="AD" clId="Web-{AB51C356-DC0F-579B-7384-ADEF6BBFC931}" dt="2022-08-30T12:50:30.559" v="2" actId="20577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5BF7B897-B539-8712-D539-6FC18F870145}"/>
    <pc:docChg chg="modSld">
      <pc:chgData name="Alexandra TORERO-IBAD" userId="S::alexandra.torero-ibad@collaboratif-dne.fr::25d8c62a-6b0d-4a2b-8b4b-5128e6ae843a" providerId="AD" clId="Web-{5BF7B897-B539-8712-D539-6FC18F870145}" dt="2022-09-15T10:37:31.785" v="95" actId="14100"/>
      <pc:docMkLst>
        <pc:docMk/>
      </pc:docMkLst>
    </pc:docChg>
  </pc:docChgLst>
  <pc:docChgLst>
    <pc:chgData name="Florent GOIFFON" userId="S::florent.goiffon@collaboratif-dne.fr::b7f31834-e297-4753-a31b-96c29fed42cf" providerId="AD" clId="Web-{4A092171-043F-BB24-E0D6-F812E0611C10}"/>
    <pc:docChg chg="modSld">
      <pc:chgData name="Florent GOIFFON" userId="S::florent.goiffon@collaboratif-dne.fr::b7f31834-e297-4753-a31b-96c29fed42cf" providerId="AD" clId="Web-{4A092171-043F-BB24-E0D6-F812E0611C10}" dt="2022-09-20T13:57:46.895" v="107" actId="1076"/>
      <pc:docMkLst>
        <pc:docMk/>
      </pc:docMkLst>
      <pc:sldChg chg="modSp">
        <pc:chgData name="Florent GOIFFON" userId="S::florent.goiffon@collaboratif-dne.fr::b7f31834-e297-4753-a31b-96c29fed42cf" providerId="AD" clId="Web-{4A092171-043F-BB24-E0D6-F812E0611C10}" dt="2022-09-20T13:46:06.513" v="72"/>
        <pc:sldMkLst>
          <pc:docMk/>
          <pc:sldMk cId="519156999" sldId="490"/>
        </pc:sldMkLst>
        <pc:graphicFrameChg chg="mod modGraphic">
          <ac:chgData name="Florent GOIFFON" userId="S::florent.goiffon@collaboratif-dne.fr::b7f31834-e297-4753-a31b-96c29fed42cf" providerId="AD" clId="Web-{4A092171-043F-BB24-E0D6-F812E0611C10}" dt="2022-09-20T13:46:06.513" v="72"/>
          <ac:graphicFrameMkLst>
            <pc:docMk/>
            <pc:sldMk cId="519156999" sldId="490"/>
            <ac:graphicFrameMk id="5" creationId="{5280606C-A280-D44B-A36A-3DB1E45AD62C}"/>
          </ac:graphicFrameMkLst>
        </pc:graphicFrameChg>
      </pc:sldChg>
    </pc:docChg>
  </pc:docChgLst>
  <pc:docChgLst>
    <pc:chgData name="Florent GOIFFON" userId="S::florent.goiffon@collaboratif-dne.fr::b7f31834-e297-4753-a31b-96c29fed42cf" providerId="AD" clId="Web-{27D32591-E0D1-DFCB-9518-C0AA87453718}"/>
    <pc:docChg chg="addSld delSld modSld sldOrd">
      <pc:chgData name="Florent GOIFFON" userId="S::florent.goiffon@collaboratif-dne.fr::b7f31834-e297-4753-a31b-96c29fed42cf" providerId="AD" clId="Web-{27D32591-E0D1-DFCB-9518-C0AA87453718}" dt="2022-09-15T13:15:29.598" v="132"/>
      <pc:docMkLst>
        <pc:docMk/>
      </pc:docMkLst>
    </pc:docChg>
  </pc:docChgLst>
  <pc:docChgLst>
    <pc:chgData name="Florent GOIFFON" userId="S::florent.goiffon@collaboratif-dne.fr::b7f31834-e297-4753-a31b-96c29fed42cf" providerId="AD" clId="Web-{3AAB7406-B5A9-24AA-4C7D-1C71E689BF03}"/>
    <pc:docChg chg="modSld">
      <pc:chgData name="Florent GOIFFON" userId="S::florent.goiffon@collaboratif-dne.fr::b7f31834-e297-4753-a31b-96c29fed42cf" providerId="AD" clId="Web-{3AAB7406-B5A9-24AA-4C7D-1C71E689BF03}" dt="2022-09-16T13:42:45.556" v="0" actId="1076"/>
      <pc:docMkLst>
        <pc:docMk/>
      </pc:docMkLst>
    </pc:docChg>
  </pc:docChgLst>
  <pc:docChgLst>
    <pc:chgData name="Sylvie GANGLOFF" userId="S::sylvie.gangloff@collaboratif-dne.fr::d6914ae8-1b39-442f-bc7b-1e30cce071f5" providerId="AD" clId="Web-{94822092-D3E0-851F-D71C-B2889A88356A}"/>
    <pc:docChg chg="mod modSld">
      <pc:chgData name="Sylvie GANGLOFF" userId="S::sylvie.gangloff@collaboratif-dne.fr::d6914ae8-1b39-442f-bc7b-1e30cce071f5" providerId="AD" clId="Web-{94822092-D3E0-851F-D71C-B2889A88356A}" dt="2022-08-29T13:11:42.842" v="448" actId="20577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4FF87687-1E58-F893-B1BA-026D06B48F5D}"/>
    <pc:docChg chg="addSld modSld">
      <pc:chgData name="Alexandra TORERO-IBAD" userId="S::alexandra.torero-ibad@collaboratif-dne.fr::25d8c62a-6b0d-4a2b-8b4b-5128e6ae843a" providerId="AD" clId="Web-{4FF87687-1E58-F893-B1BA-026D06B48F5D}" dt="2022-11-22T09:58:15.625" v="296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44EF8E2C-92F6-C729-0414-C004C3D8C747}"/>
    <pc:docChg chg="modSld">
      <pc:chgData name="Florent GOIFFON" userId="S::florent.goiffon@collaboratif-dne.fr::b7f31834-e297-4753-a31b-96c29fed42cf" providerId="AD" clId="Web-{44EF8E2C-92F6-C729-0414-C004C3D8C747}" dt="2022-09-15T14:00:34.528" v="1" actId="20577"/>
      <pc:docMkLst>
        <pc:docMk/>
      </pc:docMkLst>
    </pc:docChg>
  </pc:docChgLst>
  <pc:docChgLst>
    <pc:chgData name="Julien TENEDOS" userId="S::julien.tenedos@collaboratif-dne.fr::bebec26f-c1f4-400e-98df-cadbcf0666fa" providerId="AD" clId="Web-{D06E674A-29C9-D3BF-25D1-31D04B56B769}"/>
    <pc:docChg chg="addSld delSld modSld sldOrd">
      <pc:chgData name="Julien TENEDOS" userId="S::julien.tenedos@collaboratif-dne.fr::bebec26f-c1f4-400e-98df-cadbcf0666fa" providerId="AD" clId="Web-{D06E674A-29C9-D3BF-25D1-31D04B56B769}" dt="2022-10-05T12:44:05.403" v="65" actId="20577"/>
      <pc:docMkLst>
        <pc:docMk/>
      </pc:docMkLst>
      <pc:sldMasterChg chg="addSldLayout">
        <pc:chgData name="Julien TENEDOS" userId="S::julien.tenedos@collaboratif-dne.fr::bebec26f-c1f4-400e-98df-cadbcf0666fa" providerId="AD" clId="Web-{D06E674A-29C9-D3BF-25D1-31D04B56B769}" dt="2022-10-05T12:37:48.406" v="0"/>
        <pc:sldMasterMkLst>
          <pc:docMk/>
          <pc:sldMasterMk cId="0" sldId="2147483648"/>
        </pc:sldMasterMkLst>
      </pc:sldMasterChg>
    </pc:docChg>
  </pc:docChgLst>
  <pc:docChgLst>
    <pc:chgData name="Florent GOIFFON" userId="S::florent.goiffon@collaboratif-dne.fr::b7f31834-e297-4753-a31b-96c29fed42cf" providerId="AD" clId="Web-{AD10C724-3F50-1F83-26C4-CEAF5937848F}"/>
    <pc:docChg chg="">
      <pc:chgData name="Florent GOIFFON" userId="S::florent.goiffon@collaboratif-dne.fr::b7f31834-e297-4753-a31b-96c29fed42cf" providerId="AD" clId="Web-{AD10C724-3F50-1F83-26C4-CEAF5937848F}" dt="2022-08-29T13:58:16.863" v="0"/>
      <pc:docMkLst>
        <pc:docMk/>
      </pc:docMkLst>
    </pc:docChg>
  </pc:docChgLst>
  <pc:docChgLst>
    <pc:chgData name="Florent GOIFFON" userId="b7f31834-e297-4753-a31b-96c29fed42cf" providerId="ADAL" clId="{754EF2AF-57CD-FA4A-9BC6-EACB3D7FD48B}"/>
    <pc:docChg chg="undo custSel addSld modSld">
      <pc:chgData name="Florent GOIFFON" userId="b7f31834-e297-4753-a31b-96c29fed42cf" providerId="ADAL" clId="{754EF2AF-57CD-FA4A-9BC6-EACB3D7FD48B}" dt="2022-09-08T10:59:51.643" v="3872" actId="1035"/>
      <pc:docMkLst>
        <pc:docMk/>
      </pc:docMkLst>
      <pc:sldChg chg="modSp mod">
        <pc:chgData name="Florent GOIFFON" userId="b7f31834-e297-4753-a31b-96c29fed42cf" providerId="ADAL" clId="{754EF2AF-57CD-FA4A-9BC6-EACB3D7FD48B}" dt="2022-09-08T09:26:51.443" v="77"/>
        <pc:sldMkLst>
          <pc:docMk/>
          <pc:sldMk cId="519156999" sldId="490"/>
        </pc:sldMkLst>
        <pc:spChg chg="mod">
          <ac:chgData name="Florent GOIFFON" userId="b7f31834-e297-4753-a31b-96c29fed42cf" providerId="ADAL" clId="{754EF2AF-57CD-FA4A-9BC6-EACB3D7FD48B}" dt="2022-09-08T09:26:51.443" v="77"/>
          <ac:spMkLst>
            <pc:docMk/>
            <pc:sldMk cId="519156999" sldId="490"/>
            <ac:spMk id="2" creationId="{D392443B-F1A6-7028-E153-EF035695E1F7}"/>
          </ac:spMkLst>
        </pc:spChg>
      </pc:sldChg>
      <pc:sldChg chg="modSp mod">
        <pc:chgData name="Florent GOIFFON" userId="b7f31834-e297-4753-a31b-96c29fed42cf" providerId="ADAL" clId="{754EF2AF-57CD-FA4A-9BC6-EACB3D7FD48B}" dt="2022-09-08T09:27:24.425" v="80" actId="14838"/>
        <pc:sldMkLst>
          <pc:docMk/>
          <pc:sldMk cId="295058821" sldId="557"/>
        </pc:sldMkLst>
        <pc:spChg chg="mod">
          <ac:chgData name="Florent GOIFFON" userId="b7f31834-e297-4753-a31b-96c29fed42cf" providerId="ADAL" clId="{754EF2AF-57CD-FA4A-9BC6-EACB3D7FD48B}" dt="2022-09-08T09:27:24.425" v="80" actId="14838"/>
          <ac:spMkLst>
            <pc:docMk/>
            <pc:sldMk cId="295058821" sldId="557"/>
            <ac:spMk id="8" creationId="{DC9AC02C-621C-D96B-0A61-5F85F6AB00E1}"/>
          </ac:spMkLst>
        </pc:spChg>
      </pc:sldChg>
    </pc:docChg>
  </pc:docChgLst>
  <pc:docChgLst>
    <pc:chgData name="Alexandra TORERO-IBAD" userId="S::alexandra.torero-ibad@collaboratif-dne.fr::25d8c62a-6b0d-4a2b-8b4b-5128e6ae843a" providerId="AD" clId="Web-{F9376A43-AAF0-3399-2BAE-5182AB638980}"/>
    <pc:docChg chg="modSld">
      <pc:chgData name="Alexandra TORERO-IBAD" userId="S::alexandra.torero-ibad@collaboratif-dne.fr::25d8c62a-6b0d-4a2b-8b4b-5128e6ae843a" providerId="AD" clId="Web-{F9376A43-AAF0-3399-2BAE-5182AB638980}" dt="2022-09-15T12:48:35.837" v="261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EF45B812-F6C2-0046-E3B1-5AA8F874EEAB}"/>
  </pc:docChgLst>
  <pc:docChgLst>
    <pc:chgData name="Margot BURIDENT" userId="S::margot.burident@collaboratif-dne.fr::c281ca76-7ca7-4de7-bc03-98a390b0c007" providerId="AD" clId="Web-{466160F2-0B6E-0054-6A1F-FD4DA516088A}"/>
    <pc:docChg chg="modSld sldOrd">
      <pc:chgData name="Margot BURIDENT" userId="S::margot.burident@collaboratif-dne.fr::c281ca76-7ca7-4de7-bc03-98a390b0c007" providerId="AD" clId="Web-{466160F2-0B6E-0054-6A1F-FD4DA516088A}" dt="2022-08-29T08:54:16.638" v="59" actId="20577"/>
      <pc:docMkLst>
        <pc:docMk/>
      </pc:docMkLst>
    </pc:docChg>
  </pc:docChgLst>
  <pc:docChgLst>
    <pc:chgData name="Sylvie GANGLOFF" userId="S::sylvie.gangloff@collaboratif-dne.fr::d6914ae8-1b39-442f-bc7b-1e30cce071f5" providerId="AD" clId="Web-{002A1761-1EE8-D3DA-760A-D32062CA9FF0}"/>
    <pc:docChg chg="modSld">
      <pc:chgData name="Sylvie GANGLOFF" userId="S::sylvie.gangloff@collaboratif-dne.fr::d6914ae8-1b39-442f-bc7b-1e30cce071f5" providerId="AD" clId="Web-{002A1761-1EE8-D3DA-760A-D32062CA9FF0}" dt="2022-08-30T08:10:54.783" v="15" actId="20577"/>
      <pc:docMkLst>
        <pc:docMk/>
      </pc:docMkLst>
    </pc:docChg>
  </pc:docChgLst>
  <pc:docChgLst>
    <pc:chgData name="Sylvie GANGLOFF" userId="S::sylvie.gangloff@collaboratif-dne.fr::d6914ae8-1b39-442f-bc7b-1e30cce071f5" providerId="AD" clId="Web-{0ECBD007-F5F4-0768-0E1F-10D36A1A7575}"/>
    <pc:docChg chg="modSld">
      <pc:chgData name="Sylvie GANGLOFF" userId="S::sylvie.gangloff@collaboratif-dne.fr::d6914ae8-1b39-442f-bc7b-1e30cce071f5" providerId="AD" clId="Web-{0ECBD007-F5F4-0768-0E1F-10D36A1A7575}" dt="2022-09-15T08:55:48.621" v="9" actId="20577"/>
      <pc:docMkLst>
        <pc:docMk/>
      </pc:docMkLst>
    </pc:docChg>
  </pc:docChgLst>
  <pc:docChgLst>
    <pc:chgData name="Julien TENEDOS" userId="S::julien.tenedos@collaboratif-dne.fr::bebec26f-c1f4-400e-98df-cadbcf0666fa" providerId="AD" clId="Web-{FCC98A69-9614-8780-5A58-05A7F3976E80}"/>
    <pc:docChg chg="addSld delSld modSld sldOrd">
      <pc:chgData name="Julien TENEDOS" userId="S::julien.tenedos@collaboratif-dne.fr::bebec26f-c1f4-400e-98df-cadbcf0666fa" providerId="AD" clId="Web-{FCC98A69-9614-8780-5A58-05A7F3976E80}" dt="2022-10-04T13:31:42.470" v="56"/>
      <pc:docMkLst>
        <pc:docMk/>
      </pc:docMkLst>
    </pc:docChg>
  </pc:docChgLst>
  <pc:docChgLst>
    <pc:chgData name="Sylvie GANGLOFF" userId="S::sylvie.gangloff@collaboratif-dne.fr::d6914ae8-1b39-442f-bc7b-1e30cce071f5" providerId="AD" clId="Web-{AD43F276-9A19-0F1E-BA97-8DB8389EAFC4}"/>
    <pc:docChg chg="addSld delSld modSld">
      <pc:chgData name="Sylvie GANGLOFF" userId="S::sylvie.gangloff@collaboratif-dne.fr::d6914ae8-1b39-442f-bc7b-1e30cce071f5" providerId="AD" clId="Web-{AD43F276-9A19-0F1E-BA97-8DB8389EAFC4}" dt="2022-11-16T10:17:31.298" v="239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F41EC91E-2700-5C83-67BA-BEA677B45891}"/>
    <pc:docChg chg="modSld">
      <pc:chgData name="Florent GOIFFON" userId="S::florent.goiffon@collaboratif-dne.fr::b7f31834-e297-4753-a31b-96c29fed42cf" providerId="AD" clId="Web-{F41EC91E-2700-5C83-67BA-BEA677B45891}" dt="2022-11-14T21:11:03.371" v="37" actId="20577"/>
      <pc:docMkLst>
        <pc:docMk/>
      </pc:docMkLst>
    </pc:docChg>
  </pc:docChgLst>
  <pc:docChgLst>
    <pc:chgData name="Margot BURIDENT" userId="S::margot.burident@collaboratif-dne.fr::c281ca76-7ca7-4de7-bc03-98a390b0c007" providerId="AD" clId="Web-{421C39C3-161C-8CD1-99C2-C1A60769A8EB}"/>
    <pc:docChg chg="modSld">
      <pc:chgData name="Margot BURIDENT" userId="S::margot.burident@collaboratif-dne.fr::c281ca76-7ca7-4de7-bc03-98a390b0c007" providerId="AD" clId="Web-{421C39C3-161C-8CD1-99C2-C1A60769A8EB}" dt="2022-08-29T13:32:42.621" v="43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299B5116-360E-6481-C9F3-2BBD0D34A2C8}"/>
    <pc:docChg chg="modSld">
      <pc:chgData name="Florent GOIFFON" userId="S::florent.goiffon@collaboratif-dne.fr::b7f31834-e297-4753-a31b-96c29fed42cf" providerId="AD" clId="Web-{299B5116-360E-6481-C9F3-2BBD0D34A2C8}" dt="2022-11-15T09:14:51.969" v="1" actId="14100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40519F22-806F-4772-F111-5150AE95DD09}"/>
    <pc:docChg chg="modSld">
      <pc:chgData name="Alexandra TORERO-IBAD" userId="S::alexandra.torero-ibad@collaboratif-dne.fr::25d8c62a-6b0d-4a2b-8b4b-5128e6ae843a" providerId="AD" clId="Web-{40519F22-806F-4772-F111-5150AE95DD09}" dt="2022-09-13T12:44:12.056" v="1288" actId="20577"/>
      <pc:docMkLst>
        <pc:docMk/>
      </pc:docMkLst>
    </pc:docChg>
  </pc:docChgLst>
  <pc:docChgLst>
    <pc:chgData name="Sylvie GANGLOFF" userId="S::sylvie.gangloff@collaboratif-dne.fr::d6914ae8-1b39-442f-bc7b-1e30cce071f5" providerId="AD" clId="Web-{32EABDFF-A8BB-F991-C8E1-35220D0E467D}"/>
    <pc:docChg chg="sldOrd">
      <pc:chgData name="Sylvie GANGLOFF" userId="S::sylvie.gangloff@collaboratif-dne.fr::d6914ae8-1b39-442f-bc7b-1e30cce071f5" providerId="AD" clId="Web-{32EABDFF-A8BB-F991-C8E1-35220D0E467D}" dt="2022-10-04T13:55:02.157" v="5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B8319301-A16B-AC5E-CC66-83F38D37C986}"/>
    <pc:docChg chg="modSld">
      <pc:chgData name="Alexandra TORERO-IBAD" userId="S::alexandra.torero-ibad@collaboratif-dne.fr::25d8c62a-6b0d-4a2b-8b4b-5128e6ae843a" providerId="AD" clId="Web-{B8319301-A16B-AC5E-CC66-83F38D37C986}" dt="2022-08-30T08:22:30.731" v="198" actId="20577"/>
      <pc:docMkLst>
        <pc:docMk/>
      </pc:docMkLst>
      <pc:sldChg chg="addSp">
        <pc:chgData name="Alexandra TORERO-IBAD" userId="S::alexandra.torero-ibad@collaboratif-dne.fr::25d8c62a-6b0d-4a2b-8b4b-5128e6ae843a" providerId="AD" clId="Web-{B8319301-A16B-AC5E-CC66-83F38D37C986}" dt="2022-08-30T08:01:36.375" v="0"/>
        <pc:sldMkLst>
          <pc:docMk/>
          <pc:sldMk cId="3323787018" sldId="501"/>
        </pc:sldMkLst>
        <pc:spChg chg="add">
          <ac:chgData name="Alexandra TORERO-IBAD" userId="S::alexandra.torero-ibad@collaboratif-dne.fr::25d8c62a-6b0d-4a2b-8b4b-5128e6ae843a" providerId="AD" clId="Web-{B8319301-A16B-AC5E-CC66-83F38D37C986}" dt="2022-08-30T08:01:36.375" v="0"/>
          <ac:spMkLst>
            <pc:docMk/>
            <pc:sldMk cId="3323787018" sldId="501"/>
            <ac:spMk id="3" creationId="{B13A2E6E-9187-BE5C-5C7A-133FFDC69846}"/>
          </ac:spMkLst>
        </pc:spChg>
      </pc:sldChg>
      <pc:sldChg chg="modSp">
        <pc:chgData name="Alexandra TORERO-IBAD" userId="S::alexandra.torero-ibad@collaboratif-dne.fr::25d8c62a-6b0d-4a2b-8b4b-5128e6ae843a" providerId="AD" clId="Web-{B8319301-A16B-AC5E-CC66-83F38D37C986}" dt="2022-08-30T08:02:52.675" v="2" actId="20577"/>
        <pc:sldMkLst>
          <pc:docMk/>
          <pc:sldMk cId="802368407" sldId="502"/>
        </pc:sldMkLst>
        <pc:spChg chg="mod">
          <ac:chgData name="Alexandra TORERO-IBAD" userId="S::alexandra.torero-ibad@collaboratif-dne.fr::25d8c62a-6b0d-4a2b-8b4b-5128e6ae843a" providerId="AD" clId="Web-{B8319301-A16B-AC5E-CC66-83F38D37C986}" dt="2022-08-30T08:02:52.675" v="2" actId="20577"/>
          <ac:spMkLst>
            <pc:docMk/>
            <pc:sldMk cId="802368407" sldId="502"/>
            <ac:spMk id="8" creationId="{0A4F4A64-002C-18F6-5AD0-5BA6378D9046}"/>
          </ac:spMkLst>
        </pc:spChg>
      </pc:sldChg>
      <pc:sldChg chg="modSp">
        <pc:chgData name="Alexandra TORERO-IBAD" userId="S::alexandra.torero-ibad@collaboratif-dne.fr::25d8c62a-6b0d-4a2b-8b4b-5128e6ae843a" providerId="AD" clId="Web-{B8319301-A16B-AC5E-CC66-83F38D37C986}" dt="2022-08-30T08:04:01.833" v="34" actId="20577"/>
        <pc:sldMkLst>
          <pc:docMk/>
          <pc:sldMk cId="564166418" sldId="503"/>
        </pc:sldMkLst>
        <pc:spChg chg="mod">
          <ac:chgData name="Alexandra TORERO-IBAD" userId="S::alexandra.torero-ibad@collaboratif-dne.fr::25d8c62a-6b0d-4a2b-8b4b-5128e6ae843a" providerId="AD" clId="Web-{B8319301-A16B-AC5E-CC66-83F38D37C986}" dt="2022-08-30T08:04:01.833" v="34" actId="20577"/>
          <ac:spMkLst>
            <pc:docMk/>
            <pc:sldMk cId="564166418" sldId="503"/>
            <ac:spMk id="8" creationId="{70CA986D-8EBE-097C-DDD2-61A86EB6C7D3}"/>
          </ac:spMkLst>
        </pc:spChg>
      </pc:sldChg>
      <pc:sldChg chg="modSp">
        <pc:chgData name="Alexandra TORERO-IBAD" userId="S::alexandra.torero-ibad@collaboratif-dne.fr::25d8c62a-6b0d-4a2b-8b4b-5128e6ae843a" providerId="AD" clId="Web-{B8319301-A16B-AC5E-CC66-83F38D37C986}" dt="2022-08-30T08:04:42.428" v="36" actId="20577"/>
        <pc:sldMkLst>
          <pc:docMk/>
          <pc:sldMk cId="821457888" sldId="504"/>
        </pc:sldMkLst>
        <pc:spChg chg="mod">
          <ac:chgData name="Alexandra TORERO-IBAD" userId="S::alexandra.torero-ibad@collaboratif-dne.fr::25d8c62a-6b0d-4a2b-8b4b-5128e6ae843a" providerId="AD" clId="Web-{B8319301-A16B-AC5E-CC66-83F38D37C986}" dt="2022-08-30T08:04:42.428" v="36" actId="20577"/>
          <ac:spMkLst>
            <pc:docMk/>
            <pc:sldMk cId="821457888" sldId="504"/>
            <ac:spMk id="8" creationId="{AC66D9B0-90A0-46BE-9EDE-1EFB1B431870}"/>
          </ac:spMkLst>
        </pc:spChg>
      </pc:sldChg>
      <pc:sldChg chg="modSp">
        <pc:chgData name="Alexandra TORERO-IBAD" userId="S::alexandra.torero-ibad@collaboratif-dne.fr::25d8c62a-6b0d-4a2b-8b4b-5128e6ae843a" providerId="AD" clId="Web-{B8319301-A16B-AC5E-CC66-83F38D37C986}" dt="2022-08-30T08:05:08.367" v="39" actId="20577"/>
        <pc:sldMkLst>
          <pc:docMk/>
          <pc:sldMk cId="1906322654" sldId="505"/>
        </pc:sldMkLst>
        <pc:spChg chg="mod">
          <ac:chgData name="Alexandra TORERO-IBAD" userId="S::alexandra.torero-ibad@collaboratif-dne.fr::25d8c62a-6b0d-4a2b-8b4b-5128e6ae843a" providerId="AD" clId="Web-{B8319301-A16B-AC5E-CC66-83F38D37C986}" dt="2022-08-30T08:05:08.367" v="39" actId="20577"/>
          <ac:spMkLst>
            <pc:docMk/>
            <pc:sldMk cId="1906322654" sldId="505"/>
            <ac:spMk id="8" creationId="{012C4890-BDEE-613F-5DD8-4DD767818141}"/>
          </ac:spMkLst>
        </pc:spChg>
      </pc:sldChg>
      <pc:sldChg chg="modSp">
        <pc:chgData name="Alexandra TORERO-IBAD" userId="S::alexandra.torero-ibad@collaboratif-dne.fr::25d8c62a-6b0d-4a2b-8b4b-5128e6ae843a" providerId="AD" clId="Web-{B8319301-A16B-AC5E-CC66-83F38D37C986}" dt="2022-08-30T08:05:45.493" v="41" actId="20577"/>
        <pc:sldMkLst>
          <pc:docMk/>
          <pc:sldMk cId="1156457326" sldId="506"/>
        </pc:sldMkLst>
        <pc:spChg chg="mod">
          <ac:chgData name="Alexandra TORERO-IBAD" userId="S::alexandra.torero-ibad@collaboratif-dne.fr::25d8c62a-6b0d-4a2b-8b4b-5128e6ae843a" providerId="AD" clId="Web-{B8319301-A16B-AC5E-CC66-83F38D37C986}" dt="2022-08-30T08:05:45.493" v="41" actId="20577"/>
          <ac:spMkLst>
            <pc:docMk/>
            <pc:sldMk cId="1156457326" sldId="506"/>
            <ac:spMk id="8" creationId="{4C737889-5ED4-54C0-34BB-DEBCD3EE62C2}"/>
          </ac:spMkLst>
        </pc:spChg>
      </pc:sldChg>
      <pc:sldChg chg="modSp">
        <pc:chgData name="Alexandra TORERO-IBAD" userId="S::alexandra.torero-ibad@collaboratif-dne.fr::25d8c62a-6b0d-4a2b-8b4b-5128e6ae843a" providerId="AD" clId="Web-{B8319301-A16B-AC5E-CC66-83F38D37C986}" dt="2022-08-30T08:06:42.698" v="49" actId="20577"/>
        <pc:sldMkLst>
          <pc:docMk/>
          <pc:sldMk cId="1635988881" sldId="507"/>
        </pc:sldMkLst>
        <pc:spChg chg="mod">
          <ac:chgData name="Alexandra TORERO-IBAD" userId="S::alexandra.torero-ibad@collaboratif-dne.fr::25d8c62a-6b0d-4a2b-8b4b-5128e6ae843a" providerId="AD" clId="Web-{B8319301-A16B-AC5E-CC66-83F38D37C986}" dt="2022-08-30T08:06:42.698" v="49" actId="20577"/>
          <ac:spMkLst>
            <pc:docMk/>
            <pc:sldMk cId="1635988881" sldId="507"/>
            <ac:spMk id="8" creationId="{A516C553-FB11-8979-508C-B3B61CACCE9B}"/>
          </ac:spMkLst>
        </pc:spChg>
      </pc:sldChg>
      <pc:sldChg chg="modSp">
        <pc:chgData name="Alexandra TORERO-IBAD" userId="S::alexandra.torero-ibad@collaboratif-dne.fr::25d8c62a-6b0d-4a2b-8b4b-5128e6ae843a" providerId="AD" clId="Web-{B8319301-A16B-AC5E-CC66-83F38D37C986}" dt="2022-08-30T08:07:28.122" v="60" actId="20577"/>
        <pc:sldMkLst>
          <pc:docMk/>
          <pc:sldMk cId="1496651947" sldId="508"/>
        </pc:sldMkLst>
        <pc:spChg chg="mod">
          <ac:chgData name="Alexandra TORERO-IBAD" userId="S::alexandra.torero-ibad@collaboratif-dne.fr::25d8c62a-6b0d-4a2b-8b4b-5128e6ae843a" providerId="AD" clId="Web-{B8319301-A16B-AC5E-CC66-83F38D37C986}" dt="2022-08-30T08:07:28.122" v="60" actId="20577"/>
          <ac:spMkLst>
            <pc:docMk/>
            <pc:sldMk cId="1496651947" sldId="508"/>
            <ac:spMk id="8" creationId="{838B4653-F78A-07D2-F8C0-9E36EEB9074A}"/>
          </ac:spMkLst>
        </pc:spChg>
      </pc:sldChg>
      <pc:sldChg chg="modSp">
        <pc:chgData name="Alexandra TORERO-IBAD" userId="S::alexandra.torero-ibad@collaboratif-dne.fr::25d8c62a-6b0d-4a2b-8b4b-5128e6ae843a" providerId="AD" clId="Web-{B8319301-A16B-AC5E-CC66-83F38D37C986}" dt="2022-08-30T08:07:54.123" v="63" actId="20577"/>
        <pc:sldMkLst>
          <pc:docMk/>
          <pc:sldMk cId="2800406245" sldId="509"/>
        </pc:sldMkLst>
        <pc:spChg chg="mod">
          <ac:chgData name="Alexandra TORERO-IBAD" userId="S::alexandra.torero-ibad@collaboratif-dne.fr::25d8c62a-6b0d-4a2b-8b4b-5128e6ae843a" providerId="AD" clId="Web-{B8319301-A16B-AC5E-CC66-83F38D37C986}" dt="2022-08-30T08:07:54.123" v="63" actId="20577"/>
          <ac:spMkLst>
            <pc:docMk/>
            <pc:sldMk cId="2800406245" sldId="509"/>
            <ac:spMk id="8" creationId="{1C767B41-6461-823F-9207-EC7353A6ED2C}"/>
          </ac:spMkLst>
        </pc:spChg>
      </pc:sldChg>
    </pc:docChg>
  </pc:docChgLst>
  <pc:docChgLst>
    <pc:chgData name="Julien TENEDOS" userId="S::julien.tenedos@collaboratif-dne.fr::bebec26f-c1f4-400e-98df-cadbcf0666fa" providerId="AD" clId="Web-{D628E8A7-C646-7958-5834-6FBAD0413367}"/>
    <pc:docChg chg="modSld">
      <pc:chgData name="Julien TENEDOS" userId="S::julien.tenedos@collaboratif-dne.fr::bebec26f-c1f4-400e-98df-cadbcf0666fa" providerId="AD" clId="Web-{D628E8A7-C646-7958-5834-6FBAD0413367}" dt="2022-11-10T10:37:55.005" v="0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63A544E6-2D7B-5BA9-D35B-1B73CF0A9F6D}"/>
    <pc:docChg chg="addSld delSld modSld">
      <pc:chgData name="Alexandra TORERO-IBAD" userId="S::alexandra.torero-ibad@collaboratif-dne.fr::25d8c62a-6b0d-4a2b-8b4b-5128e6ae843a" providerId="AD" clId="Web-{63A544E6-2D7B-5BA9-D35B-1B73CF0A9F6D}" dt="2022-09-15T16:03:25.213" v="2410" actId="20577"/>
      <pc:docMkLst>
        <pc:docMk/>
      </pc:docMkLst>
      <pc:sldChg chg="modSp">
        <pc:chgData name="Alexandra TORERO-IBAD" userId="S::alexandra.torero-ibad@collaboratif-dne.fr::25d8c62a-6b0d-4a2b-8b4b-5128e6ae843a" providerId="AD" clId="Web-{63A544E6-2D7B-5BA9-D35B-1B73CF0A9F6D}" dt="2022-09-15T13:16:36.254" v="240" actId="20577"/>
        <pc:sldMkLst>
          <pc:docMk/>
          <pc:sldMk cId="1635988881" sldId="507"/>
        </pc:sldMkLst>
        <pc:spChg chg="mod">
          <ac:chgData name="Alexandra TORERO-IBAD" userId="S::alexandra.torero-ibad@collaboratif-dne.fr::25d8c62a-6b0d-4a2b-8b4b-5128e6ae843a" providerId="AD" clId="Web-{63A544E6-2D7B-5BA9-D35B-1B73CF0A9F6D}" dt="2022-09-15T13:16:36.254" v="240" actId="20577"/>
          <ac:spMkLst>
            <pc:docMk/>
            <pc:sldMk cId="1635988881" sldId="507"/>
            <ac:spMk id="3" creationId="{9F1B3200-55B8-1655-2841-F06DC30A835B}"/>
          </ac:spMkLst>
        </pc:spChg>
      </pc:sldChg>
    </pc:docChg>
  </pc:docChgLst>
  <pc:docChgLst>
    <pc:chgData name="Alexandra TORERO-IBAD" userId="S::alexandra.torero-ibad@collaboratif-dne.fr::25d8c62a-6b0d-4a2b-8b4b-5128e6ae843a" providerId="AD" clId="Web-{7B254D64-D0EC-5EDE-C59F-E506102C0EA4}"/>
    <pc:docChg chg="modSld">
      <pc:chgData name="Alexandra TORERO-IBAD" userId="S::alexandra.torero-ibad@collaboratif-dne.fr::25d8c62a-6b0d-4a2b-8b4b-5128e6ae843a" providerId="AD" clId="Web-{7B254D64-D0EC-5EDE-C59F-E506102C0EA4}" dt="2022-11-22T13:36:13.685" v="41" actId="20577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61E52161-4549-8107-CAC3-F5343ADC14B9}"/>
    <pc:docChg chg="modSld">
      <pc:chgData name="Alexandra TORERO-IBAD" userId="S::alexandra.torero-ibad@collaboratif-dne.fr::25d8c62a-6b0d-4a2b-8b4b-5128e6ae843a" providerId="AD" clId="Web-{61E52161-4549-8107-CAC3-F5343ADC14B9}" dt="2022-09-13T16:52:10.030" v="1053" actId="20577"/>
      <pc:docMkLst>
        <pc:docMk/>
      </pc:docMkLst>
    </pc:docChg>
  </pc:docChgLst>
  <pc:docChgLst>
    <pc:chgData name="Florent GOIFFON" userId="S::florent.goiffon@collaboratif-dne.fr::b7f31834-e297-4753-a31b-96c29fed42cf" providerId="AD" clId="Web-{E32F0933-C211-2C06-2865-3D01F891AE8C}"/>
    <pc:docChg chg="modSld">
      <pc:chgData name="Florent GOIFFON" userId="S::florent.goiffon@collaboratif-dne.fr::b7f31834-e297-4753-a31b-96c29fed42cf" providerId="AD" clId="Web-{E32F0933-C211-2C06-2865-3D01F891AE8C}" dt="2022-09-08T08:50:07.881" v="13" actId="20577"/>
      <pc:docMkLst>
        <pc:docMk/>
      </pc:docMkLst>
      <pc:sldChg chg="modSp">
        <pc:chgData name="Florent GOIFFON" userId="S::florent.goiffon@collaboratif-dne.fr::b7f31834-e297-4753-a31b-96c29fed42cf" providerId="AD" clId="Web-{E32F0933-C211-2C06-2865-3D01F891AE8C}" dt="2022-09-08T08:50:07.881" v="13" actId="20577"/>
        <pc:sldMkLst>
          <pc:docMk/>
          <pc:sldMk cId="1233764112" sldId="399"/>
        </pc:sldMkLst>
        <pc:spChg chg="mod">
          <ac:chgData name="Florent GOIFFON" userId="S::florent.goiffon@collaboratif-dne.fr::b7f31834-e297-4753-a31b-96c29fed42cf" providerId="AD" clId="Web-{E32F0933-C211-2C06-2865-3D01F891AE8C}" dt="2022-09-08T08:50:07.881" v="13" actId="20577"/>
          <ac:spMkLst>
            <pc:docMk/>
            <pc:sldMk cId="1233764112" sldId="399"/>
            <ac:spMk id="5" creationId="{CCB067EF-6338-C34E-8BD8-AE93FAC383B5}"/>
          </ac:spMkLst>
        </pc:spChg>
      </pc:sldChg>
    </pc:docChg>
  </pc:docChgLst>
  <pc:docChgLst>
    <pc:chgData name="Sylvie GANGLOFF" userId="S::sylvie.gangloff@collaboratif-dne.fr::d6914ae8-1b39-442f-bc7b-1e30cce071f5" providerId="AD" clId="Web-{B91995DE-6AD7-22DE-50B6-284A9DC156A6}"/>
    <pc:docChg chg="addSld delSld modSld sldOrd">
      <pc:chgData name="Sylvie GANGLOFF" userId="S::sylvie.gangloff@collaboratif-dne.fr::d6914ae8-1b39-442f-bc7b-1e30cce071f5" providerId="AD" clId="Web-{B91995DE-6AD7-22DE-50B6-284A9DC156A6}" dt="2022-09-05T13:10:21.686" v="297" actId="20577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C964413A-445F-AEEB-490B-D786B96598D9}"/>
    <pc:docChg chg="modSld">
      <pc:chgData name="Alexandra TORERO-IBAD" userId="S::alexandra.torero-ibad@collaboratif-dne.fr::25d8c62a-6b0d-4a2b-8b4b-5128e6ae843a" providerId="AD" clId="Web-{C964413A-445F-AEEB-490B-D786B96598D9}" dt="2022-11-22T08:41:14.850" v="43" actId="20577"/>
      <pc:docMkLst>
        <pc:docMk/>
      </pc:docMkLst>
      <pc:sldChg chg="modSp">
        <pc:chgData name="Alexandra TORERO-IBAD" userId="S::alexandra.torero-ibad@collaboratif-dne.fr::25d8c62a-6b0d-4a2b-8b4b-5128e6ae843a" providerId="AD" clId="Web-{C964413A-445F-AEEB-490B-D786B96598D9}" dt="2022-11-22T08:41:14.850" v="43" actId="20577"/>
        <pc:sldMkLst>
          <pc:docMk/>
          <pc:sldMk cId="1906322654" sldId="505"/>
        </pc:sldMkLst>
        <pc:spChg chg="mod">
          <ac:chgData name="Alexandra TORERO-IBAD" userId="S::alexandra.torero-ibad@collaboratif-dne.fr::25d8c62a-6b0d-4a2b-8b4b-5128e6ae843a" providerId="AD" clId="Web-{C964413A-445F-AEEB-490B-D786B96598D9}" dt="2022-11-22T08:41:14.850" v="43" actId="20577"/>
          <ac:spMkLst>
            <pc:docMk/>
            <pc:sldMk cId="1906322654" sldId="505"/>
            <ac:spMk id="3" creationId="{BE8405E2-165B-2F1B-A1B6-75F1C25A3936}"/>
          </ac:spMkLst>
        </pc:spChg>
      </pc:sldChg>
    </pc:docChg>
  </pc:docChgLst>
  <pc:docChgLst>
    <pc:chgData name="Alexandra TORERO-IBAD" userId="S::alexandra.torero-ibad@collaboratif-dne.fr::25d8c62a-6b0d-4a2b-8b4b-5128e6ae843a" providerId="AD" clId="Web-{BD4AE692-5FBC-EB1E-CBE6-804EC6E718AD}"/>
    <pc:docChg chg="modSld">
      <pc:chgData name="Alexandra TORERO-IBAD" userId="S::alexandra.torero-ibad@collaboratif-dne.fr::25d8c62a-6b0d-4a2b-8b4b-5128e6ae843a" providerId="AD" clId="Web-{BD4AE692-5FBC-EB1E-CBE6-804EC6E718AD}" dt="2022-09-15T13:08:04.371" v="8" actId="20577"/>
      <pc:docMkLst>
        <pc:docMk/>
      </pc:docMkLst>
    </pc:docChg>
  </pc:docChgLst>
  <pc:docChgLst>
    <pc:chgData name="Sylvie GANGLOFF" userId="S::sylvie.gangloff@collaboratif-dne.fr::d6914ae8-1b39-442f-bc7b-1e30cce071f5" providerId="AD" clId="Web-{6636936A-1AEC-4FD3-B7D7-018916B28027}"/>
    <pc:docChg chg="addSld delSld modSld sldOrd">
      <pc:chgData name="Sylvie GANGLOFF" userId="S::sylvie.gangloff@collaboratif-dne.fr::d6914ae8-1b39-442f-bc7b-1e30cce071f5" providerId="AD" clId="Web-{6636936A-1AEC-4FD3-B7D7-018916B28027}" dt="2022-09-14T14:19:01.341" v="595" actId="20577"/>
      <pc:docMkLst>
        <pc:docMk/>
      </pc:docMkLst>
    </pc:docChg>
  </pc:docChgLst>
  <pc:docChgLst>
    <pc:chgData name="Florent GOIFFON" userId="b7f31834-e297-4753-a31b-96c29fed42cf" providerId="ADAL" clId="{1626ECE2-63B6-C14C-BA36-6E6E843FB889}"/>
    <pc:docChg chg="undo custSel addSld delSld modSld sldOrd">
      <pc:chgData name="Florent GOIFFON" userId="b7f31834-e297-4753-a31b-96c29fed42cf" providerId="ADAL" clId="{1626ECE2-63B6-C14C-BA36-6E6E843FB889}" dt="2022-11-15T09:30:32.139" v="277" actId="113"/>
      <pc:docMkLst>
        <pc:docMk/>
      </pc:docMkLst>
    </pc:docChg>
  </pc:docChgLst>
  <pc:docChgLst>
    <pc:chgData name="Alexandra TORERO-IBAD" userId="S::alexandra.torero-ibad@collaboratif-dne.fr::25d8c62a-6b0d-4a2b-8b4b-5128e6ae843a" providerId="AD" clId="Web-{B2963EDF-97F4-2BE4-44B8-44CCB59D462F}"/>
    <pc:docChg chg="modSld">
      <pc:chgData name="Alexandra TORERO-IBAD" userId="S::alexandra.torero-ibad@collaboratif-dne.fr::25d8c62a-6b0d-4a2b-8b4b-5128e6ae843a" providerId="AD" clId="Web-{B2963EDF-97F4-2BE4-44B8-44CCB59D462F}" dt="2022-08-30T07:59:30.344" v="3" actId="20577"/>
      <pc:docMkLst>
        <pc:docMk/>
      </pc:docMkLst>
      <pc:sldChg chg="modSp">
        <pc:chgData name="Alexandra TORERO-IBAD" userId="S::alexandra.torero-ibad@collaboratif-dne.fr::25d8c62a-6b0d-4a2b-8b4b-5128e6ae843a" providerId="AD" clId="Web-{B2963EDF-97F4-2BE4-44B8-44CCB59D462F}" dt="2022-08-30T07:59:30.344" v="3" actId="20577"/>
        <pc:sldMkLst>
          <pc:docMk/>
          <pc:sldMk cId="995304316" sldId="500"/>
        </pc:sldMkLst>
        <pc:spChg chg="mod">
          <ac:chgData name="Alexandra TORERO-IBAD" userId="S::alexandra.torero-ibad@collaboratif-dne.fr::25d8c62a-6b0d-4a2b-8b4b-5128e6ae843a" providerId="AD" clId="Web-{B2963EDF-97F4-2BE4-44B8-44CCB59D462F}" dt="2022-08-30T07:59:30.344" v="3" actId="20577"/>
          <ac:spMkLst>
            <pc:docMk/>
            <pc:sldMk cId="995304316" sldId="500"/>
            <ac:spMk id="8" creationId="{1DD7D585-CC4D-0A2E-7E80-11C5E590F665}"/>
          </ac:spMkLst>
        </pc:spChg>
      </pc:sldChg>
      <pc:sldChg chg="modSp">
        <pc:chgData name="Alexandra TORERO-IBAD" userId="S::alexandra.torero-ibad@collaboratif-dne.fr::25d8c62a-6b0d-4a2b-8b4b-5128e6ae843a" providerId="AD" clId="Web-{B2963EDF-97F4-2BE4-44B8-44CCB59D462F}" dt="2022-08-30T07:58:53.546" v="1" actId="20577"/>
        <pc:sldMkLst>
          <pc:docMk/>
          <pc:sldMk cId="3323787018" sldId="501"/>
        </pc:sldMkLst>
        <pc:spChg chg="mod">
          <ac:chgData name="Alexandra TORERO-IBAD" userId="S::alexandra.torero-ibad@collaboratif-dne.fr::25d8c62a-6b0d-4a2b-8b4b-5128e6ae843a" providerId="AD" clId="Web-{B2963EDF-97F4-2BE4-44B8-44CCB59D462F}" dt="2022-08-30T07:58:53.546" v="1" actId="20577"/>
          <ac:spMkLst>
            <pc:docMk/>
            <pc:sldMk cId="3323787018" sldId="501"/>
            <ac:spMk id="8" creationId="{8A23E26F-0A86-04AF-D130-A1C89C268EBF}"/>
          </ac:spMkLst>
        </pc:spChg>
      </pc:sldChg>
    </pc:docChg>
  </pc:docChgLst>
  <pc:docChgLst>
    <pc:chgData name="Alexandra TORERO-IBAD" userId="S::alexandra.torero-ibad@collaboratif-dne.fr::25d8c62a-6b0d-4a2b-8b4b-5128e6ae843a" providerId="AD" clId="Web-{64532B1A-E785-8164-C320-2C498763D960}"/>
    <pc:docChg chg="modSld">
      <pc:chgData name="Alexandra TORERO-IBAD" userId="S::alexandra.torero-ibad@collaboratif-dne.fr::25d8c62a-6b0d-4a2b-8b4b-5128e6ae843a" providerId="AD" clId="Web-{64532B1A-E785-8164-C320-2C498763D960}" dt="2022-08-31T15:15:36.079" v="0"/>
      <pc:docMkLst>
        <pc:docMk/>
      </pc:docMkLst>
      <pc:sldChg chg="delSp">
        <pc:chgData name="Alexandra TORERO-IBAD" userId="S::alexandra.torero-ibad@collaboratif-dne.fr::25d8c62a-6b0d-4a2b-8b4b-5128e6ae843a" providerId="AD" clId="Web-{64532B1A-E785-8164-C320-2C498763D960}" dt="2022-08-31T15:15:36.079" v="0"/>
        <pc:sldMkLst>
          <pc:docMk/>
          <pc:sldMk cId="995304316" sldId="500"/>
        </pc:sldMkLst>
        <pc:spChg chg="del">
          <ac:chgData name="Alexandra TORERO-IBAD" userId="S::alexandra.torero-ibad@collaboratif-dne.fr::25d8c62a-6b0d-4a2b-8b4b-5128e6ae843a" providerId="AD" clId="Web-{64532B1A-E785-8164-C320-2C498763D960}" dt="2022-08-31T15:15:36.079" v="0"/>
          <ac:spMkLst>
            <pc:docMk/>
            <pc:sldMk cId="995304316" sldId="500"/>
            <ac:spMk id="3" creationId="{A918F469-D5BA-3E78-FE3C-E5A13E0D0957}"/>
          </ac:spMkLst>
        </pc:spChg>
      </pc:sldChg>
    </pc:docChg>
  </pc:docChgLst>
  <pc:docChgLst>
    <pc:chgData name="Margot BURIDENT " userId="c281ca76-7ca7-4de7-bc03-98a390b0c007" providerId="ADAL" clId="{8526FD2A-7DE5-40E8-B6E4-038DE01740D7}"/>
    <pc:docChg chg="addSld modSld">
      <pc:chgData name="Margot BURIDENT " userId="c281ca76-7ca7-4de7-bc03-98a390b0c007" providerId="ADAL" clId="{8526FD2A-7DE5-40E8-B6E4-038DE01740D7}" dt="2022-09-05T13:11:23.897" v="2"/>
      <pc:docMkLst>
        <pc:docMk/>
      </pc:docMkLst>
    </pc:docChg>
  </pc:docChgLst>
  <pc:docChgLst>
    <pc:chgData name="Sylvie GANGLOFF" userId="S::sylvie.gangloff@collaboratif-dne.fr::d6914ae8-1b39-442f-bc7b-1e30cce071f5" providerId="AD" clId="Web-{551D71A3-F6C9-4D00-AF82-846ACCD41736}"/>
    <pc:docChg chg="modSld">
      <pc:chgData name="Sylvie GANGLOFF" userId="S::sylvie.gangloff@collaboratif-dne.fr::d6914ae8-1b39-442f-bc7b-1e30cce071f5" providerId="AD" clId="Web-{551D71A3-F6C9-4D00-AF82-846ACCD41736}" dt="2022-10-07T10:59:34.667" v="591" actId="20577"/>
      <pc:docMkLst>
        <pc:docMk/>
      </pc:docMkLst>
    </pc:docChg>
  </pc:docChgLst>
  <pc:docChgLst>
    <pc:chgData name="Sylvie GANGLOFF" userId="S::sylvie.gangloff@collaboratif-dne.fr::d6914ae8-1b39-442f-bc7b-1e30cce071f5" providerId="AD" clId="Web-{629E5E22-FB07-B1B0-7CE0-E793C658C18E}"/>
    <pc:docChg chg="addSld delSld modSld">
      <pc:chgData name="Sylvie GANGLOFF" userId="S::sylvie.gangloff@collaboratif-dne.fr::d6914ae8-1b39-442f-bc7b-1e30cce071f5" providerId="AD" clId="Web-{629E5E22-FB07-B1B0-7CE0-E793C658C18E}" dt="2022-10-04T10:05:14.292" v="362" actId="20577"/>
      <pc:docMkLst>
        <pc:docMk/>
      </pc:docMkLst>
    </pc:docChg>
  </pc:docChgLst>
  <pc:docChgLst>
    <pc:chgData name="Alexandra TORERO-IBAD" userId="25d8c62a-6b0d-4a2b-8b4b-5128e6ae843a" providerId="ADAL" clId="{EB8C8342-4943-440C-A14D-D846004909B2}"/>
    <pc:docChg chg="custSel modSld sldOrd">
      <pc:chgData name="Alexandra TORERO-IBAD" userId="25d8c62a-6b0d-4a2b-8b4b-5128e6ae843a" providerId="ADAL" clId="{EB8C8342-4943-440C-A14D-D846004909B2}" dt="2022-08-31T09:03:29.551" v="917" actId="20577"/>
      <pc:docMkLst>
        <pc:docMk/>
      </pc:docMkLst>
      <pc:sldChg chg="modSp">
        <pc:chgData name="Alexandra TORERO-IBAD" userId="25d8c62a-6b0d-4a2b-8b4b-5128e6ae843a" providerId="ADAL" clId="{EB8C8342-4943-440C-A14D-D846004909B2}" dt="2022-08-30T10:09:01.671" v="435" actId="14100"/>
        <pc:sldMkLst>
          <pc:docMk/>
          <pc:sldMk cId="1105445651" sldId="459"/>
        </pc:sldMkLst>
        <pc:spChg chg="mod">
          <ac:chgData name="Alexandra TORERO-IBAD" userId="25d8c62a-6b0d-4a2b-8b4b-5128e6ae843a" providerId="ADAL" clId="{EB8C8342-4943-440C-A14D-D846004909B2}" dt="2022-08-30T10:09:01.671" v="435" actId="14100"/>
          <ac:spMkLst>
            <pc:docMk/>
            <pc:sldMk cId="1105445651" sldId="459"/>
            <ac:spMk id="2" creationId="{149DE621-FFF4-44F9-87F1-08F9051428E5}"/>
          </ac:spMkLst>
        </pc:spChg>
        <pc:spChg chg="ord">
          <ac:chgData name="Alexandra TORERO-IBAD" userId="25d8c62a-6b0d-4a2b-8b4b-5128e6ae843a" providerId="ADAL" clId="{EB8C8342-4943-440C-A14D-D846004909B2}" dt="2022-08-30T10:08:56.273" v="434" actId="167"/>
          <ac:spMkLst>
            <pc:docMk/>
            <pc:sldMk cId="1105445651" sldId="459"/>
            <ac:spMk id="134" creationId="{00000000-0000-0000-0000-000000000000}"/>
          </ac:spMkLst>
        </pc:spChg>
      </pc:sldChg>
      <pc:sldChg chg="modSp">
        <pc:chgData name="Alexandra TORERO-IBAD" userId="25d8c62a-6b0d-4a2b-8b4b-5128e6ae843a" providerId="ADAL" clId="{EB8C8342-4943-440C-A14D-D846004909B2}" dt="2022-08-30T15:11:58.567" v="806" actId="20577"/>
        <pc:sldMkLst>
          <pc:docMk/>
          <pc:sldMk cId="995304316" sldId="500"/>
        </pc:sldMkLst>
        <pc:spChg chg="mod">
          <ac:chgData name="Alexandra TORERO-IBAD" userId="25d8c62a-6b0d-4a2b-8b4b-5128e6ae843a" providerId="ADAL" clId="{EB8C8342-4943-440C-A14D-D846004909B2}" dt="2022-08-30T15:11:58.567" v="806" actId="20577"/>
          <ac:spMkLst>
            <pc:docMk/>
            <pc:sldMk cId="995304316" sldId="500"/>
            <ac:spMk id="8" creationId="{1DD7D585-CC4D-0A2E-7E80-11C5E590F665}"/>
          </ac:spMkLst>
        </pc:spChg>
      </pc:sldChg>
      <pc:sldChg chg="modSp">
        <pc:chgData name="Alexandra TORERO-IBAD" userId="25d8c62a-6b0d-4a2b-8b4b-5128e6ae843a" providerId="ADAL" clId="{EB8C8342-4943-440C-A14D-D846004909B2}" dt="2022-08-30T15:12:07.350" v="807" actId="20577"/>
        <pc:sldMkLst>
          <pc:docMk/>
          <pc:sldMk cId="3323787018" sldId="501"/>
        </pc:sldMkLst>
        <pc:spChg chg="mod">
          <ac:chgData name="Alexandra TORERO-IBAD" userId="25d8c62a-6b0d-4a2b-8b4b-5128e6ae843a" providerId="ADAL" clId="{EB8C8342-4943-440C-A14D-D846004909B2}" dt="2022-08-30T15:12:07.350" v="807" actId="20577"/>
          <ac:spMkLst>
            <pc:docMk/>
            <pc:sldMk cId="3323787018" sldId="501"/>
            <ac:spMk id="3" creationId="{B13A2E6E-9187-BE5C-5C7A-133FFDC69846}"/>
          </ac:spMkLst>
        </pc:spChg>
        <pc:spChg chg="mod">
          <ac:chgData name="Alexandra TORERO-IBAD" userId="25d8c62a-6b0d-4a2b-8b4b-5128e6ae843a" providerId="ADAL" clId="{EB8C8342-4943-440C-A14D-D846004909B2}" dt="2022-08-30T09:39:58.206" v="431" actId="207"/>
          <ac:spMkLst>
            <pc:docMk/>
            <pc:sldMk cId="3323787018" sldId="501"/>
            <ac:spMk id="6" creationId="{745F32A2-04E9-A8CE-3C1D-788AB040B57A}"/>
          </ac:spMkLst>
        </pc:spChg>
        <pc:spChg chg="mod">
          <ac:chgData name="Alexandra TORERO-IBAD" userId="25d8c62a-6b0d-4a2b-8b4b-5128e6ae843a" providerId="ADAL" clId="{EB8C8342-4943-440C-A14D-D846004909B2}" dt="2022-08-30T09:14:19.520" v="104" actId="14100"/>
          <ac:spMkLst>
            <pc:docMk/>
            <pc:sldMk cId="3323787018" sldId="501"/>
            <ac:spMk id="200" creationId="{00000000-0000-0000-0000-000000000000}"/>
          </ac:spMkLst>
        </pc:spChg>
      </pc:sldChg>
      <pc:sldChg chg="modSp ord">
        <pc:chgData name="Alexandra TORERO-IBAD" userId="25d8c62a-6b0d-4a2b-8b4b-5128e6ae843a" providerId="ADAL" clId="{EB8C8342-4943-440C-A14D-D846004909B2}" dt="2022-08-30T15:12:33.650" v="810" actId="20577"/>
        <pc:sldMkLst>
          <pc:docMk/>
          <pc:sldMk cId="802368407" sldId="502"/>
        </pc:sldMkLst>
        <pc:spChg chg="mod">
          <ac:chgData name="Alexandra TORERO-IBAD" userId="25d8c62a-6b0d-4a2b-8b4b-5128e6ae843a" providerId="ADAL" clId="{EB8C8342-4943-440C-A14D-D846004909B2}" dt="2022-08-30T14:08:32.086" v="690" actId="207"/>
          <ac:spMkLst>
            <pc:docMk/>
            <pc:sldMk cId="802368407" sldId="502"/>
            <ac:spMk id="3" creationId="{2CF1BA7C-B2E6-4410-0C1B-E127B4B09252}"/>
          </ac:spMkLst>
        </pc:spChg>
        <pc:spChg chg="mod">
          <ac:chgData name="Alexandra TORERO-IBAD" userId="25d8c62a-6b0d-4a2b-8b4b-5128e6ae843a" providerId="ADAL" clId="{EB8C8342-4943-440C-A14D-D846004909B2}" dt="2022-08-30T15:12:33.650" v="810" actId="20577"/>
          <ac:spMkLst>
            <pc:docMk/>
            <pc:sldMk cId="802368407" sldId="502"/>
            <ac:spMk id="8" creationId="{0A4F4A64-002C-18F6-5AD0-5BA6378D9046}"/>
          </ac:spMkLst>
        </pc:spChg>
      </pc:sldChg>
      <pc:sldChg chg="modSp">
        <pc:chgData name="Alexandra TORERO-IBAD" userId="25d8c62a-6b0d-4a2b-8b4b-5128e6ae843a" providerId="ADAL" clId="{EB8C8342-4943-440C-A14D-D846004909B2}" dt="2022-08-30T14:47:01.031" v="804" actId="14100"/>
        <pc:sldMkLst>
          <pc:docMk/>
          <pc:sldMk cId="564166418" sldId="503"/>
        </pc:sldMkLst>
        <pc:spChg chg="mod">
          <ac:chgData name="Alexandra TORERO-IBAD" userId="25d8c62a-6b0d-4a2b-8b4b-5128e6ae843a" providerId="ADAL" clId="{EB8C8342-4943-440C-A14D-D846004909B2}" dt="2022-08-30T14:47:01.031" v="804" actId="14100"/>
          <ac:spMkLst>
            <pc:docMk/>
            <pc:sldMk cId="564166418" sldId="503"/>
            <ac:spMk id="3" creationId="{B71A2D0D-F179-B401-123B-6E0AE52BDD0F}"/>
          </ac:spMkLst>
        </pc:spChg>
      </pc:sldChg>
      <pc:sldChg chg="modSp ord">
        <pc:chgData name="Alexandra TORERO-IBAD" userId="25d8c62a-6b0d-4a2b-8b4b-5128e6ae843a" providerId="ADAL" clId="{EB8C8342-4943-440C-A14D-D846004909B2}" dt="2022-08-30T16:11:37.773" v="881" actId="6549"/>
        <pc:sldMkLst>
          <pc:docMk/>
          <pc:sldMk cId="821457888" sldId="504"/>
        </pc:sldMkLst>
        <pc:spChg chg="mod">
          <ac:chgData name="Alexandra TORERO-IBAD" userId="25d8c62a-6b0d-4a2b-8b4b-5128e6ae843a" providerId="ADAL" clId="{EB8C8342-4943-440C-A14D-D846004909B2}" dt="2022-08-30T16:11:37.773" v="881" actId="6549"/>
          <ac:spMkLst>
            <pc:docMk/>
            <pc:sldMk cId="821457888" sldId="504"/>
            <ac:spMk id="3" creationId="{EB5500C0-7763-7016-BAF8-A85B5ED2D98A}"/>
          </ac:spMkLst>
        </pc:spChg>
        <pc:spChg chg="mod">
          <ac:chgData name="Alexandra TORERO-IBAD" userId="25d8c62a-6b0d-4a2b-8b4b-5128e6ae843a" providerId="ADAL" clId="{EB8C8342-4943-440C-A14D-D846004909B2}" dt="2022-08-30T15:12:18.625" v="808" actId="20577"/>
          <ac:spMkLst>
            <pc:docMk/>
            <pc:sldMk cId="821457888" sldId="504"/>
            <ac:spMk id="8" creationId="{AC66D9B0-90A0-46BE-9EDE-1EFB1B431870}"/>
          </ac:spMkLst>
        </pc:spChg>
        <pc:spChg chg="mod">
          <ac:chgData name="Alexandra TORERO-IBAD" userId="25d8c62a-6b0d-4a2b-8b4b-5128e6ae843a" providerId="ADAL" clId="{EB8C8342-4943-440C-A14D-D846004909B2}" dt="2022-08-30T15:47:20.139" v="812" actId="14100"/>
          <ac:spMkLst>
            <pc:docMk/>
            <pc:sldMk cId="821457888" sldId="504"/>
            <ac:spMk id="200" creationId="{00000000-0000-0000-0000-000000000000}"/>
          </ac:spMkLst>
        </pc:spChg>
      </pc:sldChg>
      <pc:sldChg chg="modSp ord">
        <pc:chgData name="Alexandra TORERO-IBAD" userId="25d8c62a-6b0d-4a2b-8b4b-5128e6ae843a" providerId="ADAL" clId="{EB8C8342-4943-440C-A14D-D846004909B2}" dt="2022-08-30T15:09:33.553" v="805" actId="14100"/>
        <pc:sldMkLst>
          <pc:docMk/>
          <pc:sldMk cId="1906322654" sldId="505"/>
        </pc:sldMkLst>
        <pc:spChg chg="mod">
          <ac:chgData name="Alexandra TORERO-IBAD" userId="25d8c62a-6b0d-4a2b-8b4b-5128e6ae843a" providerId="ADAL" clId="{EB8C8342-4943-440C-A14D-D846004909B2}" dt="2022-08-30T15:09:33.553" v="805" actId="14100"/>
          <ac:spMkLst>
            <pc:docMk/>
            <pc:sldMk cId="1906322654" sldId="505"/>
            <ac:spMk id="3" creationId="{BE8405E2-165B-2F1B-A1B6-75F1C25A3936}"/>
          </ac:spMkLst>
        </pc:spChg>
        <pc:spChg chg="mod">
          <ac:chgData name="Alexandra TORERO-IBAD" userId="25d8c62a-6b0d-4a2b-8b4b-5128e6ae843a" providerId="ADAL" clId="{EB8C8342-4943-440C-A14D-D846004909B2}" dt="2022-08-30T14:22:46.639" v="726" actId="20577"/>
          <ac:spMkLst>
            <pc:docMk/>
            <pc:sldMk cId="1906322654" sldId="505"/>
            <ac:spMk id="8" creationId="{012C4890-BDEE-613F-5DD8-4DD767818141}"/>
          </ac:spMkLst>
        </pc:spChg>
      </pc:sldChg>
      <pc:sldChg chg="modSp">
        <pc:chgData name="Alexandra TORERO-IBAD" userId="25d8c62a-6b0d-4a2b-8b4b-5128e6ae843a" providerId="ADAL" clId="{EB8C8342-4943-440C-A14D-D846004909B2}" dt="2022-08-30T15:12:23.121" v="809" actId="20577"/>
        <pc:sldMkLst>
          <pc:docMk/>
          <pc:sldMk cId="1156457326" sldId="506"/>
        </pc:sldMkLst>
        <pc:spChg chg="mod">
          <ac:chgData name="Alexandra TORERO-IBAD" userId="25d8c62a-6b0d-4a2b-8b4b-5128e6ae843a" providerId="ADAL" clId="{EB8C8342-4943-440C-A14D-D846004909B2}" dt="2022-08-30T14:27:20.443" v="756" actId="207"/>
          <ac:spMkLst>
            <pc:docMk/>
            <pc:sldMk cId="1156457326" sldId="506"/>
            <ac:spMk id="3" creationId="{36719262-E21E-4467-97A3-5C96924B1E7E}"/>
          </ac:spMkLst>
        </pc:spChg>
        <pc:spChg chg="mod">
          <ac:chgData name="Alexandra TORERO-IBAD" userId="25d8c62a-6b0d-4a2b-8b4b-5128e6ae843a" providerId="ADAL" clId="{EB8C8342-4943-440C-A14D-D846004909B2}" dt="2022-08-30T15:12:23.121" v="809" actId="20577"/>
          <ac:spMkLst>
            <pc:docMk/>
            <pc:sldMk cId="1156457326" sldId="506"/>
            <ac:spMk id="8" creationId="{4C737889-5ED4-54C0-34BB-DEBCD3EE62C2}"/>
          </ac:spMkLst>
        </pc:spChg>
      </pc:sldChg>
      <pc:sldChg chg="modSp">
        <pc:chgData name="Alexandra TORERO-IBAD" userId="25d8c62a-6b0d-4a2b-8b4b-5128e6ae843a" providerId="ADAL" clId="{EB8C8342-4943-440C-A14D-D846004909B2}" dt="2022-08-30T13:20:42.509" v="608" actId="207"/>
        <pc:sldMkLst>
          <pc:docMk/>
          <pc:sldMk cId="1635988881" sldId="507"/>
        </pc:sldMkLst>
        <pc:spChg chg="mod">
          <ac:chgData name="Alexandra TORERO-IBAD" userId="25d8c62a-6b0d-4a2b-8b4b-5128e6ae843a" providerId="ADAL" clId="{EB8C8342-4943-440C-A14D-D846004909B2}" dt="2022-08-30T13:20:42.509" v="608" actId="207"/>
          <ac:spMkLst>
            <pc:docMk/>
            <pc:sldMk cId="1635988881" sldId="507"/>
            <ac:spMk id="3" creationId="{9F1B3200-55B8-1655-2841-F06DC30A835B}"/>
          </ac:spMkLst>
        </pc:spChg>
        <pc:spChg chg="mod">
          <ac:chgData name="Alexandra TORERO-IBAD" userId="25d8c62a-6b0d-4a2b-8b4b-5128e6ae843a" providerId="ADAL" clId="{EB8C8342-4943-440C-A14D-D846004909B2}" dt="2022-08-30T09:14:00.580" v="102" actId="255"/>
          <ac:spMkLst>
            <pc:docMk/>
            <pc:sldMk cId="1635988881" sldId="507"/>
            <ac:spMk id="200" creationId="{00000000-0000-0000-0000-000000000000}"/>
          </ac:spMkLst>
        </pc:spChg>
      </pc:sldChg>
      <pc:sldChg chg="modSp">
        <pc:chgData name="Alexandra TORERO-IBAD" userId="25d8c62a-6b0d-4a2b-8b4b-5128e6ae843a" providerId="ADAL" clId="{EB8C8342-4943-440C-A14D-D846004909B2}" dt="2022-08-30T15:55:29.169" v="817" actId="20577"/>
        <pc:sldMkLst>
          <pc:docMk/>
          <pc:sldMk cId="1496651947" sldId="508"/>
        </pc:sldMkLst>
        <pc:spChg chg="mod">
          <ac:chgData name="Alexandra TORERO-IBAD" userId="25d8c62a-6b0d-4a2b-8b4b-5128e6ae843a" providerId="ADAL" clId="{EB8C8342-4943-440C-A14D-D846004909B2}" dt="2022-08-30T15:55:29.169" v="817" actId="20577"/>
          <ac:spMkLst>
            <pc:docMk/>
            <pc:sldMk cId="1496651947" sldId="508"/>
            <ac:spMk id="4" creationId="{C3164F94-3CC2-89E7-DFE8-3EBD45FC1E17}"/>
          </ac:spMkLst>
        </pc:spChg>
        <pc:spChg chg="mod">
          <ac:chgData name="Alexandra TORERO-IBAD" userId="25d8c62a-6b0d-4a2b-8b4b-5128e6ae843a" providerId="ADAL" clId="{EB8C8342-4943-440C-A14D-D846004909B2}" dt="2022-08-30T13:26:09.693" v="621" actId="113"/>
          <ac:spMkLst>
            <pc:docMk/>
            <pc:sldMk cId="1496651947" sldId="508"/>
            <ac:spMk id="200" creationId="{00000000-0000-0000-0000-000000000000}"/>
          </ac:spMkLst>
        </pc:spChg>
      </pc:sldChg>
      <pc:sldChg chg="modSp">
        <pc:chgData name="Alexandra TORERO-IBAD" userId="25d8c62a-6b0d-4a2b-8b4b-5128e6ae843a" providerId="ADAL" clId="{EB8C8342-4943-440C-A14D-D846004909B2}" dt="2022-08-30T13:25:02.115" v="612" actId="14100"/>
        <pc:sldMkLst>
          <pc:docMk/>
          <pc:sldMk cId="2800406245" sldId="509"/>
        </pc:sldMkLst>
        <pc:spChg chg="mod">
          <ac:chgData name="Alexandra TORERO-IBAD" userId="25d8c62a-6b0d-4a2b-8b4b-5128e6ae843a" providerId="ADAL" clId="{EB8C8342-4943-440C-A14D-D846004909B2}" dt="2022-08-30T13:25:02.115" v="612" actId="14100"/>
          <ac:spMkLst>
            <pc:docMk/>
            <pc:sldMk cId="2800406245" sldId="509"/>
            <ac:spMk id="3" creationId="{71D50409-2F30-07BE-D4B3-3EF810921EFA}"/>
          </ac:spMkLst>
        </pc:spChg>
        <pc:spChg chg="mod">
          <ac:chgData name="Alexandra TORERO-IBAD" userId="25d8c62a-6b0d-4a2b-8b4b-5128e6ae843a" providerId="ADAL" clId="{EB8C8342-4943-440C-A14D-D846004909B2}" dt="2022-08-30T09:02:49.980" v="33"/>
          <ac:spMkLst>
            <pc:docMk/>
            <pc:sldMk cId="2800406245" sldId="509"/>
            <ac:spMk id="197" creationId="{00000000-0000-0000-0000-000000000000}"/>
          </ac:spMkLst>
        </pc:spChg>
      </pc:sldChg>
      <pc:sldChg chg="modSp">
        <pc:chgData name="Alexandra TORERO-IBAD" userId="25d8c62a-6b0d-4a2b-8b4b-5128e6ae843a" providerId="ADAL" clId="{EB8C8342-4943-440C-A14D-D846004909B2}" dt="2022-08-31T09:02:12.246" v="882" actId="207"/>
        <pc:sldMkLst>
          <pc:docMk/>
          <pc:sldMk cId="295058821" sldId="557"/>
        </pc:sldMkLst>
        <pc:spChg chg="mod">
          <ac:chgData name="Alexandra TORERO-IBAD" userId="25d8c62a-6b0d-4a2b-8b4b-5128e6ae843a" providerId="ADAL" clId="{EB8C8342-4943-440C-A14D-D846004909B2}" dt="2022-08-31T09:02:12.246" v="882" actId="207"/>
          <ac:spMkLst>
            <pc:docMk/>
            <pc:sldMk cId="295058821" sldId="557"/>
            <ac:spMk id="4" creationId="{8FA707D6-4E14-FFEE-7E85-FEB69EF34C24}"/>
          </ac:spMkLst>
        </pc:spChg>
      </pc:sldChg>
    </pc:docChg>
  </pc:docChgLst>
  <pc:docChgLst>
    <pc:chgData name="Sylvie GANGLOFF" userId="S::sylvie.gangloff@collaboratif-dne.fr::d6914ae8-1b39-442f-bc7b-1e30cce071f5" providerId="AD" clId="Web-{DA51A4C1-DC12-4D61-A849-28DDCCCB559F}"/>
    <pc:docChg chg="addSld delSld modSld sldOrd">
      <pc:chgData name="Sylvie GANGLOFF" userId="S::sylvie.gangloff@collaboratif-dne.fr::d6914ae8-1b39-442f-bc7b-1e30cce071f5" providerId="AD" clId="Web-{DA51A4C1-DC12-4D61-A849-28DDCCCB559F}" dt="2022-11-18T11:26:01.553" v="472" actId="20577"/>
      <pc:docMkLst>
        <pc:docMk/>
      </pc:docMkLst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-europe.gouv.fr/recherche/media/replay/tag/shs" TargetMode="External"/><Relationship Id="rId2" Type="http://schemas.openxmlformats.org/officeDocument/2006/relationships/hyperlink" Target="https://www.horizon-europe.gouv.fr/sites/default/files/2022-05/fiche-faites-venir-le-pcn-shs-pdf-6317.pdf" TargetMode="External"/><Relationship Id="rId1" Type="http://schemas.openxmlformats.org/officeDocument/2006/relationships/hyperlink" Target="https://www.horizon-europe.gouv.fr/boite-outils-du-pcn-cluster-2-30216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-europe.gouv.fr/sites/default/files/2022-05/fiche-faites-venir-le-pcn-shs-pdf-6317.pdf" TargetMode="External"/><Relationship Id="rId2" Type="http://schemas.openxmlformats.org/officeDocument/2006/relationships/hyperlink" Target="https://www.horizon-europe.gouv.fr/boite-outils-du-pcn-cluster-2-30216" TargetMode="External"/><Relationship Id="rId1" Type="http://schemas.openxmlformats.org/officeDocument/2006/relationships/hyperlink" Target="https://www.horizon-europe.gouv.fr/recherche/media/replay/tag/sh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E8E22-3CBE-46B6-9782-72394A22A4E7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F001706-E2CE-419B-A417-26CF7B7C59C3}">
      <dgm:prSet phldrT="[Texte]"/>
      <dgm:spPr/>
      <dgm:t>
        <a:bodyPr/>
        <a:lstStyle/>
        <a:p>
          <a:r>
            <a:rPr lang="fr-FR">
              <a:latin typeface="Arial"/>
            </a:rPr>
            <a:t>Evénements</a:t>
          </a:r>
          <a:r>
            <a:rPr lang="fr-FR"/>
            <a:t> organisés par le PCN</a:t>
          </a:r>
        </a:p>
      </dgm:t>
    </dgm:pt>
    <dgm:pt modelId="{C9A0CF69-7F42-4667-9A5D-8694B32AC839}" type="parTrans" cxnId="{682F832E-26C4-41A2-84DD-76F437F0AE3F}">
      <dgm:prSet/>
      <dgm:spPr/>
      <dgm:t>
        <a:bodyPr/>
        <a:lstStyle/>
        <a:p>
          <a:endParaRPr lang="fr-FR"/>
        </a:p>
      </dgm:t>
    </dgm:pt>
    <dgm:pt modelId="{C4D7BA0F-BDA6-484E-A769-A139ED787DBF}" type="sibTrans" cxnId="{682F832E-26C4-41A2-84DD-76F437F0AE3F}">
      <dgm:prSet/>
      <dgm:spPr/>
      <dgm:t>
        <a:bodyPr/>
        <a:lstStyle/>
        <a:p>
          <a:endParaRPr lang="fr-FR"/>
        </a:p>
      </dgm:t>
    </dgm:pt>
    <dgm:pt modelId="{8F9A4809-E840-4676-8CB9-49BD1D6D8B33}">
      <dgm:prSet phldrT="[Texte]"/>
      <dgm:spPr/>
      <dgm:t>
        <a:bodyPr/>
        <a:lstStyle/>
        <a:p>
          <a:r>
            <a:rPr lang="fr-FR"/>
            <a:t>Sessions sur mesure</a:t>
          </a:r>
        </a:p>
      </dgm:t>
    </dgm:pt>
    <dgm:pt modelId="{CA0520C2-D464-448C-B23C-B35DBAF5D753}" type="parTrans" cxnId="{0E0CB5D2-1C5A-42B7-B6A2-AB51D80E51D0}">
      <dgm:prSet/>
      <dgm:spPr/>
      <dgm:t>
        <a:bodyPr/>
        <a:lstStyle/>
        <a:p>
          <a:endParaRPr lang="fr-FR"/>
        </a:p>
      </dgm:t>
    </dgm:pt>
    <dgm:pt modelId="{CB83C0C1-54EB-443B-80DD-DF172002DA80}" type="sibTrans" cxnId="{0E0CB5D2-1C5A-42B7-B6A2-AB51D80E51D0}">
      <dgm:prSet/>
      <dgm:spPr/>
      <dgm:t>
        <a:bodyPr/>
        <a:lstStyle/>
        <a:p>
          <a:endParaRPr lang="fr-FR"/>
        </a:p>
      </dgm:t>
    </dgm:pt>
    <dgm:pt modelId="{2CF0EF9A-635A-4DC8-8228-1E687CE2BA06}">
      <dgm:prSet phldrT="[Texte]"/>
      <dgm:spPr/>
      <dgm:t>
        <a:bodyPr/>
        <a:lstStyle/>
        <a:p>
          <a:r>
            <a:rPr lang="fr-FR"/>
            <a:t>Rendez-vous individuels</a:t>
          </a:r>
        </a:p>
      </dgm:t>
    </dgm:pt>
    <dgm:pt modelId="{C1DC6B04-8161-409A-8958-576350323C5A}" type="parTrans" cxnId="{52CA3FDE-2626-45B9-899B-92E919510782}">
      <dgm:prSet/>
      <dgm:spPr/>
      <dgm:t>
        <a:bodyPr/>
        <a:lstStyle/>
        <a:p>
          <a:endParaRPr lang="fr-FR"/>
        </a:p>
      </dgm:t>
    </dgm:pt>
    <dgm:pt modelId="{A5717674-8165-4F61-97BE-12A21C3755CE}" type="sibTrans" cxnId="{52CA3FDE-2626-45B9-899B-92E919510782}">
      <dgm:prSet/>
      <dgm:spPr/>
      <dgm:t>
        <a:bodyPr/>
        <a:lstStyle/>
        <a:p>
          <a:endParaRPr lang="fr-FR"/>
        </a:p>
      </dgm:t>
    </dgm:pt>
    <dgm:pt modelId="{20B69A29-2215-4675-BD0C-CEDD77EFCF70}">
      <dgm:prSet phldrT="[Texte]"/>
      <dgm:spPr/>
      <dgm:t>
        <a:bodyPr/>
        <a:lstStyle/>
        <a:p>
          <a:r>
            <a:rPr lang="fr-FR"/>
            <a:t>Ressources sur horizon-europe.gouv.fr</a:t>
          </a:r>
        </a:p>
      </dgm:t>
    </dgm:pt>
    <dgm:pt modelId="{45E8BF5B-D01B-4E6B-9315-2C7CACD6D746}" type="parTrans" cxnId="{ACEC501B-ECCB-4757-81F7-AFCBE8EF0B41}">
      <dgm:prSet/>
      <dgm:spPr/>
      <dgm:t>
        <a:bodyPr/>
        <a:lstStyle/>
        <a:p>
          <a:endParaRPr lang="fr-FR"/>
        </a:p>
      </dgm:t>
    </dgm:pt>
    <dgm:pt modelId="{D1B6EE05-71FE-4C16-A492-3DD96AD1029B}" type="sibTrans" cxnId="{ACEC501B-ECCB-4757-81F7-AFCBE8EF0B41}">
      <dgm:prSet/>
      <dgm:spPr/>
      <dgm:t>
        <a:bodyPr/>
        <a:lstStyle/>
        <a:p>
          <a:endParaRPr lang="fr-FR"/>
        </a:p>
      </dgm:t>
    </dgm:pt>
    <dgm:pt modelId="{C9C165E5-8792-4616-8626-212367C30B0E}">
      <dgm:prSet phldrT="[Texte]" custT="1"/>
      <dgm:spPr/>
      <dgm:t>
        <a:bodyPr/>
        <a:lstStyle/>
        <a:p>
          <a:r>
            <a:rPr lang="fr-FR" sz="1000"/>
            <a:t>Sessions d’information sur les opportunités de financement</a:t>
          </a:r>
        </a:p>
      </dgm:t>
    </dgm:pt>
    <dgm:pt modelId="{8EE9B740-26B3-4D05-B6F1-3552BDD458E6}" type="parTrans" cxnId="{C165C381-53CD-4DB2-810D-CCCD1799CB59}">
      <dgm:prSet/>
      <dgm:spPr/>
      <dgm:t>
        <a:bodyPr/>
        <a:lstStyle/>
        <a:p>
          <a:endParaRPr lang="fr-FR"/>
        </a:p>
      </dgm:t>
    </dgm:pt>
    <dgm:pt modelId="{66A45254-82AB-425B-A842-1469A428BD3D}" type="sibTrans" cxnId="{C165C381-53CD-4DB2-810D-CCCD1799CB59}">
      <dgm:prSet/>
      <dgm:spPr/>
      <dgm:t>
        <a:bodyPr/>
        <a:lstStyle/>
        <a:p>
          <a:endParaRPr lang="fr-FR"/>
        </a:p>
      </dgm:t>
    </dgm:pt>
    <dgm:pt modelId="{0E1B7DEC-D410-4DD2-9873-A492DA088FB5}">
      <dgm:prSet phldrT="[Texte]" custT="1"/>
      <dgm:spPr/>
      <dgm:t>
        <a:bodyPr/>
        <a:lstStyle/>
        <a:p>
          <a:pPr algn="r"/>
          <a:r>
            <a:rPr lang="fr-FR" sz="1000"/>
            <a:t>Co-organisation avec les établissements et les structures de recherche</a:t>
          </a:r>
        </a:p>
      </dgm:t>
    </dgm:pt>
    <dgm:pt modelId="{00919EA4-8304-47CD-B0DA-235DA421E64F}" type="parTrans" cxnId="{617D023D-9942-44F1-A9D1-82530300BF28}">
      <dgm:prSet/>
      <dgm:spPr/>
      <dgm:t>
        <a:bodyPr/>
        <a:lstStyle/>
        <a:p>
          <a:endParaRPr lang="fr-FR"/>
        </a:p>
      </dgm:t>
    </dgm:pt>
    <dgm:pt modelId="{19AF61E5-927C-4679-B6BD-05ED6FEB3742}" type="sibTrans" cxnId="{617D023D-9942-44F1-A9D1-82530300BF28}">
      <dgm:prSet/>
      <dgm:spPr/>
      <dgm:t>
        <a:bodyPr/>
        <a:lstStyle/>
        <a:p>
          <a:endParaRPr lang="fr-FR"/>
        </a:p>
      </dgm:t>
    </dgm:pt>
    <dgm:pt modelId="{C2898367-756C-486A-9A60-97862EF08D8E}">
      <dgm:prSet phldrT="[Texte]" custT="1"/>
      <dgm:spPr/>
      <dgm:t>
        <a:bodyPr/>
        <a:lstStyle/>
        <a:p>
          <a:pPr algn="r"/>
          <a:r>
            <a:rPr lang="fr-FR" sz="1000"/>
            <a:t>Aide à l’orientation</a:t>
          </a:r>
        </a:p>
      </dgm:t>
    </dgm:pt>
    <dgm:pt modelId="{79E9F579-F10D-4284-B172-4ADEB1EC8952}" type="parTrans" cxnId="{491FABCA-1A8A-45BB-8F8C-197B70641321}">
      <dgm:prSet/>
      <dgm:spPr/>
      <dgm:t>
        <a:bodyPr/>
        <a:lstStyle/>
        <a:p>
          <a:endParaRPr lang="fr-FR"/>
        </a:p>
      </dgm:t>
    </dgm:pt>
    <dgm:pt modelId="{62F033D8-46F1-4B2E-821A-1760E050606C}" type="sibTrans" cxnId="{491FABCA-1A8A-45BB-8F8C-197B70641321}">
      <dgm:prSet/>
      <dgm:spPr/>
      <dgm:t>
        <a:bodyPr/>
        <a:lstStyle/>
        <a:p>
          <a:endParaRPr lang="fr-FR"/>
        </a:p>
      </dgm:t>
    </dgm:pt>
    <dgm:pt modelId="{B3C0F9CD-6E12-4D74-979F-0444C94EFB08}">
      <dgm:prSet phldrT="[Texte]" custT="1"/>
      <dgm:spPr/>
      <dgm:t>
        <a:bodyPr/>
        <a:lstStyle/>
        <a:p>
          <a:pPr algn="r"/>
          <a:r>
            <a:rPr lang="fr-FR" sz="1000"/>
            <a:t>Conseils personnalisés aux porteurs de projets</a:t>
          </a:r>
        </a:p>
      </dgm:t>
    </dgm:pt>
    <dgm:pt modelId="{992371D0-6ABE-4E86-8CD6-ADDA59FCDB1B}" type="parTrans" cxnId="{C86EBDB5-CC2F-4865-A0C1-F76CF237FE5B}">
      <dgm:prSet/>
      <dgm:spPr/>
      <dgm:t>
        <a:bodyPr/>
        <a:lstStyle/>
        <a:p>
          <a:endParaRPr lang="fr-FR"/>
        </a:p>
      </dgm:t>
    </dgm:pt>
    <dgm:pt modelId="{EBBCC846-9305-4A3C-A4DB-35C3B6942629}" type="sibTrans" cxnId="{C86EBDB5-CC2F-4865-A0C1-F76CF237FE5B}">
      <dgm:prSet/>
      <dgm:spPr/>
      <dgm:t>
        <a:bodyPr/>
        <a:lstStyle/>
        <a:p>
          <a:endParaRPr lang="fr-FR"/>
        </a:p>
      </dgm:t>
    </dgm:pt>
    <dgm:pt modelId="{B3D54D99-20C6-4FCF-802A-5F8B5161F60F}">
      <dgm:prSet phldrT="[Texte]" custT="1"/>
      <dgm:spPr/>
      <dgm:t>
        <a:bodyPr/>
        <a:lstStyle/>
        <a:p>
          <a:r>
            <a:rPr lang="fr-FR" sz="1000"/>
            <a:t>Conseils : </a:t>
          </a:r>
          <a:r>
            <a:rPr lang="fr-FR" sz="1000">
              <a:hlinkClick xmlns:r="http://schemas.openxmlformats.org/officeDocument/2006/relationships" r:id="rId1"/>
            </a:rPr>
            <a:t>fiches pratiques</a:t>
          </a:r>
          <a:endParaRPr lang="fr-FR" sz="1000"/>
        </a:p>
      </dgm:t>
    </dgm:pt>
    <dgm:pt modelId="{2622B05E-4A7F-4F08-8437-044E26856D49}" type="parTrans" cxnId="{F6A3A80A-9835-4D05-B055-327DA30051B0}">
      <dgm:prSet/>
      <dgm:spPr/>
      <dgm:t>
        <a:bodyPr/>
        <a:lstStyle/>
        <a:p>
          <a:endParaRPr lang="fr-FR"/>
        </a:p>
      </dgm:t>
    </dgm:pt>
    <dgm:pt modelId="{DA6FF427-B210-421D-BE97-FC3F3A41745F}" type="sibTrans" cxnId="{F6A3A80A-9835-4D05-B055-327DA30051B0}">
      <dgm:prSet/>
      <dgm:spPr/>
      <dgm:t>
        <a:bodyPr/>
        <a:lstStyle/>
        <a:p>
          <a:endParaRPr lang="fr-FR"/>
        </a:p>
      </dgm:t>
    </dgm:pt>
    <dgm:pt modelId="{84A6CD04-1B10-4E10-8765-39B8CCE22518}">
      <dgm:prSet phldrT="[Texte]" custT="1"/>
      <dgm:spPr/>
      <dgm:t>
        <a:bodyPr/>
        <a:lstStyle/>
        <a:p>
          <a:r>
            <a:rPr lang="fr-FR" sz="1000"/>
            <a:t>Ateliers méthodologiques</a:t>
          </a:r>
        </a:p>
      </dgm:t>
    </dgm:pt>
    <dgm:pt modelId="{9E0A3BB8-476B-4B52-8737-8898AEFA6AB4}" type="parTrans" cxnId="{CAB98F37-13D2-496D-9438-B11AB7C89064}">
      <dgm:prSet/>
      <dgm:spPr/>
      <dgm:t>
        <a:bodyPr/>
        <a:lstStyle/>
        <a:p>
          <a:endParaRPr lang="fr-FR"/>
        </a:p>
      </dgm:t>
    </dgm:pt>
    <dgm:pt modelId="{05BDA99C-62BE-47D6-9A28-556BE076C6FD}" type="sibTrans" cxnId="{CAB98F37-13D2-496D-9438-B11AB7C89064}">
      <dgm:prSet/>
      <dgm:spPr/>
      <dgm:t>
        <a:bodyPr/>
        <a:lstStyle/>
        <a:p>
          <a:endParaRPr lang="fr-FR"/>
        </a:p>
      </dgm:t>
    </dgm:pt>
    <dgm:pt modelId="{B2263B32-7037-4009-851F-C1A692BBD8E1}">
      <dgm:prSet phldrT="[Texte]" custT="1"/>
      <dgm:spPr/>
      <dgm:t>
        <a:bodyPr/>
        <a:lstStyle/>
        <a:p>
          <a:pPr algn="r"/>
          <a:r>
            <a:rPr lang="fr-FR" sz="1000"/>
            <a:t>Informations ciblées</a:t>
          </a:r>
        </a:p>
      </dgm:t>
    </dgm:pt>
    <dgm:pt modelId="{064C16F2-2D3B-4693-8857-F1759C57DC84}" type="parTrans" cxnId="{7D45CC3B-2C59-48EA-A164-8D70A5BE6DF1}">
      <dgm:prSet/>
      <dgm:spPr/>
      <dgm:t>
        <a:bodyPr/>
        <a:lstStyle/>
        <a:p>
          <a:endParaRPr lang="fr-FR"/>
        </a:p>
      </dgm:t>
    </dgm:pt>
    <dgm:pt modelId="{814D044D-8887-4B7C-BFFC-C7371B27F36B}" type="sibTrans" cxnId="{7D45CC3B-2C59-48EA-A164-8D70A5BE6DF1}">
      <dgm:prSet/>
      <dgm:spPr/>
      <dgm:t>
        <a:bodyPr/>
        <a:lstStyle/>
        <a:p>
          <a:endParaRPr lang="fr-FR"/>
        </a:p>
      </dgm:t>
    </dgm:pt>
    <dgm:pt modelId="{1DD6FE5F-E69B-4C07-B65C-E71121A27919}">
      <dgm:prSet phldrT="[Texte]" custT="1"/>
      <dgm:spPr/>
      <dgm:t>
        <a:bodyPr/>
        <a:lstStyle/>
        <a:p>
          <a:pPr algn="r"/>
          <a:r>
            <a:rPr lang="fr-FR" sz="1000"/>
            <a:t>Ateliers adaptés</a:t>
          </a:r>
        </a:p>
      </dgm:t>
    </dgm:pt>
    <dgm:pt modelId="{2592A777-D23D-49BA-B70D-1F7BD85A9EC8}" type="parTrans" cxnId="{73BA057A-55DE-4647-9AD7-F3CAB196031F}">
      <dgm:prSet/>
      <dgm:spPr/>
      <dgm:t>
        <a:bodyPr/>
        <a:lstStyle/>
        <a:p>
          <a:endParaRPr lang="fr-FR"/>
        </a:p>
      </dgm:t>
    </dgm:pt>
    <dgm:pt modelId="{A5B3FB62-A57B-4BFD-860A-323F81032A23}" type="sibTrans" cxnId="{73BA057A-55DE-4647-9AD7-F3CAB196031F}">
      <dgm:prSet/>
      <dgm:spPr/>
      <dgm:t>
        <a:bodyPr/>
        <a:lstStyle/>
        <a:p>
          <a:endParaRPr lang="fr-FR"/>
        </a:p>
      </dgm:t>
    </dgm:pt>
    <dgm:pt modelId="{432CE641-AE14-4BF6-B689-134F544CE569}">
      <dgm:prSet phldrT="[Texte]" custT="1"/>
      <dgm:spPr/>
      <dgm:t>
        <a:bodyPr/>
        <a:lstStyle/>
        <a:p>
          <a:pPr algn="r"/>
          <a:r>
            <a:rPr lang="fr-FR" sz="1000"/>
            <a:t>Voir </a:t>
          </a:r>
          <a:r>
            <a:rPr lang="fr-FR" sz="1000">
              <a:hlinkClick xmlns:r="http://schemas.openxmlformats.org/officeDocument/2006/relationships" r:id="rId2"/>
            </a:rPr>
            <a:t>fiche pratique</a:t>
          </a:r>
          <a:endParaRPr lang="fr-FR" sz="1000"/>
        </a:p>
      </dgm:t>
    </dgm:pt>
    <dgm:pt modelId="{87262B3F-541D-4471-AB62-BC08EB641EFB}" type="parTrans" cxnId="{2A3F7B71-D78E-49FA-A3D1-A3D05DC818EF}">
      <dgm:prSet/>
      <dgm:spPr/>
      <dgm:t>
        <a:bodyPr/>
        <a:lstStyle/>
        <a:p>
          <a:endParaRPr lang="fr-FR"/>
        </a:p>
      </dgm:t>
    </dgm:pt>
    <dgm:pt modelId="{992D0654-10B2-4206-BAD9-DC9BBD0D6AB4}" type="sibTrans" cxnId="{2A3F7B71-D78E-49FA-A3D1-A3D05DC818EF}">
      <dgm:prSet/>
      <dgm:spPr/>
      <dgm:t>
        <a:bodyPr/>
        <a:lstStyle/>
        <a:p>
          <a:endParaRPr lang="fr-FR"/>
        </a:p>
      </dgm:t>
    </dgm:pt>
    <dgm:pt modelId="{B06C92DE-1D61-4F45-A670-CE394A036CCB}">
      <dgm:prSet phldrT="[Texte]" custT="1"/>
      <dgm:spPr/>
      <dgm:t>
        <a:bodyPr/>
        <a:lstStyle/>
        <a:p>
          <a:pPr rtl="0"/>
          <a:r>
            <a:rPr lang="fr-FR" sz="1000"/>
            <a:t>Informations sur </a:t>
          </a:r>
          <a:r>
            <a:rPr lang="fr-FR" sz="1000">
              <a:latin typeface="Arial"/>
            </a:rPr>
            <a:t>le cluster, guide des</a:t>
          </a:r>
          <a:r>
            <a:rPr lang="fr-FR" sz="1000"/>
            <a:t> appels</a:t>
          </a:r>
        </a:p>
      </dgm:t>
    </dgm:pt>
    <dgm:pt modelId="{3D13A94F-2BE2-4AB5-9052-54586247EDDC}" type="parTrans" cxnId="{CF9D5027-18BB-4760-BD33-1AD83B4A4970}">
      <dgm:prSet/>
      <dgm:spPr/>
      <dgm:t>
        <a:bodyPr/>
        <a:lstStyle/>
        <a:p>
          <a:endParaRPr lang="fr-FR"/>
        </a:p>
      </dgm:t>
    </dgm:pt>
    <dgm:pt modelId="{531057F5-36C4-4257-9151-32BA401A317C}" type="sibTrans" cxnId="{CF9D5027-18BB-4760-BD33-1AD83B4A4970}">
      <dgm:prSet/>
      <dgm:spPr/>
      <dgm:t>
        <a:bodyPr/>
        <a:lstStyle/>
        <a:p>
          <a:endParaRPr lang="fr-FR"/>
        </a:p>
      </dgm:t>
    </dgm:pt>
    <dgm:pt modelId="{65E9E748-89E2-4F26-8214-5CCE266A3853}">
      <dgm:prSet phldrT="[Texte]" custT="1"/>
      <dgm:spPr/>
      <dgm:t>
        <a:bodyPr/>
        <a:lstStyle/>
        <a:p>
          <a:r>
            <a:rPr lang="fr-FR" sz="1000">
              <a:hlinkClick xmlns:r="http://schemas.openxmlformats.org/officeDocument/2006/relationships" r:id="rId3"/>
            </a:rPr>
            <a:t>Replays</a:t>
          </a:r>
          <a:r>
            <a:rPr lang="fr-FR" sz="1000"/>
            <a:t> de nos webinaires</a:t>
          </a:r>
        </a:p>
      </dgm:t>
    </dgm:pt>
    <dgm:pt modelId="{C8F721AC-4E21-4F6E-9446-596510E0B397}" type="parTrans" cxnId="{DF3C2C03-1165-42A4-B4AA-6C8E87CE2D2B}">
      <dgm:prSet/>
      <dgm:spPr/>
      <dgm:t>
        <a:bodyPr/>
        <a:lstStyle/>
        <a:p>
          <a:endParaRPr lang="fr-FR"/>
        </a:p>
      </dgm:t>
    </dgm:pt>
    <dgm:pt modelId="{EC584558-BCE3-46E1-8135-DC789287D025}" type="sibTrans" cxnId="{DF3C2C03-1165-42A4-B4AA-6C8E87CE2D2B}">
      <dgm:prSet/>
      <dgm:spPr/>
      <dgm:t>
        <a:bodyPr/>
        <a:lstStyle/>
        <a:p>
          <a:endParaRPr lang="fr-FR"/>
        </a:p>
      </dgm:t>
    </dgm:pt>
    <dgm:pt modelId="{51FC0DC1-1EBF-4F14-8765-FCC81C59FBC4}" type="pres">
      <dgm:prSet presAssocID="{2CEE8E22-3CBE-46B6-9782-72394A22A4E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5C618E3-4C1C-4CD6-B971-5CCAFAC6AF9A}" type="pres">
      <dgm:prSet presAssocID="{2CEE8E22-3CBE-46B6-9782-72394A22A4E7}" presName="children" presStyleCnt="0"/>
      <dgm:spPr/>
    </dgm:pt>
    <dgm:pt modelId="{28E07BCC-8489-4CBB-BA3E-17744D312B9D}" type="pres">
      <dgm:prSet presAssocID="{2CEE8E22-3CBE-46B6-9782-72394A22A4E7}" presName="child1group" presStyleCnt="0"/>
      <dgm:spPr/>
    </dgm:pt>
    <dgm:pt modelId="{133597C0-0266-4CD2-AE7A-E33FE63A83DF}" type="pres">
      <dgm:prSet presAssocID="{2CEE8E22-3CBE-46B6-9782-72394A22A4E7}" presName="child1" presStyleLbl="bgAcc1" presStyleIdx="0" presStyleCnt="4" custScaleX="121321"/>
      <dgm:spPr/>
    </dgm:pt>
    <dgm:pt modelId="{51FACA36-5B6C-4147-8552-F6D47BAC28AA}" type="pres">
      <dgm:prSet presAssocID="{2CEE8E22-3CBE-46B6-9782-72394A22A4E7}" presName="child1Text" presStyleLbl="bgAcc1" presStyleIdx="0" presStyleCnt="4">
        <dgm:presLayoutVars>
          <dgm:bulletEnabled val="1"/>
        </dgm:presLayoutVars>
      </dgm:prSet>
      <dgm:spPr/>
    </dgm:pt>
    <dgm:pt modelId="{34483012-CE9A-44A7-9D69-0AC0BECAA94A}" type="pres">
      <dgm:prSet presAssocID="{2CEE8E22-3CBE-46B6-9782-72394A22A4E7}" presName="child2group" presStyleCnt="0"/>
      <dgm:spPr/>
    </dgm:pt>
    <dgm:pt modelId="{6F8EDD14-013D-4D9D-8CEB-921B9D110908}" type="pres">
      <dgm:prSet presAssocID="{2CEE8E22-3CBE-46B6-9782-72394A22A4E7}" presName="child2" presStyleLbl="bgAcc1" presStyleIdx="1" presStyleCnt="4" custScaleX="119849" custScaleY="97088" custLinFactNeighborX="1845" custLinFactNeighborY="570"/>
      <dgm:spPr/>
    </dgm:pt>
    <dgm:pt modelId="{F941BECA-D34D-42C8-96D7-360E2BF9DFE9}" type="pres">
      <dgm:prSet presAssocID="{2CEE8E22-3CBE-46B6-9782-72394A22A4E7}" presName="child2Text" presStyleLbl="bgAcc1" presStyleIdx="1" presStyleCnt="4">
        <dgm:presLayoutVars>
          <dgm:bulletEnabled val="1"/>
        </dgm:presLayoutVars>
      </dgm:prSet>
      <dgm:spPr/>
    </dgm:pt>
    <dgm:pt modelId="{534E8103-7614-49CD-83D0-7D5CEAB3D93E}" type="pres">
      <dgm:prSet presAssocID="{2CEE8E22-3CBE-46B6-9782-72394A22A4E7}" presName="child3group" presStyleCnt="0"/>
      <dgm:spPr/>
    </dgm:pt>
    <dgm:pt modelId="{39EC2364-1EA9-45B7-8C1D-9187ED38E946}" type="pres">
      <dgm:prSet presAssocID="{2CEE8E22-3CBE-46B6-9782-72394A22A4E7}" presName="child3" presStyleLbl="bgAcc1" presStyleIdx="2" presStyleCnt="4" custScaleX="116894"/>
      <dgm:spPr/>
    </dgm:pt>
    <dgm:pt modelId="{D850C1AC-0031-4C87-9E15-1118CE1E309C}" type="pres">
      <dgm:prSet presAssocID="{2CEE8E22-3CBE-46B6-9782-72394A22A4E7}" presName="child3Text" presStyleLbl="bgAcc1" presStyleIdx="2" presStyleCnt="4">
        <dgm:presLayoutVars>
          <dgm:bulletEnabled val="1"/>
        </dgm:presLayoutVars>
      </dgm:prSet>
      <dgm:spPr/>
    </dgm:pt>
    <dgm:pt modelId="{9A613B2C-EE05-46D2-8104-795BD281A98E}" type="pres">
      <dgm:prSet presAssocID="{2CEE8E22-3CBE-46B6-9782-72394A22A4E7}" presName="child4group" presStyleCnt="0"/>
      <dgm:spPr/>
    </dgm:pt>
    <dgm:pt modelId="{1A15FFBE-192F-4B14-A439-D9D847B5EB47}" type="pres">
      <dgm:prSet presAssocID="{2CEE8E22-3CBE-46B6-9782-72394A22A4E7}" presName="child4" presStyleLbl="bgAcc1" presStyleIdx="3" presStyleCnt="4" custScaleX="117957"/>
      <dgm:spPr/>
    </dgm:pt>
    <dgm:pt modelId="{632E1510-87A4-4D80-833C-9F6A772D0B2A}" type="pres">
      <dgm:prSet presAssocID="{2CEE8E22-3CBE-46B6-9782-72394A22A4E7}" presName="child4Text" presStyleLbl="bgAcc1" presStyleIdx="3" presStyleCnt="4">
        <dgm:presLayoutVars>
          <dgm:bulletEnabled val="1"/>
        </dgm:presLayoutVars>
      </dgm:prSet>
      <dgm:spPr/>
    </dgm:pt>
    <dgm:pt modelId="{7BD4D608-AEBC-4D78-A372-0A2976C9CEF8}" type="pres">
      <dgm:prSet presAssocID="{2CEE8E22-3CBE-46B6-9782-72394A22A4E7}" presName="childPlaceholder" presStyleCnt="0"/>
      <dgm:spPr/>
    </dgm:pt>
    <dgm:pt modelId="{0837B07B-7E21-4CC2-B8BF-3584BD4585BD}" type="pres">
      <dgm:prSet presAssocID="{2CEE8E22-3CBE-46B6-9782-72394A22A4E7}" presName="circle" presStyleCnt="0"/>
      <dgm:spPr/>
    </dgm:pt>
    <dgm:pt modelId="{85EA1706-05E2-4EBF-AC99-0AF8DC5B90A3}" type="pres">
      <dgm:prSet presAssocID="{2CEE8E22-3CBE-46B6-9782-72394A22A4E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32B4DEC-0670-4569-97BE-42F1B6B206B9}" type="pres">
      <dgm:prSet presAssocID="{2CEE8E22-3CBE-46B6-9782-72394A22A4E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FD47609-C5E0-432F-9E27-CA19D7DDB554}" type="pres">
      <dgm:prSet presAssocID="{2CEE8E22-3CBE-46B6-9782-72394A22A4E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577B63C-7871-4573-834E-E550FA6F279A}" type="pres">
      <dgm:prSet presAssocID="{2CEE8E22-3CBE-46B6-9782-72394A22A4E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73715D8-55B0-4EDB-AD9F-668BDCE0D6D6}" type="pres">
      <dgm:prSet presAssocID="{2CEE8E22-3CBE-46B6-9782-72394A22A4E7}" presName="quadrantPlaceholder" presStyleCnt="0"/>
      <dgm:spPr/>
    </dgm:pt>
    <dgm:pt modelId="{3CCFEC1D-0403-45C6-99A9-766FC4272FE4}" type="pres">
      <dgm:prSet presAssocID="{2CEE8E22-3CBE-46B6-9782-72394A22A4E7}" presName="center1" presStyleLbl="fgShp" presStyleIdx="0" presStyleCnt="2"/>
      <dgm:spPr/>
    </dgm:pt>
    <dgm:pt modelId="{760E5DD2-B81A-46A9-B261-DD10A3308299}" type="pres">
      <dgm:prSet presAssocID="{2CEE8E22-3CBE-46B6-9782-72394A22A4E7}" presName="center2" presStyleLbl="fgShp" presStyleIdx="1" presStyleCnt="2"/>
      <dgm:spPr/>
    </dgm:pt>
  </dgm:ptLst>
  <dgm:cxnLst>
    <dgm:cxn modelId="{DF3C2C03-1165-42A4-B4AA-6C8E87CE2D2B}" srcId="{20B69A29-2215-4675-BD0C-CEDD77EFCF70}" destId="{65E9E748-89E2-4F26-8214-5CCE266A3853}" srcOrd="1" destOrd="0" parTransId="{C8F721AC-4E21-4F6E-9446-596510E0B397}" sibTransId="{EC584558-BCE3-46E1-8135-DC789287D025}"/>
    <dgm:cxn modelId="{30D3CD07-100C-4E66-85CC-847477DD8CED}" type="presOf" srcId="{B06C92DE-1D61-4F45-A670-CE394A036CCB}" destId="{632E1510-87A4-4D80-833C-9F6A772D0B2A}" srcOrd="1" destOrd="0" presId="urn:microsoft.com/office/officeart/2005/8/layout/cycle4"/>
    <dgm:cxn modelId="{F6A3A80A-9835-4D05-B055-327DA30051B0}" srcId="{20B69A29-2215-4675-BD0C-CEDD77EFCF70}" destId="{B3D54D99-20C6-4FCF-802A-5F8B5161F60F}" srcOrd="2" destOrd="0" parTransId="{2622B05E-4A7F-4F08-8437-044E26856D49}" sibTransId="{DA6FF427-B210-421D-BE97-FC3F3A41745F}"/>
    <dgm:cxn modelId="{2FF37311-3646-493C-9C07-CF7DB742B2FE}" type="presOf" srcId="{B3C0F9CD-6E12-4D74-979F-0444C94EFB08}" destId="{39EC2364-1EA9-45B7-8C1D-9187ED38E946}" srcOrd="0" destOrd="1" presId="urn:microsoft.com/office/officeart/2005/8/layout/cycle4"/>
    <dgm:cxn modelId="{09E4BD16-A032-4D8D-AEF9-0F272C9168F9}" type="presOf" srcId="{C2898367-756C-486A-9A60-97862EF08D8E}" destId="{D850C1AC-0031-4C87-9E15-1118CE1E309C}" srcOrd="1" destOrd="0" presId="urn:microsoft.com/office/officeart/2005/8/layout/cycle4"/>
    <dgm:cxn modelId="{F9C2C617-1490-498B-9C69-ACA1676E4EF0}" type="presOf" srcId="{0E1B7DEC-D410-4DD2-9873-A492DA088FB5}" destId="{F941BECA-D34D-42C8-96D7-360E2BF9DFE9}" srcOrd="1" destOrd="0" presId="urn:microsoft.com/office/officeart/2005/8/layout/cycle4"/>
    <dgm:cxn modelId="{ACEC501B-ECCB-4757-81F7-AFCBE8EF0B41}" srcId="{2CEE8E22-3CBE-46B6-9782-72394A22A4E7}" destId="{20B69A29-2215-4675-BD0C-CEDD77EFCF70}" srcOrd="3" destOrd="0" parTransId="{45E8BF5B-D01B-4E6B-9315-2C7CACD6D746}" sibTransId="{D1B6EE05-71FE-4C16-A492-3DD96AD1029B}"/>
    <dgm:cxn modelId="{CF9D5027-18BB-4760-BD33-1AD83B4A4970}" srcId="{20B69A29-2215-4675-BD0C-CEDD77EFCF70}" destId="{B06C92DE-1D61-4F45-A670-CE394A036CCB}" srcOrd="0" destOrd="0" parTransId="{3D13A94F-2BE2-4AB5-9052-54586247EDDC}" sibTransId="{531057F5-36C4-4257-9151-32BA401A317C}"/>
    <dgm:cxn modelId="{3EE2EA2B-1168-4708-B7CE-F3E1A63E5799}" type="presOf" srcId="{65E9E748-89E2-4F26-8214-5CCE266A3853}" destId="{1A15FFBE-192F-4B14-A439-D9D847B5EB47}" srcOrd="0" destOrd="1" presId="urn:microsoft.com/office/officeart/2005/8/layout/cycle4"/>
    <dgm:cxn modelId="{682F832E-26C4-41A2-84DD-76F437F0AE3F}" srcId="{2CEE8E22-3CBE-46B6-9782-72394A22A4E7}" destId="{5F001706-E2CE-419B-A417-26CF7B7C59C3}" srcOrd="0" destOrd="0" parTransId="{C9A0CF69-7F42-4667-9A5D-8694B32AC839}" sibTransId="{C4D7BA0F-BDA6-484E-A769-A139ED787DBF}"/>
    <dgm:cxn modelId="{CAB98F37-13D2-496D-9438-B11AB7C89064}" srcId="{5F001706-E2CE-419B-A417-26CF7B7C59C3}" destId="{84A6CD04-1B10-4E10-8765-39B8CCE22518}" srcOrd="1" destOrd="0" parTransId="{9E0A3BB8-476B-4B52-8737-8898AEFA6AB4}" sibTransId="{05BDA99C-62BE-47D6-9A28-556BE076C6FD}"/>
    <dgm:cxn modelId="{7D45CC3B-2C59-48EA-A164-8D70A5BE6DF1}" srcId="{8F9A4809-E840-4676-8CB9-49BD1D6D8B33}" destId="{B2263B32-7037-4009-851F-C1A692BBD8E1}" srcOrd="1" destOrd="0" parTransId="{064C16F2-2D3B-4693-8857-F1759C57DC84}" sibTransId="{814D044D-8887-4B7C-BFFC-C7371B27F36B}"/>
    <dgm:cxn modelId="{617D023D-9942-44F1-A9D1-82530300BF28}" srcId="{8F9A4809-E840-4676-8CB9-49BD1D6D8B33}" destId="{0E1B7DEC-D410-4DD2-9873-A492DA088FB5}" srcOrd="0" destOrd="0" parTransId="{00919EA4-8304-47CD-B0DA-235DA421E64F}" sibTransId="{19AF61E5-927C-4679-B6BD-05ED6FEB3742}"/>
    <dgm:cxn modelId="{E1E15540-8127-443A-948A-28B7025955A9}" type="presOf" srcId="{B2263B32-7037-4009-851F-C1A692BBD8E1}" destId="{F941BECA-D34D-42C8-96D7-360E2BF9DFE9}" srcOrd="1" destOrd="1" presId="urn:microsoft.com/office/officeart/2005/8/layout/cycle4"/>
    <dgm:cxn modelId="{60CDCA5C-970E-48D8-85B2-27F9D0BBB9A2}" type="presOf" srcId="{84A6CD04-1B10-4E10-8765-39B8CCE22518}" destId="{51FACA36-5B6C-4147-8552-F6D47BAC28AA}" srcOrd="1" destOrd="1" presId="urn:microsoft.com/office/officeart/2005/8/layout/cycle4"/>
    <dgm:cxn modelId="{20216A5E-AEB1-470E-8B83-392EE43F8EE4}" type="presOf" srcId="{2CEE8E22-3CBE-46B6-9782-72394A22A4E7}" destId="{51FC0DC1-1EBF-4F14-8765-FCC81C59FBC4}" srcOrd="0" destOrd="0" presId="urn:microsoft.com/office/officeart/2005/8/layout/cycle4"/>
    <dgm:cxn modelId="{1700E843-5066-471C-B3C3-20F777EF1873}" type="presOf" srcId="{432CE641-AE14-4BF6-B689-134F544CE569}" destId="{6F8EDD14-013D-4D9D-8CEB-921B9D110908}" srcOrd="0" destOrd="3" presId="urn:microsoft.com/office/officeart/2005/8/layout/cycle4"/>
    <dgm:cxn modelId="{8F492146-64BC-482B-B134-F86D7C30CF56}" type="presOf" srcId="{C9C165E5-8792-4616-8626-212367C30B0E}" destId="{51FACA36-5B6C-4147-8552-F6D47BAC28AA}" srcOrd="1" destOrd="0" presId="urn:microsoft.com/office/officeart/2005/8/layout/cycle4"/>
    <dgm:cxn modelId="{E7C5F66E-9A04-4BC1-B5B4-DCEA05DFDC16}" type="presOf" srcId="{20B69A29-2215-4675-BD0C-CEDD77EFCF70}" destId="{5577B63C-7871-4573-834E-E550FA6F279A}" srcOrd="0" destOrd="0" presId="urn:microsoft.com/office/officeart/2005/8/layout/cycle4"/>
    <dgm:cxn modelId="{BFEF5A70-D5A5-4E16-9AA3-94D537BDE027}" type="presOf" srcId="{1DD6FE5F-E69B-4C07-B65C-E71121A27919}" destId="{6F8EDD14-013D-4D9D-8CEB-921B9D110908}" srcOrd="0" destOrd="2" presId="urn:microsoft.com/office/officeart/2005/8/layout/cycle4"/>
    <dgm:cxn modelId="{2A3F7B71-D78E-49FA-A3D1-A3D05DC818EF}" srcId="{8F9A4809-E840-4676-8CB9-49BD1D6D8B33}" destId="{432CE641-AE14-4BF6-B689-134F544CE569}" srcOrd="3" destOrd="0" parTransId="{87262B3F-541D-4471-AB62-BC08EB641EFB}" sibTransId="{992D0654-10B2-4206-BAD9-DC9BBD0D6AB4}"/>
    <dgm:cxn modelId="{CAB3C275-D8E3-4DBA-AB67-75ED4AF9AE6D}" type="presOf" srcId="{C9C165E5-8792-4616-8626-212367C30B0E}" destId="{133597C0-0266-4CD2-AE7A-E33FE63A83DF}" srcOrd="0" destOrd="0" presId="urn:microsoft.com/office/officeart/2005/8/layout/cycle4"/>
    <dgm:cxn modelId="{73BA057A-55DE-4647-9AD7-F3CAB196031F}" srcId="{8F9A4809-E840-4676-8CB9-49BD1D6D8B33}" destId="{1DD6FE5F-E69B-4C07-B65C-E71121A27919}" srcOrd="2" destOrd="0" parTransId="{2592A777-D23D-49BA-B70D-1F7BD85A9EC8}" sibTransId="{A5B3FB62-A57B-4BFD-860A-323F81032A23}"/>
    <dgm:cxn modelId="{C165C381-53CD-4DB2-810D-CCCD1799CB59}" srcId="{5F001706-E2CE-419B-A417-26CF7B7C59C3}" destId="{C9C165E5-8792-4616-8626-212367C30B0E}" srcOrd="0" destOrd="0" parTransId="{8EE9B740-26B3-4D05-B6F1-3552BDD458E6}" sibTransId="{66A45254-82AB-425B-A842-1469A428BD3D}"/>
    <dgm:cxn modelId="{F03E8584-F090-4DFE-BB21-F8D54EAAAC2B}" type="presOf" srcId="{B3D54D99-20C6-4FCF-802A-5F8B5161F60F}" destId="{1A15FFBE-192F-4B14-A439-D9D847B5EB47}" srcOrd="0" destOrd="2" presId="urn:microsoft.com/office/officeart/2005/8/layout/cycle4"/>
    <dgm:cxn modelId="{B86AD486-1FB1-497C-865D-199F87B5BC49}" type="presOf" srcId="{1DD6FE5F-E69B-4C07-B65C-E71121A27919}" destId="{F941BECA-D34D-42C8-96D7-360E2BF9DFE9}" srcOrd="1" destOrd="2" presId="urn:microsoft.com/office/officeart/2005/8/layout/cycle4"/>
    <dgm:cxn modelId="{FB6E6B89-E0D2-4A66-88F8-22F9D4E5E5B4}" type="presOf" srcId="{5F001706-E2CE-419B-A417-26CF7B7C59C3}" destId="{85EA1706-05E2-4EBF-AC99-0AF8DC5B90A3}" srcOrd="0" destOrd="0" presId="urn:microsoft.com/office/officeart/2005/8/layout/cycle4"/>
    <dgm:cxn modelId="{992E3F96-72C1-40DC-878E-F6EED220F894}" type="presOf" srcId="{8F9A4809-E840-4676-8CB9-49BD1D6D8B33}" destId="{232B4DEC-0670-4569-97BE-42F1B6B206B9}" srcOrd="0" destOrd="0" presId="urn:microsoft.com/office/officeart/2005/8/layout/cycle4"/>
    <dgm:cxn modelId="{61826C9E-6603-4A0B-92D8-745DB06173F8}" type="presOf" srcId="{C2898367-756C-486A-9A60-97862EF08D8E}" destId="{39EC2364-1EA9-45B7-8C1D-9187ED38E946}" srcOrd="0" destOrd="0" presId="urn:microsoft.com/office/officeart/2005/8/layout/cycle4"/>
    <dgm:cxn modelId="{20F6399F-185A-42FF-B6C6-445E243BB796}" type="presOf" srcId="{65E9E748-89E2-4F26-8214-5CCE266A3853}" destId="{632E1510-87A4-4D80-833C-9F6A772D0B2A}" srcOrd="1" destOrd="1" presId="urn:microsoft.com/office/officeart/2005/8/layout/cycle4"/>
    <dgm:cxn modelId="{7FFE729F-1A42-44F0-9355-6897DA4B11B6}" type="presOf" srcId="{B3D54D99-20C6-4FCF-802A-5F8B5161F60F}" destId="{632E1510-87A4-4D80-833C-9F6A772D0B2A}" srcOrd="1" destOrd="2" presId="urn:microsoft.com/office/officeart/2005/8/layout/cycle4"/>
    <dgm:cxn modelId="{F7AAF0B1-EB8B-4676-80E6-CEA7D75E2BA8}" type="presOf" srcId="{B3C0F9CD-6E12-4D74-979F-0444C94EFB08}" destId="{D850C1AC-0031-4C87-9E15-1118CE1E309C}" srcOrd="1" destOrd="1" presId="urn:microsoft.com/office/officeart/2005/8/layout/cycle4"/>
    <dgm:cxn modelId="{C86EBDB5-CC2F-4865-A0C1-F76CF237FE5B}" srcId="{2CF0EF9A-635A-4DC8-8228-1E687CE2BA06}" destId="{B3C0F9CD-6E12-4D74-979F-0444C94EFB08}" srcOrd="1" destOrd="0" parTransId="{992371D0-6ABE-4E86-8CD6-ADDA59FCDB1B}" sibTransId="{EBBCC846-9305-4A3C-A4DB-35C3B6942629}"/>
    <dgm:cxn modelId="{9D2ADFB9-B793-496B-8043-4047AD68A615}" type="presOf" srcId="{0E1B7DEC-D410-4DD2-9873-A492DA088FB5}" destId="{6F8EDD14-013D-4D9D-8CEB-921B9D110908}" srcOrd="0" destOrd="0" presId="urn:microsoft.com/office/officeart/2005/8/layout/cycle4"/>
    <dgm:cxn modelId="{E7685EBE-3234-4E0B-8171-595948B7516C}" type="presOf" srcId="{B06C92DE-1D61-4F45-A670-CE394A036CCB}" destId="{1A15FFBE-192F-4B14-A439-D9D847B5EB47}" srcOrd="0" destOrd="0" presId="urn:microsoft.com/office/officeart/2005/8/layout/cycle4"/>
    <dgm:cxn modelId="{22A3EAC1-1D67-4A37-A7AC-D20F4653AFA5}" type="presOf" srcId="{2CF0EF9A-635A-4DC8-8228-1E687CE2BA06}" destId="{5FD47609-C5E0-432F-9E27-CA19D7DDB554}" srcOrd="0" destOrd="0" presId="urn:microsoft.com/office/officeart/2005/8/layout/cycle4"/>
    <dgm:cxn modelId="{BBB761C7-DB28-41FC-B72E-365B5AA2A61E}" type="presOf" srcId="{B2263B32-7037-4009-851F-C1A692BBD8E1}" destId="{6F8EDD14-013D-4D9D-8CEB-921B9D110908}" srcOrd="0" destOrd="1" presId="urn:microsoft.com/office/officeart/2005/8/layout/cycle4"/>
    <dgm:cxn modelId="{491FABCA-1A8A-45BB-8F8C-197B70641321}" srcId="{2CF0EF9A-635A-4DC8-8228-1E687CE2BA06}" destId="{C2898367-756C-486A-9A60-97862EF08D8E}" srcOrd="0" destOrd="0" parTransId="{79E9F579-F10D-4284-B172-4ADEB1EC8952}" sibTransId="{62F033D8-46F1-4B2E-821A-1760E050606C}"/>
    <dgm:cxn modelId="{0E0CB5D2-1C5A-42B7-B6A2-AB51D80E51D0}" srcId="{2CEE8E22-3CBE-46B6-9782-72394A22A4E7}" destId="{8F9A4809-E840-4676-8CB9-49BD1D6D8B33}" srcOrd="1" destOrd="0" parTransId="{CA0520C2-D464-448C-B23C-B35DBAF5D753}" sibTransId="{CB83C0C1-54EB-443B-80DD-DF172002DA80}"/>
    <dgm:cxn modelId="{3C47BED5-E37C-4406-9232-50DC66252DCE}" type="presOf" srcId="{84A6CD04-1B10-4E10-8765-39B8CCE22518}" destId="{133597C0-0266-4CD2-AE7A-E33FE63A83DF}" srcOrd="0" destOrd="1" presId="urn:microsoft.com/office/officeart/2005/8/layout/cycle4"/>
    <dgm:cxn modelId="{83D5F6DD-1CE9-4C1D-9306-B6DE4104AF29}" type="presOf" srcId="{432CE641-AE14-4BF6-B689-134F544CE569}" destId="{F941BECA-D34D-42C8-96D7-360E2BF9DFE9}" srcOrd="1" destOrd="3" presId="urn:microsoft.com/office/officeart/2005/8/layout/cycle4"/>
    <dgm:cxn modelId="{52CA3FDE-2626-45B9-899B-92E919510782}" srcId="{2CEE8E22-3CBE-46B6-9782-72394A22A4E7}" destId="{2CF0EF9A-635A-4DC8-8228-1E687CE2BA06}" srcOrd="2" destOrd="0" parTransId="{C1DC6B04-8161-409A-8958-576350323C5A}" sibTransId="{A5717674-8165-4F61-97BE-12A21C3755CE}"/>
    <dgm:cxn modelId="{EB62A0D5-48C9-4495-8C03-7177310D5B01}" type="presParOf" srcId="{51FC0DC1-1EBF-4F14-8765-FCC81C59FBC4}" destId="{95C618E3-4C1C-4CD6-B971-5CCAFAC6AF9A}" srcOrd="0" destOrd="0" presId="urn:microsoft.com/office/officeart/2005/8/layout/cycle4"/>
    <dgm:cxn modelId="{DBE7D0A8-1283-4A71-B131-70C5048D10A2}" type="presParOf" srcId="{95C618E3-4C1C-4CD6-B971-5CCAFAC6AF9A}" destId="{28E07BCC-8489-4CBB-BA3E-17744D312B9D}" srcOrd="0" destOrd="0" presId="urn:microsoft.com/office/officeart/2005/8/layout/cycle4"/>
    <dgm:cxn modelId="{FB045485-EBC2-4D87-8D91-6A2183F255DF}" type="presParOf" srcId="{28E07BCC-8489-4CBB-BA3E-17744D312B9D}" destId="{133597C0-0266-4CD2-AE7A-E33FE63A83DF}" srcOrd="0" destOrd="0" presId="urn:microsoft.com/office/officeart/2005/8/layout/cycle4"/>
    <dgm:cxn modelId="{169457E5-348D-4EAA-A854-97DE4230D341}" type="presParOf" srcId="{28E07BCC-8489-4CBB-BA3E-17744D312B9D}" destId="{51FACA36-5B6C-4147-8552-F6D47BAC28AA}" srcOrd="1" destOrd="0" presId="urn:microsoft.com/office/officeart/2005/8/layout/cycle4"/>
    <dgm:cxn modelId="{6800D4DC-FE4D-4454-A335-B0DBE3E5E6BB}" type="presParOf" srcId="{95C618E3-4C1C-4CD6-B971-5CCAFAC6AF9A}" destId="{34483012-CE9A-44A7-9D69-0AC0BECAA94A}" srcOrd="1" destOrd="0" presId="urn:microsoft.com/office/officeart/2005/8/layout/cycle4"/>
    <dgm:cxn modelId="{E7A35F4B-2F45-44DA-A1F1-29394A28E29C}" type="presParOf" srcId="{34483012-CE9A-44A7-9D69-0AC0BECAA94A}" destId="{6F8EDD14-013D-4D9D-8CEB-921B9D110908}" srcOrd="0" destOrd="0" presId="urn:microsoft.com/office/officeart/2005/8/layout/cycle4"/>
    <dgm:cxn modelId="{6EEAFB37-6C89-4514-AD97-5BFEC3CF5076}" type="presParOf" srcId="{34483012-CE9A-44A7-9D69-0AC0BECAA94A}" destId="{F941BECA-D34D-42C8-96D7-360E2BF9DFE9}" srcOrd="1" destOrd="0" presId="urn:microsoft.com/office/officeart/2005/8/layout/cycle4"/>
    <dgm:cxn modelId="{06B5FEEA-2609-434D-BE51-03A7E9002690}" type="presParOf" srcId="{95C618E3-4C1C-4CD6-B971-5CCAFAC6AF9A}" destId="{534E8103-7614-49CD-83D0-7D5CEAB3D93E}" srcOrd="2" destOrd="0" presId="urn:microsoft.com/office/officeart/2005/8/layout/cycle4"/>
    <dgm:cxn modelId="{03EDD4D2-159E-402B-8567-A4ABCA3518B4}" type="presParOf" srcId="{534E8103-7614-49CD-83D0-7D5CEAB3D93E}" destId="{39EC2364-1EA9-45B7-8C1D-9187ED38E946}" srcOrd="0" destOrd="0" presId="urn:microsoft.com/office/officeart/2005/8/layout/cycle4"/>
    <dgm:cxn modelId="{3B844BB4-4357-4AF5-A713-08FAC0E7E0E9}" type="presParOf" srcId="{534E8103-7614-49CD-83D0-7D5CEAB3D93E}" destId="{D850C1AC-0031-4C87-9E15-1118CE1E309C}" srcOrd="1" destOrd="0" presId="urn:microsoft.com/office/officeart/2005/8/layout/cycle4"/>
    <dgm:cxn modelId="{793E0277-B1A7-4E5C-99E1-C01653EA248D}" type="presParOf" srcId="{95C618E3-4C1C-4CD6-B971-5CCAFAC6AF9A}" destId="{9A613B2C-EE05-46D2-8104-795BD281A98E}" srcOrd="3" destOrd="0" presId="urn:microsoft.com/office/officeart/2005/8/layout/cycle4"/>
    <dgm:cxn modelId="{71419039-48E1-4E63-BE12-2F32FC40C1B3}" type="presParOf" srcId="{9A613B2C-EE05-46D2-8104-795BD281A98E}" destId="{1A15FFBE-192F-4B14-A439-D9D847B5EB47}" srcOrd="0" destOrd="0" presId="urn:microsoft.com/office/officeart/2005/8/layout/cycle4"/>
    <dgm:cxn modelId="{20DA4789-00BD-4ACE-9314-32C184C24C05}" type="presParOf" srcId="{9A613B2C-EE05-46D2-8104-795BD281A98E}" destId="{632E1510-87A4-4D80-833C-9F6A772D0B2A}" srcOrd="1" destOrd="0" presId="urn:microsoft.com/office/officeart/2005/8/layout/cycle4"/>
    <dgm:cxn modelId="{13A038D0-E52F-4334-AB89-EC4A3A7994F3}" type="presParOf" srcId="{95C618E3-4C1C-4CD6-B971-5CCAFAC6AF9A}" destId="{7BD4D608-AEBC-4D78-A372-0A2976C9CEF8}" srcOrd="4" destOrd="0" presId="urn:microsoft.com/office/officeart/2005/8/layout/cycle4"/>
    <dgm:cxn modelId="{22ED0CAE-F19F-46DB-8D35-9A7ECD575359}" type="presParOf" srcId="{51FC0DC1-1EBF-4F14-8765-FCC81C59FBC4}" destId="{0837B07B-7E21-4CC2-B8BF-3584BD4585BD}" srcOrd="1" destOrd="0" presId="urn:microsoft.com/office/officeart/2005/8/layout/cycle4"/>
    <dgm:cxn modelId="{BEE47C08-E601-4146-8B16-48D2AD78F4B0}" type="presParOf" srcId="{0837B07B-7E21-4CC2-B8BF-3584BD4585BD}" destId="{85EA1706-05E2-4EBF-AC99-0AF8DC5B90A3}" srcOrd="0" destOrd="0" presId="urn:microsoft.com/office/officeart/2005/8/layout/cycle4"/>
    <dgm:cxn modelId="{33119A4F-4D52-4945-A309-861951CBD8A4}" type="presParOf" srcId="{0837B07B-7E21-4CC2-B8BF-3584BD4585BD}" destId="{232B4DEC-0670-4569-97BE-42F1B6B206B9}" srcOrd="1" destOrd="0" presId="urn:microsoft.com/office/officeart/2005/8/layout/cycle4"/>
    <dgm:cxn modelId="{32104A1D-F735-48C4-9557-1F53943FBC14}" type="presParOf" srcId="{0837B07B-7E21-4CC2-B8BF-3584BD4585BD}" destId="{5FD47609-C5E0-432F-9E27-CA19D7DDB554}" srcOrd="2" destOrd="0" presId="urn:microsoft.com/office/officeart/2005/8/layout/cycle4"/>
    <dgm:cxn modelId="{6192FB22-93B2-4AA9-9287-391B806453FA}" type="presParOf" srcId="{0837B07B-7E21-4CC2-B8BF-3584BD4585BD}" destId="{5577B63C-7871-4573-834E-E550FA6F279A}" srcOrd="3" destOrd="0" presId="urn:microsoft.com/office/officeart/2005/8/layout/cycle4"/>
    <dgm:cxn modelId="{62086859-7762-461E-AEAA-99F67020C730}" type="presParOf" srcId="{0837B07B-7E21-4CC2-B8BF-3584BD4585BD}" destId="{873715D8-55B0-4EDB-AD9F-668BDCE0D6D6}" srcOrd="4" destOrd="0" presId="urn:microsoft.com/office/officeart/2005/8/layout/cycle4"/>
    <dgm:cxn modelId="{BCBE9AE9-7A23-4FDA-8030-3EC8D887E96C}" type="presParOf" srcId="{51FC0DC1-1EBF-4F14-8765-FCC81C59FBC4}" destId="{3CCFEC1D-0403-45C6-99A9-766FC4272FE4}" srcOrd="2" destOrd="0" presId="urn:microsoft.com/office/officeart/2005/8/layout/cycle4"/>
    <dgm:cxn modelId="{CA3A976C-4D9D-4CC4-84B2-921DC796C0B6}" type="presParOf" srcId="{51FC0DC1-1EBF-4F14-8765-FCC81C59FBC4}" destId="{760E5DD2-B81A-46A9-B261-DD10A330829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C2364-1EA9-45B7-8C1D-9187ED38E946}">
      <dsp:nvSpPr>
        <dsp:cNvPr id="0" name=""/>
        <dsp:cNvSpPr/>
      </dsp:nvSpPr>
      <dsp:spPr>
        <a:xfrm>
          <a:off x="4755198" y="2711511"/>
          <a:ext cx="2302617" cy="127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Aide à l’orientation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Conseils personnalisés aux porteurs de projets</a:t>
          </a:r>
        </a:p>
      </dsp:txBody>
      <dsp:txXfrm>
        <a:off x="5474013" y="3058542"/>
        <a:ext cx="1555771" cy="900944"/>
      </dsp:txXfrm>
    </dsp:sp>
    <dsp:sp modelId="{1A15FFBE-192F-4B14-A439-D9D847B5EB47}">
      <dsp:nvSpPr>
        <dsp:cNvPr id="0" name=""/>
        <dsp:cNvSpPr/>
      </dsp:nvSpPr>
      <dsp:spPr>
        <a:xfrm>
          <a:off x="1530790" y="2711511"/>
          <a:ext cx="2323556" cy="127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Informations sur </a:t>
          </a:r>
          <a:r>
            <a:rPr lang="fr-FR" sz="1000" kern="1200">
              <a:latin typeface="Arial"/>
            </a:rPr>
            <a:t>le cluster, guide des</a:t>
          </a:r>
          <a:r>
            <a:rPr lang="fr-FR" sz="1000" kern="1200"/>
            <a:t> appels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hlinkClick xmlns:r="http://schemas.openxmlformats.org/officeDocument/2006/relationships" r:id="rId1"/>
            </a:rPr>
            <a:t>Replays</a:t>
          </a:r>
          <a:r>
            <a:rPr lang="fr-FR" sz="1000" kern="1200"/>
            <a:t> de nos webinaires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Conseils : </a:t>
          </a:r>
          <a:r>
            <a:rPr lang="fr-FR" sz="1000" kern="1200">
              <a:hlinkClick xmlns:r="http://schemas.openxmlformats.org/officeDocument/2006/relationships" r:id="rId2"/>
            </a:rPr>
            <a:t>fiches pratiques</a:t>
          </a:r>
          <a:endParaRPr lang="fr-FR" sz="1000" kern="1200"/>
        </a:p>
      </dsp:txBody>
      <dsp:txXfrm>
        <a:off x="1558820" y="3058542"/>
        <a:ext cx="1570429" cy="900944"/>
      </dsp:txXfrm>
    </dsp:sp>
    <dsp:sp modelId="{6F8EDD14-013D-4D9D-8CEB-921B9D110908}">
      <dsp:nvSpPr>
        <dsp:cNvPr id="0" name=""/>
        <dsp:cNvSpPr/>
      </dsp:nvSpPr>
      <dsp:spPr>
        <a:xfrm>
          <a:off x="4762437" y="25851"/>
          <a:ext cx="2360825" cy="1238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Co-organisation avec les établissements et les structures de recherche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Informations ciblées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Ateliers adaptés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Voir </a:t>
          </a:r>
          <a:r>
            <a:rPr lang="fr-FR" sz="1000" kern="1200">
              <a:hlinkClick xmlns:r="http://schemas.openxmlformats.org/officeDocument/2006/relationships" r:id="rId3"/>
            </a:rPr>
            <a:t>fiche pratique</a:t>
          </a:r>
          <a:endParaRPr lang="fr-FR" sz="1000" kern="1200"/>
        </a:p>
      </dsp:txBody>
      <dsp:txXfrm>
        <a:off x="5497898" y="53064"/>
        <a:ext cx="1598151" cy="874710"/>
      </dsp:txXfrm>
    </dsp:sp>
    <dsp:sp modelId="{133597C0-0266-4CD2-AE7A-E33FE63A83DF}">
      <dsp:nvSpPr>
        <dsp:cNvPr id="0" name=""/>
        <dsp:cNvSpPr/>
      </dsp:nvSpPr>
      <dsp:spPr>
        <a:xfrm>
          <a:off x="1497657" y="0"/>
          <a:ext cx="2389821" cy="127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Sessions d’information sur les opportunités de financement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Ateliers méthodologiques</a:t>
          </a:r>
        </a:p>
      </dsp:txBody>
      <dsp:txXfrm>
        <a:off x="1525687" y="28030"/>
        <a:ext cx="1616815" cy="900944"/>
      </dsp:txXfrm>
    </dsp:sp>
    <dsp:sp modelId="{85EA1706-05E2-4EBF-AC99-0AF8DC5B90A3}">
      <dsp:nvSpPr>
        <dsp:cNvPr id="0" name=""/>
        <dsp:cNvSpPr/>
      </dsp:nvSpPr>
      <dsp:spPr>
        <a:xfrm>
          <a:off x="2525818" y="227288"/>
          <a:ext cx="1726594" cy="172659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Arial"/>
            </a:rPr>
            <a:t>Evénements</a:t>
          </a:r>
          <a:r>
            <a:rPr lang="fr-FR" sz="1200" kern="1200"/>
            <a:t> organisés par le PCN</a:t>
          </a:r>
        </a:p>
      </dsp:txBody>
      <dsp:txXfrm>
        <a:off x="3031526" y="732996"/>
        <a:ext cx="1220886" cy="1220886"/>
      </dsp:txXfrm>
    </dsp:sp>
    <dsp:sp modelId="{232B4DEC-0670-4569-97BE-42F1B6B206B9}">
      <dsp:nvSpPr>
        <dsp:cNvPr id="0" name=""/>
        <dsp:cNvSpPr/>
      </dsp:nvSpPr>
      <dsp:spPr>
        <a:xfrm rot="5400000">
          <a:off x="4332164" y="227288"/>
          <a:ext cx="1726594" cy="172659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Sessions sur mesure</a:t>
          </a:r>
        </a:p>
      </dsp:txBody>
      <dsp:txXfrm rot="-5400000">
        <a:off x="4332164" y="732996"/>
        <a:ext cx="1220886" cy="1220886"/>
      </dsp:txXfrm>
    </dsp:sp>
    <dsp:sp modelId="{5FD47609-C5E0-432F-9E27-CA19D7DDB554}">
      <dsp:nvSpPr>
        <dsp:cNvPr id="0" name=""/>
        <dsp:cNvSpPr/>
      </dsp:nvSpPr>
      <dsp:spPr>
        <a:xfrm rot="10800000">
          <a:off x="4332164" y="2033633"/>
          <a:ext cx="1726594" cy="172659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Rendez-vous individuels</a:t>
          </a:r>
        </a:p>
      </dsp:txBody>
      <dsp:txXfrm rot="10800000">
        <a:off x="4332164" y="2033633"/>
        <a:ext cx="1220886" cy="1220886"/>
      </dsp:txXfrm>
    </dsp:sp>
    <dsp:sp modelId="{5577B63C-7871-4573-834E-E550FA6F279A}">
      <dsp:nvSpPr>
        <dsp:cNvPr id="0" name=""/>
        <dsp:cNvSpPr/>
      </dsp:nvSpPr>
      <dsp:spPr>
        <a:xfrm rot="16200000">
          <a:off x="2525818" y="2033633"/>
          <a:ext cx="1726594" cy="1726594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Ressources sur horizon-europe.gouv.fr</a:t>
          </a:r>
        </a:p>
      </dsp:txBody>
      <dsp:txXfrm rot="5400000">
        <a:off x="3031526" y="2033633"/>
        <a:ext cx="1220886" cy="1220886"/>
      </dsp:txXfrm>
    </dsp:sp>
    <dsp:sp modelId="{3CCFEC1D-0403-45C6-99A9-766FC4272FE4}">
      <dsp:nvSpPr>
        <dsp:cNvPr id="0" name=""/>
        <dsp:cNvSpPr/>
      </dsp:nvSpPr>
      <dsp:spPr>
        <a:xfrm>
          <a:off x="3994222" y="1634881"/>
          <a:ext cx="596133" cy="51837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E5DD2-B81A-46A9-B261-DD10A3308299}">
      <dsp:nvSpPr>
        <dsp:cNvPr id="0" name=""/>
        <dsp:cNvSpPr/>
      </dsp:nvSpPr>
      <dsp:spPr>
        <a:xfrm rot="10800000">
          <a:off x="3994222" y="1834257"/>
          <a:ext cx="596133" cy="51837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73A9C0-40D5-9847-B686-C66A09238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26EBFD-41AA-FE46-B1E9-C524C1EE1C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79BB1-10A8-5240-88E7-0FE7C0588E6C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C2F47A-3A28-744F-A442-D85A462A8C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83E5F2-EC50-704E-8A99-BF3B6E9A80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2FB11-2BF4-3A48-A408-19C827CD8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60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endParaRPr lang="fr-FR" sz="1000" i="1">
              <a:solidFill>
                <a:srgbClr val="444342"/>
              </a:solidFill>
            </a:endParaRPr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869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0943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5817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938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2988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9361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780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1108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06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71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38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66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994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236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763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690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430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">
  <p:cSld name="Couvertu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720000" y="3919897"/>
            <a:ext cx="32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60" y="0"/>
            <a:ext cx="9152690" cy="515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91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415366" y="842448"/>
            <a:ext cx="8313267" cy="95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1" i="0">
                <a:solidFill>
                  <a:srgbClr val="0D4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4744592" y="999267"/>
            <a:ext cx="4208780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50" b="1" i="0">
                <a:solidFill>
                  <a:srgbClr val="0D4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359999" y="1116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359998" y="2027849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>
          <a:xfrm>
            <a:off x="4863402" y="255613"/>
            <a:ext cx="390293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AutoNum type="arabicPeriod"/>
              <a:defRPr sz="750" b="1"/>
            </a:lvl1pPr>
            <a:lvl2pPr marL="914400" lvl="1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7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>
          <a:xfrm>
            <a:off x="6426336" y="4876006"/>
            <a:ext cx="1170000" cy="2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7596336" y="4793698"/>
            <a:ext cx="1170000" cy="34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33543A-DECF-4A0D-8CCB-7A854E85F071}"/>
              </a:ext>
            </a:extLst>
          </p:cNvPr>
          <p:cNvSpPr/>
          <p:nvPr userDrawn="1"/>
        </p:nvSpPr>
        <p:spPr>
          <a:xfrm>
            <a:off x="291830" y="173052"/>
            <a:ext cx="823786" cy="62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06/07/2021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DF5749E-2376-4487-A540-7B9DC5A9A368}"/>
              </a:ext>
            </a:extLst>
          </p:cNvPr>
          <p:cNvGrpSpPr/>
          <p:nvPr userDrawn="1"/>
        </p:nvGrpSpPr>
        <p:grpSpPr>
          <a:xfrm>
            <a:off x="-8690" y="0"/>
            <a:ext cx="9152690" cy="843558"/>
            <a:chOff x="-8690" y="0"/>
            <a:chExt cx="9152690" cy="84355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B3ED864-6123-8B40-8783-2DF8831D71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30"/>
            <a:stretch/>
          </p:blipFill>
          <p:spPr>
            <a:xfrm>
              <a:off x="-8690" y="0"/>
              <a:ext cx="9152690" cy="843558"/>
            </a:xfrm>
            <a:prstGeom prst="rect">
              <a:avLst/>
            </a:prstGeom>
          </p:spPr>
        </p:pic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C68C2D7-E1CB-4A86-B378-41B23AD7CB3A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3F571B-8740-4B9E-8174-E81DD8C783C3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E27EB6D9-E2C5-4FA2-B138-CD9A8C7A91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4189B685-B4D9-4806-910D-1ED220133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53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-99465"/>
            <a:ext cx="9152690" cy="5152965"/>
          </a:xfrm>
          <a:prstGeom prst="rect">
            <a:avLst/>
          </a:prstGeom>
        </p:spPr>
      </p:pic>
      <p:pic>
        <p:nvPicPr>
          <p:cNvPr id="9" name="Image 8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49A634D5-92FA-4760-9488-2222A25E1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0" y="1704841"/>
            <a:ext cx="9156760" cy="2811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677A4B-A0C8-4DFF-AC8B-474FB9D2B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592" y="2670595"/>
            <a:ext cx="4104376" cy="9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8690" y="0"/>
            <a:ext cx="9152690" cy="843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7ACCE60-EB92-4FCE-BD51-4BC745FB8630}"/>
              </a:ext>
            </a:extLst>
          </p:cNvPr>
          <p:cNvGrpSpPr/>
          <p:nvPr userDrawn="1"/>
        </p:nvGrpSpPr>
        <p:grpSpPr>
          <a:xfrm>
            <a:off x="-8690" y="22424"/>
            <a:ext cx="9152690" cy="843558"/>
            <a:chOff x="-8690" y="0"/>
            <a:chExt cx="9152690" cy="843558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CE5B87DB-B5BF-452D-A505-CEC919D77E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30"/>
            <a:stretch/>
          </p:blipFill>
          <p:spPr>
            <a:xfrm>
              <a:off x="-8690" y="0"/>
              <a:ext cx="9152690" cy="843558"/>
            </a:xfrm>
            <a:prstGeom prst="rect">
              <a:avLst/>
            </a:prstGeom>
          </p:spPr>
        </p:pic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24CEAFDC-8260-43EE-95D4-44B67EC597D0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7B50A36-F794-4795-99BB-806DD8560E31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7BE38DB2-0F93-45C7-91D2-E83BF09CE8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C028E8F-333E-4EF2-A365-808B0079F0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22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98EF653-2D09-47E2-873F-57DC977C0F95}"/>
              </a:ext>
            </a:extLst>
          </p:cNvPr>
          <p:cNvGrpSpPr/>
          <p:nvPr userDrawn="1"/>
        </p:nvGrpSpPr>
        <p:grpSpPr>
          <a:xfrm>
            <a:off x="-8690" y="0"/>
            <a:ext cx="9152690" cy="843558"/>
            <a:chOff x="-8690" y="0"/>
            <a:chExt cx="9152690" cy="84355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64A0DD9-F724-43CD-B4F8-A7879A40D3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30"/>
            <a:stretch/>
          </p:blipFill>
          <p:spPr>
            <a:xfrm>
              <a:off x="-8690" y="0"/>
              <a:ext cx="9152690" cy="843558"/>
            </a:xfrm>
            <a:prstGeom prst="rect">
              <a:avLst/>
            </a:prstGeom>
          </p:spPr>
        </p:pic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FE50131-CE62-46ED-8913-7B72C2C5F527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BDACCA-1D46-40DC-9AF4-05174B8A0268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A29F1613-6707-438F-89C6-7BEFD40F36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B423CE3-8772-428E-B635-542545573C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6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7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87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59" y="6773"/>
            <a:ext cx="9152690" cy="515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359999" y="113159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5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359999" y="1995686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6426336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7596336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ED59D0A-FC96-4572-8988-1514AB5BE8D1}"/>
              </a:ext>
            </a:extLst>
          </p:cNvPr>
          <p:cNvGrpSpPr/>
          <p:nvPr userDrawn="1"/>
        </p:nvGrpSpPr>
        <p:grpSpPr>
          <a:xfrm>
            <a:off x="-8690" y="0"/>
            <a:ext cx="9152690" cy="843558"/>
            <a:chOff x="-8690" y="0"/>
            <a:chExt cx="9152690" cy="84355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8D5990F-26FA-4E61-8C04-0019752833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30"/>
            <a:stretch/>
          </p:blipFill>
          <p:spPr>
            <a:xfrm>
              <a:off x="-8690" y="0"/>
              <a:ext cx="9152690" cy="843558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3FEDE77-71B3-4620-81BD-BF4657FB7CD3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6830DA-3526-4AB9-9641-352147E6F1DF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B3DA3EED-8C74-472B-89EA-ED742F94FE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3C1E426-AF66-4675-A729-5F36E432E3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38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co-creation-07-2017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c.europa.eu/info/funding-tenders/opportunities/portal/screen/opportunities/topic-details/horizon-cl2-2022-transformations-01-01;callCode=null;freeTextSearchKeyword=;matchWholeText=true;typeCodes=0,1,2;statusCodes=31094503;programmePeriod=2021%20-%202027;programCcm2Id=43108390;programDivisionCode=43118846;focusAreaCode=null;destination=43650687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horizon-cl4-2021-resilience-02-32;callCode=null;freeTextSearchKeyword=Social%20and%20affordable%20housing%20district%20demonstrator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c.europa.eu/info/funding-tenders/opportunities/portal/screen/opportunities/topic-details/migration-04-2020;callCode=null;freeTextSearchKeyword=MIGRATION-04-2020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c.europa.eu/info/funding-tenders/opportunities/portal/screen/opportunities/topic-details/sc5-06-2016-2017;callCode=null;freeTextSearchKeyword=SC5-06-2016-2017%20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funding-tenders/opportunities/portal/screen/opportunities/topic-details/dt-transformations-23-2020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details/transformations-01-2018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hyperlink" Target="https://ec.europa.eu/info/funding-tenders/opportunities/portal/screen/opportunities/topic-details/lc-gd-10-2-2020;callCode=null;freeTextSearchKeyword=LC-GD-10-2-2020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phc-25-2015;callCode=null;freeTextSearchKeyword=PHC-25-2015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c.europa.eu/info/funding-tenders/opportunities/portal/screen/opportunities/topic-details/co-creation-04-2017;callCode=null;freeTextSearchKeyword=Applied%20co-creation%20to%20deliver%20public%20services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c.europa.eu/info/funding-tenders/opportunities/portal/screen/opportunities/topic-details/rev-inequal-06-2016;callCode=null;freeTextSearchKeyword=REV-INEQUAL-06-2016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funding-tenders/opportunities/portal/screen/opportunities/topic-details/young-3-2015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details/horizon-cl2-2021-transformations-01-04;callCode=null;freeTextSearchKeyword=;matchWholeText=true;typeCodes=0,1,2;statusCodes=31094503;programmePeriod=2021%20-%202027;programCcm2Id=43108390;programDivisionCode=43118846;focusAreaCode=null;destination=43650687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hyperlink" Target="https://ec.europa.eu/info/funding-tenders/opportunities/portal/screen/opportunities/topic-details/transformations-22-2020;callCode=null;freeTextSearchKeyword=TRANSFORMATIONS-22-2020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c.europa.eu/info/funding-tenders/opportunities/portal/screen/opportunities/topic-details/rev-inequal-06-2016;callCode=null;freeTextSearchKeyword=REV-INEQUAL-06-2016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7" Type="http://schemas.openxmlformats.org/officeDocument/2006/relationships/hyperlink" Target="https://ec.europa.eu/info/funding-tenders/opportunities/portal/screen/opportunities/topic-details/young-3-2015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funding-tenders/opportunities/portal/screen/opportunities/topic-details/co-creation-01-2017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details/dt-transformations-21-2020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?cookies=disabled" TargetMode="External"/><Relationship Id="rId4" Type="http://schemas.openxmlformats.org/officeDocument/2006/relationships/hyperlink" Target="https://ec.europa.eu/info/funding-tenders/opportunities/portal/screen/opportunities/topic-details/transformations-22-2020;callCode=null;freeTextSearchKeyword=TRANSFORMATIONS-22-2020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transformations-18-2020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c.europa.eu/info/funding-tenders/opportunities/portal/screen/opportunities/topic-details/horizon-cl2-2022-transformations-01-07;callCode=null;freeTextSearchKeyword=;matchWholeText=true;typeCodes=0,1,2;statusCodes=31094503;programmePeriod=2021%20-%202027;programCcm2Id=43108390;programDivisionCode=43118846;focusAreaCode=null;destination=43650687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euro-2-2014;callCode=null;freeTextSearchKeyword=euro-2-2014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topic-details/migration-03-2019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3" Type="http://schemas.openxmlformats.org/officeDocument/2006/relationships/hyperlink" Target="https://ec.europa.eu/info/funding-tenders/opportunities/portal/screen/opportunities/topic-details/rev-inequal-12-2017;callCode=null;freeTextSearchKeyword=REV-INEQUAL-12-2017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7" Type="http://schemas.openxmlformats.org/officeDocument/2006/relationships/hyperlink" Target="https://ec.europa.eu/info/funding-tenders/opportunities/portal/screen/opportunities/topic-details/migration-01-2019;callCode=null;freeTextSearchKeyword=MIGRATION-01-2019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funding-tenders/opportunities/portal/screen/opportunities/topic-details/migration-02-2018;callCode=null;freeTextSearchKeyword=;matchWholeText=true;typeCodes=0,1,2;statusCodes=31094501,31094502,31094503;programmePeriod=2014%20-%202020;programCcm2Id=31045243;programDivisionCode=31047995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details/eng-globally-03-2017;callCode=null;freeTextSearchKeyword=ENG-GLOBALLY-03-2017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ec.europa.eu/info/funding-tenders/opportunities/portal/screen/opportunities/topic-details/rev-inequal-11-2017;callCode=null;freeTextSearchKeyword=REV-INEQUAL-11-2017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tiff"/><Relationship Id="rId11" Type="http://schemas.openxmlformats.org/officeDocument/2006/relationships/image" Target="../media/image5.png"/><Relationship Id="rId5" Type="http://schemas.openxmlformats.org/officeDocument/2006/relationships/image" Target="../media/image14.tiff"/><Relationship Id="rId10" Type="http://schemas.openxmlformats.org/officeDocument/2006/relationships/hyperlink" Target="https://www.horizon-europe.gouv.fr/cluster-2" TargetMode="External"/><Relationship Id="rId4" Type="http://schemas.openxmlformats.org/officeDocument/2006/relationships/image" Target="../media/image13.tiff"/><Relationship Id="rId9" Type="http://schemas.openxmlformats.org/officeDocument/2006/relationships/hyperlink" Target="mailto:pcn-shs@recherche.gouv.fr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horizon-europe.gouv.fr/atelier-recherche-de-partenaires-31531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iag-tech-international.bpifrance.fr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guidance/list-3rd-country-participation_horizon-euratom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6B1EB-F707-8543-A6EF-5F13D889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B067EF-6338-C34E-8BD8-AE93FAC38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5949" y="1063984"/>
            <a:ext cx="7668384" cy="3286343"/>
          </a:xfrm>
        </p:spPr>
        <p:txBody>
          <a:bodyPr/>
          <a:lstStyle/>
          <a:p>
            <a:pPr fontAlgn="base"/>
            <a:r>
              <a:rPr lang="fr-FR" b="0" dirty="0"/>
              <a:t>Programme Horizon Europe </a:t>
            </a:r>
            <a:r>
              <a:rPr lang="en-US" b="0" dirty="0"/>
              <a:t>​</a:t>
            </a:r>
            <a:endParaRPr lang="en-US" sz="3200" b="0" dirty="0"/>
          </a:p>
          <a:p>
            <a:pPr fontAlgn="base"/>
            <a:r>
              <a:rPr lang="fr-FR" b="0" dirty="0"/>
              <a:t>Cluster 2  </a:t>
            </a:r>
            <a:r>
              <a:rPr lang="en-US" b="0" dirty="0"/>
              <a:t>​</a:t>
            </a:r>
            <a:endParaRPr lang="en-US" sz="3200" b="0" dirty="0"/>
          </a:p>
          <a:p>
            <a:pPr fontAlgn="base"/>
            <a:r>
              <a:rPr lang="fr-FR" b="0" dirty="0"/>
              <a:t>Culture, créativité  et société inclusive</a:t>
            </a:r>
            <a:r>
              <a:rPr lang="en-US" b="0" dirty="0"/>
              <a:t>​</a:t>
            </a:r>
            <a:endParaRPr lang="en-US" sz="3200" b="0" dirty="0"/>
          </a:p>
          <a:p>
            <a:pPr fontAlgn="base"/>
            <a:r>
              <a:rPr lang="fr-FR" b="0" dirty="0"/>
              <a:t>​</a:t>
            </a:r>
            <a:endParaRPr lang="fr-FR" sz="3200" b="0" dirty="0"/>
          </a:p>
          <a:p>
            <a:pPr fontAlgn="base"/>
            <a:r>
              <a:rPr lang="fr-FR" b="0" dirty="0"/>
              <a:t>Webinaire du 30 novembre 2022</a:t>
            </a:r>
            <a:r>
              <a:rPr lang="en-US" b="0" dirty="0"/>
              <a:t>​</a:t>
            </a:r>
            <a:endParaRPr lang="en-US" sz="3200" b="0" dirty="0"/>
          </a:p>
          <a:p>
            <a:pPr fontAlgn="base"/>
            <a:r>
              <a:rPr lang="fr-FR" dirty="0"/>
              <a:t>Appels « Transformations sociales et économiques »</a:t>
            </a:r>
            <a:endParaRPr lang="fr-FR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000" b="0" dirty="0"/>
              <a:t>                                                                      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376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359997" y="931654"/>
            <a:ext cx="8424000" cy="39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2500"/>
            </a:pPr>
            <a:r>
              <a:rPr lang="fr-FR" sz="2400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 APPELS PAR THEMATIQUE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104369-FCA3-8237-3870-8DFE8D15D14E}"/>
              </a:ext>
            </a:extLst>
          </p:cNvPr>
          <p:cNvSpPr txBox="1"/>
          <p:nvPr/>
        </p:nvSpPr>
        <p:spPr>
          <a:xfrm>
            <a:off x="359996" y="1357217"/>
            <a:ext cx="8423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fr-FR" b="1" u="sng" dirty="0">
                <a:solidFill>
                  <a:schemeClr val="bg2"/>
                </a:solidFill>
              </a:rPr>
              <a:t>Développement économique, réduction des inégalités et inclusion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100" dirty="0">
                <a:solidFill>
                  <a:schemeClr val="accent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(02)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Towards </a:t>
            </a:r>
            <a:r>
              <a:rPr lang="en-GB" altLang="fr-FR" sz="11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sustainable economic policy paradigms</a:t>
            </a:r>
            <a:endParaRPr lang="en-GB" altLang="fr-FR" sz="1100" b="1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100" dirty="0">
                <a:solidFill>
                  <a:schemeClr val="accent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(09) 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Addressing </a:t>
            </a:r>
            <a:r>
              <a:rPr lang="en-GB" altLang="fr-FR" sz="11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housing inequalities 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a sustainable, inclusive and affordable way</a:t>
            </a:r>
            <a:endParaRPr lang="en-GB" altLang="fr-FR" sz="110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100" dirty="0">
                <a:solidFill>
                  <a:schemeClr val="accent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(10) 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Tackling </a:t>
            </a:r>
            <a:r>
              <a:rPr lang="en-GB" altLang="fr-FR" sz="11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inequalities in the green and digital transitions</a:t>
            </a:r>
            <a:endParaRPr lang="en-GB" altLang="fr-FR" sz="1100" b="1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100" dirty="0">
                <a:solidFill>
                  <a:schemeClr val="accent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(01) </a:t>
            </a:r>
            <a:r>
              <a:rPr lang="en-GB" altLang="fr-FR" sz="11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Remote working arrangements 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their economic, social and spatial effects</a:t>
            </a:r>
            <a:endParaRPr lang="en-GB" altLang="fr-FR" sz="110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100" dirty="0">
                <a:solidFill>
                  <a:schemeClr val="accent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(08) </a:t>
            </a:r>
            <a:r>
              <a:rPr lang="en-GB" altLang="fr-FR" sz="11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Integrated care solutions 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leading to better quality, person-centred long-term care and overcoming territorial inequalities in their provision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fr-FR" b="1" u="sng" dirty="0">
                <a:solidFill>
                  <a:schemeClr val="bg2"/>
                </a:solidFill>
              </a:rPr>
              <a:t>Marché du travail et éducation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100" dirty="0">
                <a:solidFill>
                  <a:schemeClr val="accent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(06) 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Mapping of </a:t>
            </a:r>
            <a:r>
              <a:rPr lang="en-GB" altLang="fr-FR" sz="11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longitudinal data and assessment of inequalities in education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training and learning achievements</a:t>
            </a:r>
            <a:endParaRPr lang="en-GB" altLang="fr-FR" sz="110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100" dirty="0">
                <a:solidFill>
                  <a:schemeClr val="accent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(05) </a:t>
            </a:r>
            <a:r>
              <a:rPr lang="en-GB" altLang="fr-FR" sz="11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Efficiency and effectiveness of investment in high-quality education 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training</a:t>
            </a:r>
            <a:endParaRPr lang="en-GB" altLang="fr-FR" sz="110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100" dirty="0">
                <a:solidFill>
                  <a:schemeClr val="accent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(07) </a:t>
            </a:r>
            <a:r>
              <a:rPr lang="en-GB" altLang="fr-FR" sz="11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Tackling European </a:t>
            </a:r>
            <a:r>
              <a:rPr lang="en-GB" altLang="fr-FR" sz="11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skills and labour shortages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fr-FR" b="1" u="sng" dirty="0">
                <a:solidFill>
                  <a:schemeClr val="bg2"/>
                </a:solidFill>
              </a:rPr>
              <a:t>Migrations</a:t>
            </a:r>
            <a:endParaRPr lang="en-GB" altLang="fr-FR" b="1" u="sng" dirty="0">
              <a:solidFill>
                <a:schemeClr val="accent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5754688" algn="r"/>
              </a:tabLst>
            </a:pPr>
            <a:r>
              <a:rPr kumimoji="0" lang="en-GB" altLang="fr-FR" sz="110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(03) </a:t>
            </a:r>
            <a:r>
              <a:rPr kumimoji="0" lang="en-GB" altLang="fr-FR" sz="11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Global Shortages and </a:t>
            </a:r>
            <a:r>
              <a:rPr kumimoji="0" lang="en-GB" altLang="fr-FR" sz="11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Skill Partnerships</a:t>
            </a:r>
            <a:endParaRPr kumimoji="0" lang="en-GB" altLang="fr-FR" sz="11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5754688" algn="r"/>
              </a:tabLst>
            </a:pPr>
            <a:r>
              <a:rPr kumimoji="0" lang="en-GB" altLang="fr-FR" sz="110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(04) </a:t>
            </a:r>
            <a:r>
              <a:rPr kumimoji="0" lang="en-GB" altLang="fr-FR" sz="11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Bridging the </a:t>
            </a:r>
            <a:r>
              <a:rPr kumimoji="0" lang="en-GB" altLang="fr-FR" sz="11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migration research to policy gap</a:t>
            </a:r>
            <a:endParaRPr kumimoji="0" lang="en-GB" altLang="fr-FR" sz="11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45FA9A8-6081-4909-807D-E47A3B250561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916AA708-1DBD-4B38-979B-1C93B3C88832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00CE2E-0739-4A66-9B8C-50711B2C58BF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8A3D7900-A494-414F-85CE-19FB63E0C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2EDCEE7-5664-4C9A-8D91-58F04D4D8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78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776B63B6-C589-477F-AAE9-B544D54DD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EE0CD49-C9F9-4256-AAA8-B511F79E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Développement économique, réduction des inégalités et inclusion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4D5B9-C26D-4C89-8E4F-738ACEDA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146227-D7F0-4F3F-B362-182B72AF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2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Towards sustainable economic policy paradigms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939421"/>
            <a:ext cx="8424000" cy="210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450" b="1">
                <a:solidFill>
                  <a:schemeClr val="accent4"/>
                </a:solidFill>
              </a:rPr>
              <a:t>Attendus </a:t>
            </a:r>
            <a:endParaRPr lang="fr-FR" sz="1450">
              <a:solidFill>
                <a:schemeClr val="accent4"/>
              </a:solidFill>
            </a:endParaRP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Faire du </a:t>
            </a:r>
            <a:r>
              <a:rPr lang="fr-FR" sz="1450" b="1"/>
              <a:t>développement durable</a:t>
            </a:r>
            <a:r>
              <a:rPr lang="fr-FR" sz="1450"/>
              <a:t>, de la prospérité et du bien-être humains, et de ceux de la planète, le </a:t>
            </a:r>
            <a:r>
              <a:rPr lang="fr-FR" sz="1450" b="1"/>
              <a:t>principal moteur des politiques économiques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Identifier les </a:t>
            </a:r>
            <a:r>
              <a:rPr lang="fr-FR" sz="1450" b="1"/>
              <a:t>principaux obstacles</a:t>
            </a:r>
            <a:r>
              <a:rPr lang="fr-FR" sz="1450"/>
              <a:t> à ce changement de paradigme, et les </a:t>
            </a:r>
            <a:r>
              <a:rPr lang="fr-FR" sz="1450" b="1"/>
              <a:t>facteurs à mobiliser</a:t>
            </a:r>
            <a:r>
              <a:rPr lang="fr-FR" sz="1450"/>
              <a:t> pour les surmonter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Formuler des recommandations politiques en proposant des </a:t>
            </a:r>
            <a:r>
              <a:rPr lang="fr-FR" sz="1450" b="1"/>
              <a:t>méthodes pour opérer ce changement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Préciser le cadre nécessaire à la </a:t>
            </a:r>
            <a:r>
              <a:rPr lang="fr-FR" sz="1450" b="1"/>
              <a:t>viabilité </a:t>
            </a:r>
            <a:r>
              <a:rPr lang="fr-FR" sz="1450"/>
              <a:t>de ce changement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fr-FR" sz="1200" b="1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200" b="1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200" b="1" i="1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262416"/>
            <a:ext cx="8424000" cy="38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Au-delà du PIB : l’appropriation par les politiques économiques d’un paradigme économique fondé sur le développement durable et le bien-être humain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23E26F-0A86-04AF-D130-A1C89C268EBF}"/>
              </a:ext>
            </a:extLst>
          </p:cNvPr>
          <p:cNvSpPr txBox="1"/>
          <p:nvPr/>
        </p:nvSpPr>
        <p:spPr>
          <a:xfrm>
            <a:off x="3889710" y="214022"/>
            <a:ext cx="489428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r>
              <a:rPr lang="en-US" sz="1200"/>
              <a:t>​</a:t>
            </a:r>
            <a:endParaRPr lang="en-US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45F32A2-04E9-A8CE-3C1D-788AB040B57A}"/>
              </a:ext>
            </a:extLst>
          </p:cNvPr>
          <p:cNvSpPr/>
          <p:nvPr/>
        </p:nvSpPr>
        <p:spPr>
          <a:xfrm>
            <a:off x="359999" y="4552122"/>
            <a:ext cx="8495766" cy="496956"/>
          </a:xfrm>
          <a:prstGeom prst="round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91440" tIns="45720" rIns="91440" bIns="45720" rtlCol="0" anchor="ctr"/>
          <a:lstStyle/>
          <a:p>
            <a:r>
              <a:rPr lang="fr-FR" sz="1200" b="1" dirty="0"/>
              <a:t>Voir aussi : 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Towards a new growth strategy in Europe - Improved economic and social measurement, data and official statistics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CO-CREATION-07-2017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 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Public policies and indicators for well-being and sustainable development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HORIZON-CL2-2022-TRANSFORMATIONS-01-01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B13A2E6E-9187-BE5C-5C7A-133FFDC69846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fr-FR" sz="1200" b="1" dirty="0"/>
              <a:t> </a:t>
            </a:r>
            <a:r>
              <a:rPr lang="fr-FR" sz="1200" b="1" u="sng" dirty="0"/>
              <a:t>HORIZON-CL2-2023-TRANSFORMATIONS-01-02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Budget global : </a:t>
            </a:r>
            <a:r>
              <a:rPr lang="fr-FR" sz="1200" b="1" dirty="0"/>
              <a:t>4M€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b="1" dirty="0"/>
              <a:t>Action de Coordination et de Soutien (CSA)</a:t>
            </a:r>
            <a:r>
              <a:rPr lang="en-US" sz="1200" dirty="0"/>
              <a:t>​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654F910-01A6-4601-A229-C83BA978A3B5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B7E2DFF-86C7-47DA-A5CE-2746B591A90B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E9CA02-0EE8-4753-B688-9950EE2C7C53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CF8700E2-1FC7-46EE-A064-5BD4D4A773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0F62B8A-5272-4C29-B6A8-B25F9636E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78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Addressing housing inequalities in a sustainable, inclusive and affordable way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855284"/>
            <a:ext cx="8413217" cy="324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>
                <a:solidFill>
                  <a:schemeClr val="accent4"/>
                </a:solidFill>
              </a:rPr>
              <a:t>Attendus </a:t>
            </a:r>
            <a:endParaRPr lang="fr-FR" sz="150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Fournir aux décideurs politiques une vision d’ensemble des </a:t>
            </a:r>
            <a:r>
              <a:rPr lang="fr-FR" sz="1500" b="1"/>
              <a:t>conséquences des inégalités de revenus sur le marché du logement</a:t>
            </a:r>
            <a:r>
              <a:rPr lang="fr-FR" sz="1500"/>
              <a:t>.</a:t>
            </a: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Mieux comprendre comment la double </a:t>
            </a:r>
            <a:r>
              <a:rPr lang="fr-FR" sz="1500" b="1"/>
              <a:t>transition verte et numérique</a:t>
            </a:r>
            <a:r>
              <a:rPr lang="fr-FR" sz="1500"/>
              <a:t> peut  affecter les inégalités en matière de logement, et quelles </a:t>
            </a:r>
            <a:r>
              <a:rPr lang="fr-FR" sz="1500" b="1"/>
              <a:t>politiques d’aménagement du territoire et </a:t>
            </a:r>
            <a:r>
              <a:rPr lang="fr-FR" sz="1500"/>
              <a:t>quelles</a:t>
            </a:r>
            <a:r>
              <a:rPr lang="fr-FR" sz="1500" b="1"/>
              <a:t> innovations sociales </a:t>
            </a:r>
            <a:r>
              <a:rPr lang="fr-FR" sz="1500"/>
              <a:t>peuvent y remédier.</a:t>
            </a: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Proposer des mesures pour </a:t>
            </a:r>
            <a:r>
              <a:rPr lang="fr-FR" sz="1500" b="1"/>
              <a:t>accroître l'intégration socio-économique</a:t>
            </a:r>
            <a:r>
              <a:rPr lang="fr-FR" sz="1500"/>
              <a:t> des </a:t>
            </a:r>
            <a:r>
              <a:rPr lang="fr-FR" sz="1500" b="1"/>
              <a:t>populations défavorisées et des migrants</a:t>
            </a:r>
            <a:r>
              <a:rPr lang="fr-FR" sz="1500"/>
              <a:t> par la réduction des inégalités en matière de logement.</a:t>
            </a:r>
          </a:p>
          <a:p>
            <a:pPr indent="-323850">
              <a:lnSpc>
                <a:spcPct val="110000"/>
              </a:lnSpc>
              <a:buClr>
                <a:srgbClr val="123076"/>
              </a:buClr>
              <a:buSzPts val="1500"/>
              <a:buChar char="•"/>
            </a:pPr>
            <a:r>
              <a:rPr lang="fr-FR" sz="1500"/>
              <a:t>S’appuyer sur les bonnes pratiques pour conseiller les décideurs politiques territoriaux sur le </a:t>
            </a:r>
            <a:r>
              <a:rPr lang="fr-FR" sz="1500" b="1"/>
              <a:t>développement de logements abordables et inclusifs</a:t>
            </a:r>
            <a:r>
              <a:rPr lang="fr-FR" sz="1500"/>
              <a:t>.</a:t>
            </a:r>
          </a:p>
          <a:p>
            <a:pPr marL="133350" indent="0">
              <a:lnSpc>
                <a:spcPct val="110000"/>
              </a:lnSpc>
              <a:buClr>
                <a:srgbClr val="123076"/>
              </a:buClr>
              <a:buSzPts val="1500"/>
            </a:pPr>
            <a:endParaRPr lang="fr-FR" sz="1500"/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565889"/>
            <a:ext cx="8424000" cy="38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Lutter contre les inégalités en matière de logement d'une manière durable, inclusive et abordable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8B4653-F78A-07D2-F8C0-9E36EEB9074A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r>
              <a:rPr lang="fr-FR" sz="1200" b="1" u="sng" dirty="0"/>
              <a:t>HORIZON-CL2-2023-TRANSFORMATIONS-01-09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Budget global : </a:t>
            </a:r>
            <a:r>
              <a:rPr lang="fr-FR" sz="1200" b="1" dirty="0"/>
              <a:t>9M€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 </a:t>
            </a:r>
            <a:r>
              <a:rPr lang="fr-FR" sz="1200" b="1" dirty="0"/>
              <a:t>Action de Recherche et d'Innovation (RIA)</a:t>
            </a:r>
            <a:r>
              <a:rPr lang="en-US" sz="1200" dirty="0"/>
              <a:t>​</a:t>
            </a:r>
          </a:p>
        </p:txBody>
      </p:sp>
      <p:sp>
        <p:nvSpPr>
          <p:cNvPr id="4" name="Rectangle : coins arrondis 5">
            <a:extLst>
              <a:ext uri="{FF2B5EF4-FFF2-40B4-BE49-F238E27FC236}">
                <a16:creationId xmlns:a16="http://schemas.microsoft.com/office/drawing/2014/main" id="{C3164F94-3CC2-89E7-DFE8-3EBD45FC1E17}"/>
              </a:ext>
            </a:extLst>
          </p:cNvPr>
          <p:cNvSpPr/>
          <p:nvPr/>
        </p:nvSpPr>
        <p:spPr>
          <a:xfrm>
            <a:off x="359999" y="4552122"/>
            <a:ext cx="8424000" cy="496956"/>
          </a:xfrm>
          <a:prstGeom prst="round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fr-FR" sz="1200" b="1" dirty="0"/>
              <a:t>Voir aussi : 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Social and affordable housing district demonstrator (IA)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HORIZON-CL4-2021-RESILIENCE-02-32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Inclusive and innovative practices for the integration of recently arrived migrants in local communities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MIGRATION-04-2020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6191277-3240-4150-AB32-645109839109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CE16D447-5DD0-4648-8494-7EBA4356EA6F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E4E368-8967-443C-922A-59713CBC6AF8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7F11ACC2-2A3F-49E9-9263-CD011A90ECA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AEBEB4-ABB4-4B05-9934-9F29CDA7A6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65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Tackling inequalities in the green and digital transitions 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746615"/>
            <a:ext cx="8424000" cy="30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>
                <a:solidFill>
                  <a:schemeClr val="accent4"/>
                </a:solidFill>
              </a:rPr>
              <a:t>Attendus </a:t>
            </a:r>
            <a:endParaRPr lang="fr-FR" sz="150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Fournir aux décideurs politiques aux niveaux européens, nationaux et locaux une vision d'ensemble des </a:t>
            </a:r>
            <a:r>
              <a:rPr lang="fr-FR" sz="1500" b="1"/>
              <a:t>risques d'aggravation des inégalités</a:t>
            </a:r>
            <a:r>
              <a:rPr lang="fr-FR" sz="1500"/>
              <a:t> existantes ou de </a:t>
            </a:r>
            <a:r>
              <a:rPr lang="fr-FR" sz="1500" b="1"/>
              <a:t>création de nouvelles inégalités dus à la double transition écologique et numérique.</a:t>
            </a:r>
            <a:endParaRPr lang="fr-FR" sz="1500" b="1">
              <a:solidFill>
                <a:srgbClr val="000091"/>
              </a:solidFill>
            </a:endParaRPr>
          </a:p>
          <a:p>
            <a:pPr marL="514350" indent="-323850">
              <a:lnSpc>
                <a:spcPct val="110000"/>
              </a:lnSpc>
              <a:spcBef>
                <a:spcPts val="300"/>
              </a:spcBef>
              <a:buClr>
                <a:srgbClr val="000091"/>
              </a:buClr>
              <a:buSzPts val="1500"/>
              <a:buFont typeface="Arial"/>
              <a:buChar char="•"/>
            </a:pPr>
            <a:r>
              <a:rPr lang="fr-FR" sz="1500"/>
              <a:t>Permettre la mise en place de </a:t>
            </a:r>
            <a:r>
              <a:rPr lang="fr-FR" sz="1500" b="1"/>
              <a:t>politiques nouvelles et/ou actualisées</a:t>
            </a:r>
            <a:r>
              <a:rPr lang="fr-FR" sz="1500"/>
              <a:t> pour </a:t>
            </a:r>
            <a:r>
              <a:rPr lang="fr-FR" sz="1500" b="1"/>
              <a:t>remédier aux inégalités </a:t>
            </a:r>
            <a:r>
              <a:rPr lang="fr-FR" sz="1500"/>
              <a:t>existantes et </a:t>
            </a:r>
            <a:r>
              <a:rPr lang="fr-FR" sz="1500" b="1"/>
              <a:t>atténuer les effets socio-économiques négatifs </a:t>
            </a:r>
            <a:r>
              <a:rPr lang="fr-FR" sz="1500"/>
              <a:t>potentiels de cette double transition.</a:t>
            </a:r>
          </a:p>
          <a:p>
            <a:pPr marL="171450" indent="-171450">
              <a:buClr>
                <a:srgbClr val="000000"/>
              </a:buClr>
              <a:buSzPts val="1100"/>
              <a:buChar char="•"/>
            </a:pPr>
            <a:endParaRPr lang="fr-FR" sz="1500" b="1">
              <a:solidFill>
                <a:srgbClr val="EA5433"/>
              </a:solidFill>
            </a:endParaRPr>
          </a:p>
          <a:p>
            <a:pPr marL="0" indent="0">
              <a:buClr>
                <a:srgbClr val="000091"/>
              </a:buClr>
            </a:pPr>
            <a:endParaRPr lang="fr-FR" sz="1500" b="1">
              <a:solidFill>
                <a:srgbClr val="EA5433"/>
              </a:solidFill>
            </a:endParaRPr>
          </a:p>
          <a:p>
            <a:pPr marL="171450" indent="-171450">
              <a:buClr>
                <a:srgbClr val="000091"/>
              </a:buClr>
              <a:buChar char="•"/>
            </a:pPr>
            <a:endParaRPr lang="fr-FR" sz="1500" b="1">
              <a:solidFill>
                <a:srgbClr val="EA5433"/>
              </a:solidFill>
            </a:endParaRPr>
          </a:p>
          <a:p>
            <a:pPr marL="0" lvl="0" indent="0">
              <a:buSzPts val="1100"/>
            </a:pPr>
            <a:endParaRPr lang="fr-FR" sz="1500" b="1">
              <a:solidFill>
                <a:srgbClr val="000091"/>
              </a:solidFill>
            </a:endParaRPr>
          </a:p>
          <a:p>
            <a:pPr indent="-317500">
              <a:lnSpc>
                <a:spcPct val="110000"/>
              </a:lnSpc>
              <a:spcBef>
                <a:spcPts val="300"/>
              </a:spcBef>
              <a:buSzPts val="1400"/>
              <a:buChar char="●"/>
            </a:pPr>
            <a:endParaRPr lang="fr-FR" sz="1500" b="1"/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262416"/>
            <a:ext cx="8424000" cy="55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Lutter contre les inégalités dans le cadre de la double transition écologique et numérique</a:t>
            </a:r>
            <a:endParaRPr lang="en-US" sz="1400" b="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767B41-6461-823F-9207-EC7353A6ED2C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r>
              <a:rPr lang="fr-FR" sz="1200" b="1" dirty="0"/>
              <a:t> </a:t>
            </a:r>
            <a:r>
              <a:rPr lang="fr-FR" sz="1200" b="1" u="sng" dirty="0"/>
              <a:t>HORIZON-CL2-2023-TRANSFORMATIONS-01-10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Budget global : </a:t>
            </a:r>
            <a:r>
              <a:rPr lang="fr-FR" sz="1200" b="1" dirty="0"/>
              <a:t>9M€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 </a:t>
            </a:r>
            <a:r>
              <a:rPr lang="fr-FR" sz="1200" b="1" dirty="0"/>
              <a:t>Action de Recherche et Innovation (RIA)</a:t>
            </a:r>
            <a:r>
              <a:rPr lang="en-US" sz="1200" dirty="0"/>
              <a:t>​</a:t>
            </a:r>
          </a:p>
        </p:txBody>
      </p:sp>
      <p:sp>
        <p:nvSpPr>
          <p:cNvPr id="3" name="Rectangle : coins arrondis 5">
            <a:extLst>
              <a:ext uri="{FF2B5EF4-FFF2-40B4-BE49-F238E27FC236}">
                <a16:creationId xmlns:a16="http://schemas.microsoft.com/office/drawing/2014/main" id="{71D50409-2F30-07BE-D4B3-3EF810921EFA}"/>
              </a:ext>
            </a:extLst>
          </p:cNvPr>
          <p:cNvSpPr/>
          <p:nvPr/>
        </p:nvSpPr>
        <p:spPr>
          <a:xfrm>
            <a:off x="359999" y="4172480"/>
            <a:ext cx="8495766" cy="876600"/>
          </a:xfrm>
          <a:prstGeom prst="round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fr-FR" sz="1200" b="1" dirty="0"/>
              <a:t>Voir aussi : 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Pathways towards the decarbonisation and resilience of the European economy in the timeframe 2030-2050 and beyond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SC5-06-2016-2017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Behavioural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social and cultural change for the Green Deal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LC-GD-10-2-2020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Research for inclusive growth: addressing the socioeconomic effects of technological transformations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TRANSFORMATIONS-01-2018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To set up a digital accessibility observatory as a forum to take stock of market and technological developments, monitor progress in digital accessibility and provide opportunities for exchange of best practices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DT-TRANSFORMATIONS-23-2020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C01BFC3-9655-487B-82CD-522CACC4769E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F4540EE-EDEA-4147-AA37-2B717392C37E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1B1147-806A-41E7-BE70-1CCEC6105D7C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032F958C-F082-4EA7-BE4A-B9177E29E9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D2C2B13-7A36-4AF7-9D1C-F8B78524F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40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Remote working arrangements and their economic, social and spatial effects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861399"/>
            <a:ext cx="8424000" cy="275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>
                <a:solidFill>
                  <a:schemeClr val="accent4"/>
                </a:solidFill>
              </a:rPr>
              <a:t>Attendus </a:t>
            </a:r>
            <a:endParaRPr lang="fr-FR" sz="150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Mieux comprendre l’impact du télétravail </a:t>
            </a:r>
            <a:r>
              <a:rPr lang="fr-FR" sz="1500" b="1"/>
              <a:t>sur les conditions de vie et les conditions de travail </a:t>
            </a:r>
            <a:r>
              <a:rPr lang="fr-FR" sz="1500"/>
              <a:t>: santé et sécurité au travail, temps de travail…</a:t>
            </a: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Mieux comprendre les </a:t>
            </a:r>
            <a:r>
              <a:rPr lang="fr-FR" sz="1500" b="1"/>
              <a:t>implications territoriales </a:t>
            </a:r>
            <a:r>
              <a:rPr lang="fr-FR" sz="1500"/>
              <a:t>du développement du télétravail.</a:t>
            </a: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Proposer des </a:t>
            </a:r>
            <a:r>
              <a:rPr lang="fr-FR" sz="1500" b="1"/>
              <a:t>recommandations </a:t>
            </a:r>
            <a:r>
              <a:rPr lang="fr-FR" sz="1500"/>
              <a:t>pour aider les </a:t>
            </a:r>
            <a:r>
              <a:rPr lang="fr-FR" sz="1500" b="1"/>
              <a:t>zones urbaines et les zones rurales </a:t>
            </a:r>
            <a:r>
              <a:rPr lang="fr-FR" sz="1500"/>
              <a:t>à anticiper les tendances de l’évolution du télétravail, à faire face aux défis soulevés et à en saisir les opportunités.</a:t>
            </a:r>
            <a:endParaRPr lang="fr-FR" sz="1500">
              <a:solidFill>
                <a:srgbClr val="00009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565889"/>
            <a:ext cx="8424000" cy="29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Le télétravail : modalités et effets économiques, sociaux et territoriaux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D7D585-CC4D-0A2E-7E80-11C5E590F665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u="sng" dirty="0"/>
              <a:t>HORIZON-CL2-2023-TRANSFORMATIONS-01-01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Budget global : </a:t>
            </a:r>
            <a:r>
              <a:rPr lang="fr-FR" sz="1200" b="1" dirty="0"/>
              <a:t>9M€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 </a:t>
            </a:r>
            <a:r>
              <a:rPr lang="fr-FR" sz="1200" b="1" dirty="0"/>
              <a:t>Action de Recherche et Innovation (RIA)</a:t>
            </a:r>
            <a:endParaRPr lang="en-US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A54C812-5042-4D7D-B9BF-6223852907CD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399B7DD-35C5-48A9-BFAF-06D83A3E07A1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486923-57FB-434D-85A8-8713EB4A3185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AACD5B57-856E-48D7-8138-E92467F612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A29D6EA-729E-4696-98BD-11BCC32CC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30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Integrated care solutions for better quality, person-centered long-term care and territorial inequalities in their provision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916336"/>
            <a:ext cx="8413217" cy="3228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>
                <a:solidFill>
                  <a:schemeClr val="accent4"/>
                </a:solidFill>
              </a:rPr>
              <a:t>Attendus </a:t>
            </a:r>
            <a:endParaRPr lang="fr-FR" sz="150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Mieux comprendre les </a:t>
            </a:r>
            <a:r>
              <a:rPr lang="fr-FR" sz="1450" b="1"/>
              <a:t>solutions intégrées de soins de longue durée</a:t>
            </a:r>
            <a:r>
              <a:rPr lang="fr-FR" sz="1450"/>
              <a:t> pour améliorer la qualité de ces services.</a:t>
            </a: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Mieux comprendre </a:t>
            </a:r>
            <a:r>
              <a:rPr lang="fr-FR" sz="1450" b="1"/>
              <a:t>l'impact sur les aidants</a:t>
            </a:r>
            <a:r>
              <a:rPr lang="fr-FR" sz="1450"/>
              <a:t>, dont ceux du secteur informel, en termes de développement de leurs compétences et de leurs besoins.</a:t>
            </a: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Analyser les </a:t>
            </a:r>
            <a:r>
              <a:rPr lang="fr-FR" sz="1450" b="1"/>
              <a:t>pratiques prometteuses</a:t>
            </a:r>
            <a:r>
              <a:rPr lang="fr-FR" sz="1450"/>
              <a:t>, en particulier le potentiel des TIC, et élaborer des recommandations politiques. </a:t>
            </a: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Fournir aux décideurs politiques, aux niveaux européens, nationaux et locaux, des informations sur les </a:t>
            </a:r>
            <a:r>
              <a:rPr lang="fr-FR" sz="1450" b="1"/>
              <a:t>inégalités d’accès à ces soins</a:t>
            </a:r>
            <a:r>
              <a:rPr lang="fr-FR" sz="1450"/>
              <a:t>, les écarts entre l’offre et la demande, leurs principaux facteurs.</a:t>
            </a:r>
          </a:p>
          <a:p>
            <a:pPr marL="0" lvl="0" indent="0">
              <a:buClr>
                <a:srgbClr val="000000"/>
              </a:buClr>
              <a:buSzPts val="1100"/>
            </a:pPr>
            <a:endParaRPr lang="fr-FR" sz="1500" b="1">
              <a:solidFill>
                <a:srgbClr val="000091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549439"/>
            <a:ext cx="8424000" cy="27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Solutions intégrées de soins de longue durée, réduction des inégalités territoriales d’accès à ces soins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16C553-FB11-8979-508C-B3B61CACCE9B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r>
              <a:rPr lang="fr-FR" sz="1200" b="1" u="sng" dirty="0"/>
              <a:t>HORIZON-CL2-2023-TRANSFORMATIONS-01-08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Budget global : </a:t>
            </a:r>
            <a:r>
              <a:rPr lang="fr-FR" sz="1200" b="1" dirty="0"/>
              <a:t>9M€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 </a:t>
            </a:r>
            <a:r>
              <a:rPr lang="fr-FR" sz="1200" b="1" dirty="0"/>
              <a:t>Action de Recherche et d'Innovation (RIA)</a:t>
            </a:r>
            <a:r>
              <a:rPr lang="en-US" sz="1200" dirty="0"/>
              <a:t>​</a:t>
            </a:r>
          </a:p>
        </p:txBody>
      </p:sp>
      <p:sp>
        <p:nvSpPr>
          <p:cNvPr id="3" name="Rectangle : coins arrondis 5">
            <a:extLst>
              <a:ext uri="{FF2B5EF4-FFF2-40B4-BE49-F238E27FC236}">
                <a16:creationId xmlns:a16="http://schemas.microsoft.com/office/drawing/2014/main" id="{9F1B3200-55B8-1655-2841-F06DC30A835B}"/>
              </a:ext>
            </a:extLst>
          </p:cNvPr>
          <p:cNvSpPr/>
          <p:nvPr/>
        </p:nvSpPr>
        <p:spPr>
          <a:xfrm>
            <a:off x="359999" y="4552122"/>
            <a:ext cx="8495766" cy="496956"/>
          </a:xfrm>
          <a:prstGeom prst="round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91440" tIns="45720" rIns="91440" bIns="45720" rtlCol="0" anchor="ctr"/>
          <a:lstStyle/>
          <a:p>
            <a:r>
              <a:rPr lang="fr-FR" sz="1200" b="1" dirty="0"/>
              <a:t>Voir aussi : 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Advanced ICT systems and services for integrated care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PHC-25-2015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, Applied co-creation to deliver public services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CO-CREATION-04-2017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, The role of social economy in addressing social exclusion, providing quality jobs and greater sustainability HORIZON-CL2-2024 TRANSFORMATIONS-01-09</a:t>
            </a:r>
            <a:endParaRPr lang="en-GB" sz="10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EF8B805-AA94-4B5C-B6B9-A59CB42FBA70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8878E1AA-85E0-40E1-88B7-AAFD32869E71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20DE92-85D5-4AD6-BE45-714C9B32D543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61040A44-B080-4B45-BCEB-A31E126290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2ADEFDA-1132-4238-B605-6921534A8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98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E659C2F8-8B25-4230-8EE8-BBB336FE7F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976B5B-8C98-4F2D-8A4B-FC6F8FC0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Marché du travail et éducation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9F3D93-FB53-4E17-A8F7-15BE4E27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F8B2AF-060C-469B-83BB-48AEC9E0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6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Mapping of longitudinal data and assessment of inequalities in education, training and learning achievements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2033637"/>
            <a:ext cx="8413217" cy="3027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>
                <a:solidFill>
                  <a:schemeClr val="accent4"/>
                </a:solidFill>
              </a:rPr>
              <a:t>Attendus </a:t>
            </a:r>
            <a:endParaRPr lang="fr-FR" sz="1500">
              <a:solidFill>
                <a:schemeClr val="accent4"/>
              </a:solidFill>
            </a:endParaRP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Font typeface="Arial"/>
              <a:buChar char="•"/>
            </a:pPr>
            <a:r>
              <a:rPr lang="fr-FR" sz="1450" b="1"/>
              <a:t>Cartographier </a:t>
            </a:r>
            <a:r>
              <a:rPr lang="fr-FR" sz="1450"/>
              <a:t>les données longitudinales existantes permettant de </a:t>
            </a:r>
            <a:r>
              <a:rPr lang="fr-FR" sz="1450" b="1"/>
              <a:t>suivre des cohortes</a:t>
            </a:r>
            <a:r>
              <a:rPr lang="fr-FR" sz="1450"/>
              <a:t> </a:t>
            </a:r>
            <a:r>
              <a:rPr lang="fr-FR" sz="1450" b="1"/>
              <a:t>individuelles d'élèves </a:t>
            </a:r>
            <a:r>
              <a:rPr lang="fr-FR" sz="1450"/>
              <a:t>dans le temps, d'évaluer leurs acquis et d'analyser les tendances en matière d'inégalités dans l’éducation.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Analyser la production scientifique dans le domaine et </a:t>
            </a:r>
            <a:r>
              <a:rPr lang="fr-FR" sz="1450" b="1"/>
              <a:t>choisir les méthodes les mieux à même d’évaluer </a:t>
            </a:r>
            <a:r>
              <a:rPr lang="fr-FR" sz="1450"/>
              <a:t>les inégalités et de suivre dans la durée les acquis de l’éducation et de la formation. 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50"/>
              <a:t>Analyser les données longitudinales existantes pour </a:t>
            </a:r>
            <a:r>
              <a:rPr lang="fr-FR" sz="1450" b="1"/>
              <a:t>identifier les interventions</a:t>
            </a:r>
            <a:r>
              <a:rPr lang="fr-FR" sz="1450"/>
              <a:t> qui compensent les inégalités dans les acquisitions de connaissances et de compétences au fil du temps.</a:t>
            </a:r>
            <a:endParaRPr lang="fr-FR" sz="1450" b="1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549436"/>
            <a:ext cx="8424000" cy="48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Inégalités dans l'éducation, la formation et les acquisitions de connaissances et de compétences : cartographie des données longitudinales et évaluation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2C4890-BDEE-613F-5DD8-4DD767818141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r>
              <a:rPr lang="fr-FR" sz="1200" b="1" u="sng" dirty="0"/>
              <a:t>HORIZON-CL2-2023-TRANSFORMATIONS-01-06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Budget global : </a:t>
            </a:r>
            <a:r>
              <a:rPr lang="fr-FR" sz="1200" b="1" dirty="0"/>
              <a:t>9M€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 </a:t>
            </a:r>
            <a:r>
              <a:rPr lang="fr-FR" sz="1200" b="1" dirty="0"/>
              <a:t>Action de Recherche et Innovation (RIA)</a:t>
            </a:r>
            <a:r>
              <a:rPr lang="en-US" sz="1200" dirty="0"/>
              <a:t>​</a:t>
            </a:r>
          </a:p>
        </p:txBody>
      </p:sp>
      <p:sp>
        <p:nvSpPr>
          <p:cNvPr id="3" name="Rectangle : coins arrondis 5">
            <a:extLst>
              <a:ext uri="{FF2B5EF4-FFF2-40B4-BE49-F238E27FC236}">
                <a16:creationId xmlns:a16="http://schemas.microsoft.com/office/drawing/2014/main" id="{BE8405E2-165B-2F1B-A1B6-75F1C25A3936}"/>
              </a:ext>
            </a:extLst>
          </p:cNvPr>
          <p:cNvSpPr/>
          <p:nvPr/>
        </p:nvSpPr>
        <p:spPr>
          <a:xfrm>
            <a:off x="359999" y="4322618"/>
            <a:ext cx="8495766" cy="726460"/>
          </a:xfrm>
          <a:prstGeom prst="round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91440" tIns="45720" rIns="91440" bIns="45720" rtlCol="0" anchor="ctr"/>
          <a:lstStyle/>
          <a:p>
            <a:r>
              <a:rPr lang="fr-FR" sz="1200" b="1" dirty="0"/>
              <a:t>Voir aussi 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Tackling inequalities at their roots: new policies for fairness in education from early age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REV-INEQUAL-06-2016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Enhancing access and uptake of education to reverse inequalities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TRANSFORMATIONS-22-2020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Addressing poor learning outcomes in basic skills and early school leaving at national, regional and local level in Europe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HORIZON-CL2-2021-TRANSFORMATIONS-01-04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Lifelong learning for young adults: better policies for growth and inclusion in Europe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YOUNG-3-2015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C5B9459-AA1A-42B2-A536-38EE39BA0EE4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F35008C-2FD6-410E-B724-7CA20B25E785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BC5382-3929-448D-A34F-B9580CA18CD1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418F1B2D-59BF-41A3-8552-CE19781EB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073125C-BD32-4490-9E48-A75F6BBF2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32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Efficiency and effectiveness of investment in high-quality education and training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6582" y="1831397"/>
            <a:ext cx="8424000" cy="246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>
                <a:solidFill>
                  <a:schemeClr val="accent4"/>
                </a:solidFill>
              </a:rPr>
              <a:t>Attendus </a:t>
            </a:r>
            <a:endParaRPr lang="fr-FR" sz="1500">
              <a:solidFill>
                <a:schemeClr val="accent4"/>
              </a:solidFill>
            </a:endParaRP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00"/>
              <a:t>Concevoir et développer des méthodologies pour </a:t>
            </a:r>
            <a:r>
              <a:rPr lang="fr-FR" sz="1400" b="1"/>
              <a:t>évaluer l’efficacité et la performance des mesures politiques et des programmes</a:t>
            </a:r>
            <a:r>
              <a:rPr lang="fr-FR" sz="1400"/>
              <a:t> dans le domaine de l’éducation et de la formation, en se fondant sur des </a:t>
            </a:r>
            <a:r>
              <a:rPr lang="fr-FR" sz="1400" b="1"/>
              <a:t>méthodes quantitatives.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00"/>
              <a:t>Identifier les politiques d’éducation et de formation qui garantissent </a:t>
            </a:r>
            <a:r>
              <a:rPr lang="fr-FR" sz="1400" b="1"/>
              <a:t>un usage efficace des fonds publics</a:t>
            </a:r>
            <a:r>
              <a:rPr lang="fr-FR" sz="1400"/>
              <a:t> pour améliorer ce que les élèves retirent de leur formation, et pour favoriser l’équité et l’inclusion.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400"/>
              <a:t>Elaborer des </a:t>
            </a:r>
            <a:r>
              <a:rPr lang="fr-FR" sz="1400" b="1"/>
              <a:t>recommandations politiques pour façonner les réformes</a:t>
            </a:r>
            <a:r>
              <a:rPr lang="fr-FR" sz="1400"/>
              <a:t>, les politiques, les programmes et le actions dans le domaine de l’éducation et de la formation.</a:t>
            </a:r>
          </a:p>
          <a:p>
            <a:pPr marL="171450" indent="-171450">
              <a:buClr>
                <a:schemeClr val="dk1"/>
              </a:buClr>
              <a:buSzPts val="1100"/>
              <a:buChar char="•"/>
            </a:pPr>
            <a:endParaRPr lang="fr-FR" sz="1400" b="1">
              <a:solidFill>
                <a:schemeClr val="accent4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  <a:buChar char="•"/>
            </a:pPr>
            <a:endParaRPr lang="fr-FR" sz="1500" b="1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565889"/>
            <a:ext cx="8424000" cy="26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Efficacité et performance de l’investissement dans une éducation et une formation de grande qualité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66D9B0-90A0-46BE-9EDE-1EFB1B431870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r>
              <a:rPr lang="fr-FR" sz="1200" b="1" u="sng" dirty="0"/>
              <a:t>HORIZON-CL2-2023-TRANSFORMATIONS-01-05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Budget global : </a:t>
            </a:r>
            <a:r>
              <a:rPr lang="fr-FR" sz="1200" b="1" dirty="0"/>
              <a:t>9M€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b="1" dirty="0"/>
              <a:t>Action de Recherche et Innovation (RIA)</a:t>
            </a:r>
            <a:r>
              <a:rPr lang="en-US" sz="1200" dirty="0"/>
              <a:t>​</a:t>
            </a:r>
          </a:p>
        </p:txBody>
      </p:sp>
      <p:sp>
        <p:nvSpPr>
          <p:cNvPr id="3" name="Rectangle : coins arrondis 5">
            <a:extLst>
              <a:ext uri="{FF2B5EF4-FFF2-40B4-BE49-F238E27FC236}">
                <a16:creationId xmlns:a16="http://schemas.microsoft.com/office/drawing/2014/main" id="{EB5500C0-7763-7016-BAF8-A85B5ED2D98A}"/>
              </a:ext>
            </a:extLst>
          </p:cNvPr>
          <p:cNvSpPr/>
          <p:nvPr/>
        </p:nvSpPr>
        <p:spPr>
          <a:xfrm>
            <a:off x="359999" y="4225636"/>
            <a:ext cx="8495766" cy="823442"/>
          </a:xfrm>
          <a:prstGeom prst="round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fr-FR" sz="1200" b="1" dirty="0"/>
              <a:t>Voir aussi : 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Tackling inequalities at their roots: new policies for fairness in education from early age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REV-INEQUAL-06-2016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Enhancing access and uptake of education to reverse inequalities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TRANSFORMATIONS-22-2020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Mentoring scheme for schools: mainstreaming innovation by spreading the advanced ICT-based teaching practices to a wide circle of schools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DT-TRANSFORMATIONS-21-2020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Education and skills: empowering Europe’s young innovators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CO-CREATION-01-2017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Lifelong learning for young adults: better policies for growth and inclusion in Europe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YOUNG-3-2015</a:t>
            </a:r>
            <a:endParaRPr lang="fr-FR" sz="1000" b="1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A6CDCE5-D7C2-40D2-AEAA-15F62DB6B5A2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C71E588-3F39-4B56-9645-6604DF16A8A9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9EE6F8-A048-4DB6-BD87-5D61CF5EE6AB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FC92D4EE-669D-42FE-83C4-777DAD8BC2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1B2541B-1B82-4889-9BF7-6BA11434F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45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41770" y="2369367"/>
            <a:ext cx="8060459" cy="664297"/>
          </a:xfrm>
        </p:spPr>
        <p:txBody>
          <a:bodyPr/>
          <a:lstStyle/>
          <a:p>
            <a:pPr marL="0"/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05235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Tackling European skills and </a:t>
            </a:r>
            <a:r>
              <a:rPr lang="en-US" sz="2000" err="1">
                <a:solidFill>
                  <a:schemeClr val="bg2"/>
                </a:solidFill>
              </a:rPr>
              <a:t>labour</a:t>
            </a:r>
            <a:r>
              <a:rPr lang="en-US" sz="2000">
                <a:solidFill>
                  <a:schemeClr val="bg2"/>
                </a:solidFill>
              </a:rPr>
              <a:t> shortages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666041"/>
            <a:ext cx="8413217" cy="347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>
                <a:solidFill>
                  <a:schemeClr val="accent4"/>
                </a:solidFill>
              </a:rPr>
              <a:t>Attendus </a:t>
            </a:r>
            <a:endParaRPr lang="fr-FR" sz="1500">
              <a:solidFill>
                <a:schemeClr val="accent4"/>
              </a:solidFill>
            </a:endParaRP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Fournir aux décideurs politiques un ensemble de </a:t>
            </a:r>
            <a:r>
              <a:rPr lang="fr-FR" sz="1500" b="1"/>
              <a:t>données au niveau européen</a:t>
            </a:r>
            <a:r>
              <a:rPr lang="fr-FR" sz="1500"/>
              <a:t> sur les pénuries de compétences et de main-d'œuvre.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Mettre à disposition des </a:t>
            </a:r>
            <a:r>
              <a:rPr lang="fr-FR" sz="1500" b="1"/>
              <a:t>citoyens et des décideurs </a:t>
            </a:r>
            <a:r>
              <a:rPr lang="fr-FR" sz="1500"/>
              <a:t>politiques des </a:t>
            </a:r>
            <a:r>
              <a:rPr lang="fr-FR" sz="1500" b="1"/>
              <a:t>indicateurs </a:t>
            </a:r>
            <a:r>
              <a:rPr lang="fr-FR" sz="1500"/>
              <a:t>solides à l'échelle européenne sur les pénuries de compétences et de main-d'œuvre, comparables entre les pays.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Fournir aux décideurs politiques des </a:t>
            </a:r>
            <a:r>
              <a:rPr lang="fr-FR" sz="1500" b="1"/>
              <a:t>pistes viables pour réduire les pénuries</a:t>
            </a:r>
            <a:r>
              <a:rPr lang="fr-FR" sz="1500"/>
              <a:t> de compétences et l'inadéquation des compétences aux besoins des marchés du travail.</a:t>
            </a:r>
          </a:p>
          <a:p>
            <a:pPr marL="0" lvl="0" indent="0">
              <a:buClr>
                <a:srgbClr val="000000"/>
              </a:buClr>
              <a:buSzPts val="1100"/>
            </a:pPr>
            <a:endParaRPr lang="fr-FR" sz="1500" b="1">
              <a:solidFill>
                <a:srgbClr val="EA5433"/>
              </a:solidFill>
            </a:endParaRPr>
          </a:p>
          <a:p>
            <a:pPr marL="0" lvl="0" indent="0">
              <a:buClr>
                <a:srgbClr val="000000"/>
              </a:buClr>
              <a:buSzPts val="1100"/>
            </a:pPr>
            <a:endParaRPr lang="fr-FR" sz="1500" b="1">
              <a:solidFill>
                <a:srgbClr val="EA5433"/>
              </a:solidFill>
            </a:endParaRPr>
          </a:p>
          <a:p>
            <a:pPr marL="0" lvl="0" indent="0">
              <a:buClr>
                <a:srgbClr val="000000"/>
              </a:buClr>
              <a:buSzPts val="1100"/>
            </a:pPr>
            <a:endParaRPr lang="fr-FR" sz="1500" b="1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311709"/>
            <a:ext cx="8424000" cy="28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Lutter contre les pénuries de compétences et de main-d'œuvre en Europe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737889-5ED4-54C0-34BB-DEBCD3EE62C2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r>
              <a:rPr lang="fr-FR" sz="1200" b="1" u="sng" dirty="0"/>
              <a:t>HORIZON-CL2-2023-TRANSFORMATIONS-01-07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Budget global : </a:t>
            </a:r>
            <a:r>
              <a:rPr lang="fr-FR" sz="1200" b="1" dirty="0"/>
              <a:t>9M€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 </a:t>
            </a:r>
            <a:r>
              <a:rPr lang="fr-FR" sz="1200" b="1" dirty="0"/>
              <a:t>Action de Recherche et Innovation (RIA)</a:t>
            </a:r>
            <a:r>
              <a:rPr lang="en-US" sz="1200" dirty="0"/>
              <a:t>​</a:t>
            </a:r>
          </a:p>
        </p:txBody>
      </p:sp>
      <p:sp>
        <p:nvSpPr>
          <p:cNvPr id="3" name="Rectangle : coins arrondis 5">
            <a:extLst>
              <a:ext uri="{FF2B5EF4-FFF2-40B4-BE49-F238E27FC236}">
                <a16:creationId xmlns:a16="http://schemas.microsoft.com/office/drawing/2014/main" id="{36719262-E21E-4467-97A3-5C96924B1E7E}"/>
              </a:ext>
            </a:extLst>
          </p:cNvPr>
          <p:cNvSpPr/>
          <p:nvPr/>
        </p:nvSpPr>
        <p:spPr>
          <a:xfrm>
            <a:off x="318724" y="4559049"/>
            <a:ext cx="8495766" cy="496956"/>
          </a:xfrm>
          <a:prstGeom prst="round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fr-FR" sz="1200" b="1" dirty="0"/>
              <a:t>Voir aussi : 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Technological transformations, skills and globalization - future challenges for shared prosperity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TRANSFORMATIONS-18-2020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Conditions for the successful development of skills matched to needs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HORIZON-CL2-2022-TRANSFORMATIONS-01-07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Global Shortages and Skill Partnerships HORIZON-CL2-2023-TRANSFORMATIONS-01-03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E5F197B-363B-4707-BE53-E759F750019E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04F3364-BD26-4758-9D4C-FBE5C959A381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DE7609A-011C-434C-9693-3D631B2F9386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67C79716-8ED7-4B4B-9EFC-1C73FC8ADA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92E3791-74E0-4F2F-B059-0141AB604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57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245CFE01-7EDA-4176-B5B2-6C8F5271E2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8E327A3-8DAC-4F4E-82D0-A8005356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Migrations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2AC41C-81A6-449C-BCAD-67F6055B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64EB28-A30C-499F-BDB8-4C1724C5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2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Global Shortages and Skill Partnerships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661775"/>
            <a:ext cx="8413217" cy="333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>
                <a:solidFill>
                  <a:schemeClr val="accent4"/>
                </a:solidFill>
              </a:rPr>
              <a:t>Attendus </a:t>
            </a:r>
            <a:endParaRPr lang="fr-FR" sz="1500">
              <a:solidFill>
                <a:schemeClr val="accent4"/>
              </a:solidFill>
            </a:endParaRP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Fournir des outils aux décideurs politiques </a:t>
            </a:r>
            <a:r>
              <a:rPr lang="fr-FR" sz="1500" b="1"/>
              <a:t>pour gérer les pénuries de compétences</a:t>
            </a:r>
            <a:r>
              <a:rPr lang="fr-FR" sz="1500"/>
              <a:t> sur les marchés du travail au sein de l’UE.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Présenter une vue d’ensemble des avantages et des inconvénients du </a:t>
            </a:r>
            <a:r>
              <a:rPr lang="fr-FR" sz="1500" b="1"/>
              <a:t>recours à des immigrés</a:t>
            </a:r>
            <a:r>
              <a:rPr lang="fr-FR" sz="1500"/>
              <a:t> pour combler ces pénuries ; les </a:t>
            </a:r>
            <a:r>
              <a:rPr lang="fr-FR" sz="1500" b="1"/>
              <a:t>comparer avec d’autres solutions</a:t>
            </a:r>
            <a:r>
              <a:rPr lang="fr-FR" sz="1500"/>
              <a:t> comme l’éducation, l’amélioration des compétences, l’automatisation.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/>
              <a:t>Améliorer la </a:t>
            </a:r>
            <a:r>
              <a:rPr lang="fr-FR" sz="1500" b="1"/>
              <a:t>gouvernance de l’UE</a:t>
            </a:r>
            <a:r>
              <a:rPr lang="fr-FR" sz="1500"/>
              <a:t> en matière de migration, en prenant en compte à la fois les besoins des pays de l’UE et ceux des pays hors UE.</a:t>
            </a:r>
          </a:p>
          <a:p>
            <a:pPr marL="171450" indent="-171450">
              <a:buClr>
                <a:schemeClr val="dk1"/>
              </a:buClr>
              <a:buSzPts val="1100"/>
              <a:buChar char="•"/>
            </a:pPr>
            <a:endParaRPr lang="fr-FR" sz="1500" b="1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/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311710"/>
            <a:ext cx="8424000" cy="28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Les partenariats internationaux de l’UE liés aux pénuries de compétences sur le marché du travail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4F4A64-002C-18F6-5AD0-5BA6378D9046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r>
              <a:rPr lang="fr-FR" sz="1200" b="1" dirty="0"/>
              <a:t> </a:t>
            </a:r>
            <a:r>
              <a:rPr lang="fr-FR" sz="1200" b="1" u="sng" dirty="0"/>
              <a:t>HORIZON-CL2-2023-TRANSFORMATIONS-01-03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Budget global : </a:t>
            </a:r>
            <a:r>
              <a:rPr lang="fr-FR" sz="1200" b="1" dirty="0"/>
              <a:t>9M€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 </a:t>
            </a:r>
            <a:r>
              <a:rPr lang="fr-FR" sz="1200" b="1" dirty="0"/>
              <a:t>Action de Recherche et Innovation (RIA)</a:t>
            </a:r>
            <a:r>
              <a:rPr lang="en-US" sz="1200" dirty="0"/>
              <a:t>​</a:t>
            </a:r>
          </a:p>
        </p:txBody>
      </p:sp>
      <p:sp>
        <p:nvSpPr>
          <p:cNvPr id="3" name="Rectangle : coins arrondis 5">
            <a:extLst>
              <a:ext uri="{FF2B5EF4-FFF2-40B4-BE49-F238E27FC236}">
                <a16:creationId xmlns:a16="http://schemas.microsoft.com/office/drawing/2014/main" id="{2CF1BA7C-B2E6-4410-0C1B-E127B4B09252}"/>
              </a:ext>
            </a:extLst>
          </p:cNvPr>
          <p:cNvSpPr/>
          <p:nvPr/>
        </p:nvSpPr>
        <p:spPr>
          <a:xfrm>
            <a:off x="359999" y="4552122"/>
            <a:ext cx="8495766" cy="496956"/>
          </a:xfrm>
          <a:prstGeom prst="round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fr-FR" sz="1200" b="1" dirty="0"/>
              <a:t>Voir aussi : 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The European growth agenda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EURO-2-2014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Tackling European skills and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labour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shortages HORIZON-CL2-2023-TRANSFORMATIONS-01-07 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A0C5471-64DD-4FD6-A552-7FD806B47F0C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D61C67C-D420-4814-B7CA-76F46DAD72C5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9153E7D-12CB-43AD-A6AE-FE047F27B446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805E34BF-A7EA-4F37-8F5F-CC90304AE8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42466E1-759E-4C2B-A674-13A528453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368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sz="2000">
                <a:solidFill>
                  <a:schemeClr val="bg2"/>
                </a:solidFill>
              </a:rPr>
              <a:t>Bridging the migration research to policy gap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614789"/>
            <a:ext cx="8413217" cy="331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 dirty="0">
                <a:solidFill>
                  <a:schemeClr val="accent4"/>
                </a:solidFill>
              </a:rPr>
              <a:t>Attendus </a:t>
            </a:r>
            <a:endParaRPr lang="fr-FR" sz="1500" dirty="0">
              <a:solidFill>
                <a:schemeClr val="accent4"/>
              </a:solidFill>
            </a:endParaRP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 dirty="0"/>
              <a:t>Développer une méthodologie et structurer un réseau </a:t>
            </a:r>
            <a:r>
              <a:rPr lang="fr-FR" sz="1500" b="1" dirty="0"/>
              <a:t>pour mieux faire connaître les résultats de la recherche aux décideurs politiques et aux acteurs de terrain.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 dirty="0"/>
              <a:t>Tirer des connaissances produites </a:t>
            </a:r>
            <a:r>
              <a:rPr lang="fr-FR" sz="1500" b="1" dirty="0"/>
              <a:t>des informations utiles</a:t>
            </a:r>
            <a:r>
              <a:rPr lang="fr-FR" sz="1500" dirty="0"/>
              <a:t> aux décideurs politiques.</a:t>
            </a:r>
          </a:p>
          <a:p>
            <a:pPr marL="419100" indent="-2857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r>
              <a:rPr lang="fr-FR" sz="1500" dirty="0"/>
              <a:t>Proposer des </a:t>
            </a:r>
            <a:r>
              <a:rPr lang="fr-FR" sz="1500" b="1" dirty="0"/>
              <a:t>méthodologies innovantes pour développer l’apprentissage mutuel </a:t>
            </a:r>
            <a:r>
              <a:rPr lang="fr-FR" sz="1500" dirty="0"/>
              <a:t>entre les décideurs politiques, les acteurs de terrain et les chercheurs.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/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59999" y="1262416"/>
            <a:ext cx="8424000" cy="28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4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Combler le fossé entre la recherche sur les migrations et les politiques dans ce domaine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CA986D-8EBE-097C-DDD2-61A86EB6C7D3}"/>
              </a:ext>
            </a:extLst>
          </p:cNvPr>
          <p:cNvSpPr txBox="1"/>
          <p:nvPr/>
        </p:nvSpPr>
        <p:spPr>
          <a:xfrm>
            <a:off x="3889710" y="214022"/>
            <a:ext cx="4894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r>
              <a:rPr lang="fr-FR" sz="1200" b="1" dirty="0"/>
              <a:t> </a:t>
            </a:r>
            <a:r>
              <a:rPr lang="fr-FR" sz="1200" b="1" u="sng" dirty="0"/>
              <a:t>HORIZON-CL2-2023-TRANSFORMATIONS-01-04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dirty="0"/>
              <a:t>Budget global : </a:t>
            </a:r>
            <a:r>
              <a:rPr lang="fr-FR" sz="1200" b="1" dirty="0"/>
              <a:t>4M€ - </a:t>
            </a:r>
            <a:r>
              <a:rPr lang="fr-FR" sz="1200" dirty="0"/>
              <a:t>Budget par projet :</a:t>
            </a:r>
            <a:r>
              <a:rPr lang="fr-FR" sz="1200" b="1" dirty="0"/>
              <a:t> 2 à 3M€</a:t>
            </a:r>
            <a:r>
              <a:rPr lang="en-US" sz="1200" dirty="0"/>
              <a:t>​</a:t>
            </a:r>
          </a:p>
          <a:p>
            <a:pPr algn="r" fontAlgn="base"/>
            <a:r>
              <a:rPr lang="fr-FR" sz="1200" b="1" dirty="0"/>
              <a:t>Action de Coordination et de Soutien (CSA)</a:t>
            </a:r>
            <a:r>
              <a:rPr lang="en-US" sz="1200" dirty="0"/>
              <a:t>​</a:t>
            </a:r>
          </a:p>
        </p:txBody>
      </p:sp>
      <p:sp>
        <p:nvSpPr>
          <p:cNvPr id="3" name="Rectangle : coins arrondis 5">
            <a:extLst>
              <a:ext uri="{FF2B5EF4-FFF2-40B4-BE49-F238E27FC236}">
                <a16:creationId xmlns:a16="http://schemas.microsoft.com/office/drawing/2014/main" id="{B71A2D0D-F179-B401-123B-6E0AE52BDD0F}"/>
              </a:ext>
            </a:extLst>
          </p:cNvPr>
          <p:cNvSpPr/>
          <p:nvPr/>
        </p:nvSpPr>
        <p:spPr>
          <a:xfrm>
            <a:off x="324117" y="4172480"/>
            <a:ext cx="8495766" cy="883526"/>
          </a:xfrm>
          <a:prstGeom prst="round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fr-FR" sz="1200" b="1" dirty="0"/>
              <a:t>Voir aussi : 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Research Social Platform on Migration and Asylum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REV-INEQUAL-12-2017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Current European and cross-national comparative research and research actions on Migration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REV-INEQUAL-11-2017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The European Union and the global challenge of migration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ENG-GLOBALLY-03-2017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Towards forward-looking migration governance: addressing the challenges, assessing capacities and designing future strategies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MIGRATION-02-2018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Understanding migration mobility patterns: elaborating mid and long-term migration scenarios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MIGRATION-01-2019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Social and economic effects of migration in Europe and integration policies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MIGRATION-03-2019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2469B82-0CFD-4971-89B1-0CD0A67F0F63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F744A3F5-1EFA-46EF-8191-746F1A1AABF5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996D3D-93A2-4E7E-AB90-08487A009947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BD571228-4D05-45DD-BD8D-93E817F1B1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C1CE57C-8F83-404B-94FB-9A7AB1513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166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245CFE01-7EDA-4176-B5B2-6C8F5271E2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8E327A3-8DAC-4F4E-82D0-A8005356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Et en 2024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2AC41C-81A6-449C-BCAD-67F6055B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64EB28-A30C-499F-BDB8-4C1724C5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9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359997" y="947762"/>
            <a:ext cx="8424000" cy="39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2500"/>
            </a:pPr>
            <a:r>
              <a:rPr lang="fr-FR" sz="240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Liste des topics TRANSFORMATIONS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7EE560-BC9F-3423-1095-445FABE5ED26}"/>
              </a:ext>
            </a:extLst>
          </p:cNvPr>
          <p:cNvSpPr txBox="1"/>
          <p:nvPr/>
        </p:nvSpPr>
        <p:spPr>
          <a:xfrm>
            <a:off x="359997" y="1405861"/>
            <a:ext cx="849217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35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(04) </a:t>
            </a:r>
            <a:r>
              <a:rPr lang="en-GB" altLang="fr-FR" sz="135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services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economic and social returns and value added</a:t>
            </a:r>
            <a:endParaRPr lang="en-GB" altLang="fr-FR" sz="135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35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(09) 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fr-FR" sz="135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 of social economy 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addressing social exclusion, providing quality jobs and greater sustainability</a:t>
            </a:r>
            <a:endParaRPr lang="en-GB" altLang="fr-FR" sz="135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35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(05)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 dialogue in the </a:t>
            </a:r>
            <a:r>
              <a:rPr lang="en-GB" altLang="fr-FR" sz="135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world of work</a:t>
            </a:r>
            <a:endParaRPr lang="en-GB" altLang="fr-FR" sz="135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Tx/>
              <a:tabLst>
                <a:tab pos="5754688" algn="r"/>
              </a:tabLst>
            </a:pPr>
            <a:r>
              <a:rPr kumimoji="0" lang="en-GB" altLang="fr-FR" sz="135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(01) </a:t>
            </a:r>
            <a:r>
              <a:rPr kumimoji="0" lang="en-GB" altLang="fr-FR" sz="135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 recommendations from </a:t>
            </a:r>
            <a:r>
              <a:rPr kumimoji="0" lang="en-GB" altLang="fr-FR" sz="135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socio-economic impacts of loneliness </a:t>
            </a:r>
            <a:r>
              <a:rPr kumimoji="0" lang="en-GB" altLang="fr-FR" sz="135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Europe</a:t>
            </a:r>
            <a:endParaRPr kumimoji="0" lang="en-GB" altLang="fr-FR" sz="135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35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(06) 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 the horizon: </a:t>
            </a:r>
            <a:r>
              <a:rPr lang="en-GB" altLang="fr-FR" sz="135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human-friendly deployment of artificial intelligence 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related technologies</a:t>
            </a:r>
            <a:endParaRPr lang="en-GB" altLang="fr-FR" sz="135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35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(02)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Strengthen </a:t>
            </a:r>
            <a:r>
              <a:rPr lang="en-GB" altLang="fr-FR" sz="135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fairness and resilience of active labour market policies 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address high unemployment</a:t>
            </a:r>
            <a:endParaRPr lang="en-GB" altLang="fr-FR" sz="135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Tx/>
              <a:tabLst>
                <a:tab pos="5754688" algn="r"/>
              </a:tabLst>
            </a:pPr>
            <a:r>
              <a:rPr kumimoji="0" lang="en-GB" altLang="fr-FR" sz="135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(03) </a:t>
            </a:r>
            <a:r>
              <a:rPr kumimoji="0" lang="en-GB" altLang="fr-FR" sz="135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Minimise costs and maximise benefits of </a:t>
            </a:r>
            <a:r>
              <a:rPr kumimoji="0" lang="en-GB" altLang="fr-FR" sz="135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creation and job destruction</a:t>
            </a:r>
            <a:endParaRPr kumimoji="0" lang="en-GB" altLang="fr-FR" sz="135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35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(10) </a:t>
            </a:r>
            <a:r>
              <a:rPr lang="en-GB" altLang="fr-FR" sz="135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 education and labour market transitions 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young people</a:t>
            </a:r>
            <a:endParaRPr lang="en-GB" altLang="fr-FR" sz="135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35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(11) 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Assessing and strengthening the </a:t>
            </a:r>
            <a:r>
              <a:rPr lang="en-GB" altLang="fr-FR" sz="135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complementarity between new technologies and human skills</a:t>
            </a:r>
            <a:endParaRPr lang="en-GB" altLang="fr-FR" sz="135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tabLst>
                <a:tab pos="5754688" algn="r"/>
              </a:tabLst>
            </a:pPr>
            <a:r>
              <a:rPr lang="en-GB" altLang="fr-FR" sz="135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(08) </a:t>
            </a:r>
            <a:r>
              <a:rPr lang="en-GB" altLang="fr-FR" sz="135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 and cultural awareness and expression </a:t>
            </a:r>
            <a:r>
              <a:rPr lang="en-GB" altLang="fr-FR" sz="135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education and training</a:t>
            </a:r>
            <a:endParaRPr lang="en-GB" altLang="fr-FR" sz="135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Tx/>
              <a:tabLst>
                <a:tab pos="5754688" algn="r"/>
              </a:tabLst>
            </a:pPr>
            <a:r>
              <a:rPr kumimoji="0" lang="en-GB" altLang="fr-FR" sz="135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(07) </a:t>
            </a:r>
            <a:r>
              <a:rPr kumimoji="0" lang="en-GB" altLang="fr-FR" sz="135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Methodologies for teamworking of researchers </a:t>
            </a:r>
            <a:r>
              <a:rPr kumimoji="0" lang="en-GB" altLang="fr-FR" sz="135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reinforcing transversal collaborative skills, behavioural and implementation sciences</a:t>
            </a:r>
            <a:endParaRPr kumimoji="0" lang="en-GB" altLang="fr-FR" sz="135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037DA3F-F0D2-4A28-A750-7D5098A0C3F0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D01ED6D-ABC3-457B-AF24-BA8315BAABF0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055ED9-039F-4455-AFDE-808750DA1C04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3442958B-A3F0-4B59-A266-692776805E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C41A4A0-4B98-40CF-A439-E41C189FF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4681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F53CB-87F1-451F-BFC5-7784D4C8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4A553F-332F-4B68-BE47-46B3E9FD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dirty="0" smtClean="0"/>
              <a:pPr/>
              <a:t>26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F5C202-EB4B-439F-BB92-720068932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PCN SHS ET VOUS</a:t>
            </a:r>
          </a:p>
        </p:txBody>
      </p:sp>
    </p:spTree>
    <p:extLst>
      <p:ext uri="{BB962C8B-B14F-4D97-AF65-F5344CB8AC3E}">
        <p14:creationId xmlns:p14="http://schemas.microsoft.com/office/powerpoint/2010/main" val="1298558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>
            <a:spLocks noGrp="1"/>
          </p:cNvSpPr>
          <p:nvPr>
            <p:ph type="body" idx="1"/>
          </p:nvPr>
        </p:nvSpPr>
        <p:spPr>
          <a:xfrm>
            <a:off x="359999" y="1027320"/>
            <a:ext cx="8647694" cy="367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fr-FR" sz="2000" b="1" dirty="0"/>
              <a:t>Le Point de Contact National Cluster 2 - SHS</a:t>
            </a:r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</p:txBody>
      </p:sp>
      <p:pic>
        <p:nvPicPr>
          <p:cNvPr id="16386" name="Picture 2" descr="/var/folders/8j/9b5kksxs04n_0fl5tt05ywbs255cp_/T/com.microsoft.Powerpoint/WebArchiveCopyPasteTempFiles/xkWhIAAAAASUVORK5CYII=">
            <a:extLst>
              <a:ext uri="{FF2B5EF4-FFF2-40B4-BE49-F238E27FC236}">
                <a16:creationId xmlns:a16="http://schemas.microsoft.com/office/drawing/2014/main" id="{230F454A-6917-DC4E-867D-8DF57E66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57" y="843455"/>
            <a:ext cx="20846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15D388A-ECF3-114F-99D7-721FC359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36022"/>
              </p:ext>
            </p:extLst>
          </p:nvPr>
        </p:nvGraphicFramePr>
        <p:xfrm>
          <a:off x="360000" y="1427195"/>
          <a:ext cx="8427448" cy="312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833197995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348020799"/>
                    </a:ext>
                  </a:extLst>
                </a:gridCol>
                <a:gridCol w="3137580">
                  <a:extLst>
                    <a:ext uri="{9D8B030D-6E8A-4147-A177-3AD203B41FA5}">
                      <a16:colId xmlns:a16="http://schemas.microsoft.com/office/drawing/2014/main" val="2221850590"/>
                    </a:ext>
                  </a:extLst>
                </a:gridCol>
              </a:tblGrid>
              <a:tr h="576956"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chemeClr val="bg2"/>
                          </a:solidFill>
                        </a:rPr>
                        <a:t>Julien Ténédos</a:t>
                      </a:r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i="1">
                          <a:solidFill>
                            <a:schemeClr val="bg2"/>
                          </a:solidFill>
                        </a:rPr>
                        <a:t>Coordinateur </a:t>
                      </a:r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Clusters 2-3</a:t>
                      </a:r>
                      <a:endParaRPr lang="fr-FR" sz="1400" i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bg2"/>
                          </a:solidFill>
                        </a:rPr>
                        <a:t>MESR (100%)</a:t>
                      </a:r>
                    </a:p>
                    <a:p>
                      <a:endParaRPr lang="fr-FR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794927"/>
                  </a:ext>
                </a:extLst>
              </a:tr>
              <a:tr h="576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>
                          <a:solidFill>
                            <a:schemeClr val="bg2"/>
                          </a:solidFill>
                        </a:rPr>
                        <a:t>Margot </a:t>
                      </a:r>
                      <a:r>
                        <a:rPr lang="fr-FR" sz="1400" b="1" err="1">
                          <a:solidFill>
                            <a:schemeClr val="bg2"/>
                          </a:solidFill>
                        </a:rPr>
                        <a:t>Burident</a:t>
                      </a:r>
                      <a:endParaRPr lang="fr-FR" sz="1200" b="1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fr-FR" i="1">
                          <a:solidFill>
                            <a:schemeClr val="bg2"/>
                          </a:solidFill>
                        </a:rPr>
                        <a:t>Membre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bg2"/>
                          </a:solidFill>
                        </a:rPr>
                        <a:t>MESR (40%)</a:t>
                      </a:r>
                    </a:p>
                    <a:p>
                      <a:r>
                        <a:rPr lang="fr-FR">
                          <a:solidFill>
                            <a:schemeClr val="bg2"/>
                          </a:solidFill>
                        </a:rPr>
                        <a:t>Université Picardie Jules Verne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629235"/>
                  </a:ext>
                </a:extLst>
              </a:tr>
              <a:tr h="814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>
                          <a:solidFill>
                            <a:schemeClr val="bg2"/>
                          </a:solidFill>
                        </a:rPr>
                        <a:t>Sylvie Gangloff</a:t>
                      </a:r>
                      <a:endParaRPr lang="fr-FR" sz="1200" b="1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i="1">
                          <a:solidFill>
                            <a:schemeClr val="bg2"/>
                          </a:solidFill>
                        </a:rPr>
                        <a:t>Membre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chemeClr val="bg2"/>
                          </a:solidFill>
                        </a:rPr>
                        <a:t>MESR (40%)</a:t>
                      </a:r>
                    </a:p>
                    <a:p>
                      <a:r>
                        <a:rPr lang="fr-FR">
                          <a:solidFill>
                            <a:schemeClr val="bg2"/>
                          </a:solidFill>
                        </a:rPr>
                        <a:t>Fondation Maison des Sciences de l’Homme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91505"/>
                  </a:ext>
                </a:extLst>
              </a:tr>
              <a:tr h="576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>
                          <a:solidFill>
                            <a:schemeClr val="bg2"/>
                          </a:solidFill>
                        </a:rPr>
                        <a:t>Florent </a:t>
                      </a:r>
                      <a:r>
                        <a:rPr lang="fr-FR" sz="1400" b="1" err="1">
                          <a:solidFill>
                            <a:schemeClr val="bg2"/>
                          </a:solidFill>
                        </a:rPr>
                        <a:t>Goiffon</a:t>
                      </a:r>
                      <a:endParaRPr lang="fr-FR" sz="1200" b="1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i="1">
                          <a:solidFill>
                            <a:schemeClr val="bg2"/>
                          </a:solidFill>
                        </a:rPr>
                        <a:t>Membre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MESR (40%)</a:t>
                      </a:r>
                    </a:p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Université Paul-Valéry Montpellier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18520"/>
                  </a:ext>
                </a:extLst>
              </a:tr>
              <a:tr h="576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>
                          <a:solidFill>
                            <a:schemeClr val="bg2"/>
                          </a:solidFill>
                        </a:rPr>
                        <a:t>Alexandra Torero </a:t>
                      </a:r>
                      <a:r>
                        <a:rPr lang="fr-FR" sz="1400" b="1" err="1">
                          <a:solidFill>
                            <a:schemeClr val="bg2"/>
                          </a:solidFill>
                        </a:rPr>
                        <a:t>Ibad</a:t>
                      </a:r>
                      <a:endParaRPr lang="fr-FR" sz="1200" b="1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i="1">
                          <a:solidFill>
                            <a:schemeClr val="bg2"/>
                          </a:solidFill>
                        </a:rPr>
                        <a:t>Membre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chemeClr val="bg2"/>
                          </a:solidFill>
                        </a:rPr>
                        <a:t>MESR (40%)</a:t>
                      </a:r>
                    </a:p>
                    <a:p>
                      <a:r>
                        <a:rPr lang="fr-FR">
                          <a:solidFill>
                            <a:schemeClr val="bg2"/>
                          </a:solidFill>
                        </a:rPr>
                        <a:t>Université de Lille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046136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7F4D34E-37B5-0C42-B44B-2A9097B18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444" y="1367612"/>
            <a:ext cx="889000" cy="952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A7B343-4BBF-2D40-B82C-A20C61609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724" y="1897566"/>
            <a:ext cx="889000" cy="952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DDD36F-D1DA-E545-9E84-1B43F5B14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959" y="2585861"/>
            <a:ext cx="889000" cy="952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4CE9CA-4ED4-6B49-A169-10BA6A402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158" y="3250964"/>
            <a:ext cx="889000" cy="952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59DB65-BD79-EB4C-8C81-8B09DC0E6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316" y="3828504"/>
            <a:ext cx="889000" cy="952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8FFE1C-CEB6-CD4B-BD5E-07C9AB1592D6}"/>
              </a:ext>
            </a:extLst>
          </p:cNvPr>
          <p:cNvSpPr/>
          <p:nvPr/>
        </p:nvSpPr>
        <p:spPr>
          <a:xfrm>
            <a:off x="116695" y="4835723"/>
            <a:ext cx="2666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80000"/>
            </a:pPr>
            <a:r>
              <a:rPr lang="fr-FR">
                <a:solidFill>
                  <a:srgbClr val="3333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pcn-shs@recherche.gouv.fr</a:t>
            </a:r>
            <a:r>
              <a:rPr lang="fr-FR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879105-51DB-6722-4DED-E6099F4B202B}"/>
              </a:ext>
            </a:extLst>
          </p:cNvPr>
          <p:cNvSpPr txBox="1"/>
          <p:nvPr/>
        </p:nvSpPr>
        <p:spPr>
          <a:xfrm>
            <a:off x="4943889" y="4852240"/>
            <a:ext cx="3955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80000"/>
            </a:pPr>
            <a:r>
              <a:rPr lang="fr-FR" sz="1400">
                <a:solidFill>
                  <a:srgbClr val="3333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https://www.horizon-europe.gouv.fr/cluster-2</a:t>
            </a:r>
            <a:r>
              <a:rPr lang="fr-FR" sz="1400">
                <a:solidFill>
                  <a:srgbClr val="3333FF"/>
                </a:solidFill>
              </a:rPr>
              <a:t> </a:t>
            </a:r>
            <a:endParaRPr lang="fr-FR" sz="1200">
              <a:solidFill>
                <a:srgbClr val="3333FF"/>
              </a:solidFill>
            </a:endParaRPr>
          </a:p>
        </p:txBody>
      </p:sp>
      <p:sp>
        <p:nvSpPr>
          <p:cNvPr id="12" name="Google Shape;135;p16">
            <a:extLst>
              <a:ext uri="{FF2B5EF4-FFF2-40B4-BE49-F238E27FC236}">
                <a16:creationId xmlns:a16="http://schemas.microsoft.com/office/drawing/2014/main" id="{96D19D58-FC36-415E-88F5-3899E39FA59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618030" y="348063"/>
            <a:ext cx="522011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sz="1100">
                <a:solidFill>
                  <a:schemeClr val="accent4"/>
                </a:solidFill>
              </a:rPr>
              <a:t>Le PCN SHS : CONTACTS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A1C321F-C3C5-428A-AB1B-F1A7DA58D4F5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252C55E-84A3-417D-9B42-E074A2C1FACB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A47EED-01EA-4076-B748-98E60D372A5E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51855948-A4B9-4D84-B4D5-6361A1B690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87538A5-4894-4F60-B47A-6730085D5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4484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body" idx="2"/>
          </p:nvPr>
        </p:nvSpPr>
        <p:spPr>
          <a:xfrm>
            <a:off x="3637908" y="348063"/>
            <a:ext cx="522011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sz="1100">
                <a:solidFill>
                  <a:schemeClr val="accent4"/>
                </a:solidFill>
              </a:rPr>
              <a:t>LE PCN SHS : ACTIVITES ET RESSOURCES 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E2D1F7A0-4FC8-4B90-B5E0-11E2FC9B7959}"/>
              </a:ext>
            </a:extLst>
          </p:cNvPr>
          <p:cNvGraphicFramePr/>
          <p:nvPr>
            <p:extLst/>
          </p:nvPr>
        </p:nvGraphicFramePr>
        <p:xfrm>
          <a:off x="215107" y="837738"/>
          <a:ext cx="8584578" cy="398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3C7795DE-7EE8-4179-AF0C-98C956A39F34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0DD1067-0CC7-4049-BEA6-A00C848A3D5F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CE6733-CDA2-47C1-9C44-6F58029C9CDD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52AA65B1-4391-4494-82F3-C359447427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719D4DE-0739-4DC3-9412-C97FF60CA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254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body" idx="2"/>
          </p:nvPr>
        </p:nvSpPr>
        <p:spPr>
          <a:xfrm>
            <a:off x="3637908" y="348063"/>
            <a:ext cx="522011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sz="1100" dirty="0">
                <a:solidFill>
                  <a:schemeClr val="accent4"/>
                </a:solidFill>
              </a:rPr>
              <a:t>LES PROCHAINES ACTIONS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C7795DE-7EE8-4179-AF0C-98C956A39F34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0DD1067-0CC7-4049-BEA6-A00C848A3D5F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CE6733-CDA2-47C1-9C44-6F58029C9CDD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52AA65B1-4391-4494-82F3-C359447427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719D4DE-0739-4DC3-9412-C97FF60CA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  <p:sp>
        <p:nvSpPr>
          <p:cNvPr id="11" name="Google Shape;200;p18">
            <a:extLst>
              <a:ext uri="{FF2B5EF4-FFF2-40B4-BE49-F238E27FC236}">
                <a16:creationId xmlns:a16="http://schemas.microsoft.com/office/drawing/2014/main" id="{D3FA6424-425F-420F-84EB-8AECBED759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1543" y="985767"/>
            <a:ext cx="8413217" cy="376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28-29-30 novembre 2022 : </a:t>
            </a:r>
            <a:r>
              <a:rPr lang="fr-FR" sz="1300" dirty="0">
                <a:solidFill>
                  <a:schemeClr val="bg2"/>
                </a:solidFill>
              </a:rPr>
              <a:t>webinaires de </a:t>
            </a:r>
            <a:r>
              <a:rPr lang="fr-FR" sz="1300" b="1" dirty="0">
                <a:solidFill>
                  <a:schemeClr val="bg2"/>
                </a:solidFill>
              </a:rPr>
              <a:t>présentation des appels 2023 du cluster 2 </a:t>
            </a:r>
            <a:r>
              <a:rPr lang="fr-FR" sz="1300" dirty="0">
                <a:solidFill>
                  <a:schemeClr val="bg2"/>
                </a:solidFill>
              </a:rPr>
              <a:t>(un par destination) - replays et diaporamas disponibles sur notre site</a:t>
            </a: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Début décembre 2022 : </a:t>
            </a:r>
            <a:r>
              <a:rPr lang="fr-FR" sz="1300" dirty="0">
                <a:solidFill>
                  <a:schemeClr val="bg2"/>
                </a:solidFill>
              </a:rPr>
              <a:t>publication du </a:t>
            </a:r>
            <a:r>
              <a:rPr lang="fr-FR" sz="1300" b="1" dirty="0">
                <a:solidFill>
                  <a:schemeClr val="bg2"/>
                </a:solidFill>
              </a:rPr>
              <a:t>guide des appels 2023-2024 du cluster 2</a:t>
            </a: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8 décembre 2022 : </a:t>
            </a:r>
            <a:r>
              <a:rPr lang="fr-FR" sz="1300" dirty="0">
                <a:solidFill>
                  <a:schemeClr val="bg2"/>
                </a:solidFill>
              </a:rPr>
              <a:t>atelier pratique pour </a:t>
            </a:r>
            <a:r>
              <a:rPr lang="fr-FR" sz="1300" b="1" dirty="0">
                <a:solidFill>
                  <a:schemeClr val="bg2"/>
                </a:solidFill>
              </a:rPr>
              <a:t>apprendre à trouver des partenaires </a:t>
            </a:r>
            <a:r>
              <a:rPr lang="fr-FR" sz="1300" dirty="0">
                <a:solidFill>
                  <a:schemeClr val="bg2"/>
                </a:solidFill>
              </a:rPr>
              <a:t>: </a:t>
            </a:r>
            <a:r>
              <a:rPr lang="fr-FR" sz="13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s’inscrire</a:t>
            </a:r>
            <a:r>
              <a:rPr lang="fr-FR" sz="1300" dirty="0">
                <a:solidFill>
                  <a:schemeClr val="bg2"/>
                </a:solidFill>
              </a:rPr>
              <a:t> (jusqu’au 01/12)</a:t>
            </a: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Fin décembre 2022 : </a:t>
            </a:r>
            <a:r>
              <a:rPr lang="fr-FR" sz="1300" dirty="0">
                <a:solidFill>
                  <a:schemeClr val="bg2"/>
                </a:solidFill>
              </a:rPr>
              <a:t>publication du </a:t>
            </a:r>
            <a:r>
              <a:rPr lang="fr-FR" sz="1300" b="1" dirty="0">
                <a:solidFill>
                  <a:schemeClr val="bg2"/>
                </a:solidFill>
              </a:rPr>
              <a:t>guide des appels centralement SHS des autres clusters</a:t>
            </a: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17 janvier 2023 : </a:t>
            </a:r>
            <a:r>
              <a:rPr lang="fr-FR" sz="1300" dirty="0">
                <a:solidFill>
                  <a:schemeClr val="bg2"/>
                </a:solidFill>
              </a:rPr>
              <a:t>présentation des appels 2023 du cluster 2 par le réseau européen Net4SocietyHE</a:t>
            </a: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18 janvier 2023 : </a:t>
            </a:r>
            <a:r>
              <a:rPr lang="fr-FR" sz="1300" b="1" dirty="0">
                <a:solidFill>
                  <a:schemeClr val="bg2"/>
                </a:solidFill>
              </a:rPr>
              <a:t>événement de réseautage </a:t>
            </a:r>
            <a:r>
              <a:rPr lang="fr-FR" sz="1300" dirty="0">
                <a:solidFill>
                  <a:schemeClr val="bg2"/>
                </a:solidFill>
              </a:rPr>
              <a:t>au niveau européen pour trouver des partenaires (appels du cluster 2)</a:t>
            </a: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26 janvier 2023 : </a:t>
            </a:r>
            <a:r>
              <a:rPr lang="fr-FR" sz="1300" b="1" dirty="0">
                <a:solidFill>
                  <a:schemeClr val="bg2"/>
                </a:solidFill>
              </a:rPr>
              <a:t>ateliers méthodologiques </a:t>
            </a:r>
            <a:r>
              <a:rPr lang="fr-FR" sz="1300" dirty="0">
                <a:solidFill>
                  <a:schemeClr val="bg2"/>
                </a:solidFill>
              </a:rPr>
              <a:t>(un par destination)</a:t>
            </a: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Fin janvier 2023 : </a:t>
            </a:r>
            <a:r>
              <a:rPr lang="fr-FR" sz="1300" dirty="0">
                <a:solidFill>
                  <a:schemeClr val="bg2"/>
                </a:solidFill>
              </a:rPr>
              <a:t>publication d’un </a:t>
            </a:r>
            <a:r>
              <a:rPr lang="fr-FR" sz="1300" b="1" dirty="0">
                <a:solidFill>
                  <a:schemeClr val="bg2"/>
                </a:solidFill>
              </a:rPr>
              <a:t>guide de rédaction </a:t>
            </a:r>
            <a:r>
              <a:rPr lang="fr-FR" sz="1300" dirty="0">
                <a:solidFill>
                  <a:schemeClr val="bg2"/>
                </a:solidFill>
              </a:rPr>
              <a:t>appuyé sur les enseignements des rapports d’évaluation</a:t>
            </a:r>
            <a:endParaRPr lang="fr-FR" sz="1300" dirty="0">
              <a:solidFill>
                <a:schemeClr val="accent4"/>
              </a:solidFill>
            </a:endParaRP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Février 2023 : </a:t>
            </a:r>
            <a:r>
              <a:rPr lang="fr-FR" sz="1300" dirty="0">
                <a:solidFill>
                  <a:schemeClr val="bg2"/>
                </a:solidFill>
              </a:rPr>
              <a:t>atelier </a:t>
            </a:r>
            <a:r>
              <a:rPr lang="fr-FR" sz="1300" b="1" dirty="0">
                <a:solidFill>
                  <a:schemeClr val="bg2"/>
                </a:solidFill>
              </a:rPr>
              <a:t>science ouverte </a:t>
            </a:r>
            <a:r>
              <a:rPr lang="fr-FR" sz="1300" dirty="0">
                <a:solidFill>
                  <a:schemeClr val="bg2"/>
                </a:solidFill>
              </a:rPr>
              <a:t>et </a:t>
            </a:r>
            <a:r>
              <a:rPr lang="fr-FR" sz="1300" b="1" dirty="0">
                <a:solidFill>
                  <a:schemeClr val="bg2"/>
                </a:solidFill>
              </a:rPr>
              <a:t>éthique</a:t>
            </a:r>
            <a:r>
              <a:rPr lang="fr-FR" sz="1300" dirty="0">
                <a:solidFill>
                  <a:schemeClr val="bg2"/>
                </a:solidFill>
              </a:rPr>
              <a:t> dans les projets du cluster 2</a:t>
            </a: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Février 2023 : </a:t>
            </a:r>
            <a:r>
              <a:rPr lang="fr-FR" sz="1300" b="1" dirty="0">
                <a:solidFill>
                  <a:schemeClr val="bg2"/>
                </a:solidFill>
              </a:rPr>
              <a:t>événement de réseautage </a:t>
            </a:r>
            <a:r>
              <a:rPr lang="fr-FR" sz="1300" dirty="0">
                <a:solidFill>
                  <a:schemeClr val="bg2"/>
                </a:solidFill>
              </a:rPr>
              <a:t>au niveau européen pour trouver des partenaires (appels d’un des autres clusters, encore à déterminer)</a:t>
            </a:r>
          </a:p>
          <a:p>
            <a:pPr mar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300" b="1" dirty="0">
                <a:solidFill>
                  <a:schemeClr val="accent4"/>
                </a:solidFill>
              </a:rPr>
              <a:t>14 mars 2023 : </a:t>
            </a:r>
            <a:r>
              <a:rPr lang="fr-FR" sz="1300" b="1" dirty="0">
                <a:solidFill>
                  <a:schemeClr val="bg2"/>
                </a:solidFill>
              </a:rPr>
              <a:t>date limite de soumission </a:t>
            </a:r>
            <a:r>
              <a:rPr lang="fr-FR" sz="1300" dirty="0">
                <a:solidFill>
                  <a:schemeClr val="bg2"/>
                </a:solidFill>
              </a:rPr>
              <a:t>des projets en réponse aux appels 2023 du cluster 2</a:t>
            </a:r>
            <a:endParaRPr lang="fr-FR" sz="1300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307966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9A2698E8-72CE-F24A-AEEA-E83768C08881}"/>
              </a:ext>
            </a:extLst>
          </p:cNvPr>
          <p:cNvSpPr txBox="1">
            <a:spLocks/>
          </p:cNvSpPr>
          <p:nvPr/>
        </p:nvSpPr>
        <p:spPr>
          <a:xfrm>
            <a:off x="76495" y="987123"/>
            <a:ext cx="8734351" cy="36000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975" algn="ctr"/>
            <a:r>
              <a:rPr lang="fr-FR" sz="2400" b="1" dirty="0">
                <a:solidFill>
                  <a:schemeClr val="accent4"/>
                </a:solidFill>
              </a:rPr>
              <a:t>LE CLUSTER 2 DANS HORIZON EUROPE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31505C7-E465-47E3-AA7C-F4AB0EAE9ADC}"/>
              </a:ext>
            </a:extLst>
          </p:cNvPr>
          <p:cNvGrpSpPr>
            <a:grpSpLocks noChangeAspect="1"/>
          </p:cNvGrpSpPr>
          <p:nvPr/>
        </p:nvGrpSpPr>
        <p:grpSpPr>
          <a:xfrm>
            <a:off x="1861566" y="1470018"/>
            <a:ext cx="5420867" cy="3217787"/>
            <a:chOff x="3195664" y="1442302"/>
            <a:chExt cx="5498877" cy="326409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AEB39B5-7328-034A-BA47-60884C25F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5664" y="1466394"/>
              <a:ext cx="5498877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à coins arrondis 11">
              <a:extLst>
                <a:ext uri="{FF2B5EF4-FFF2-40B4-BE49-F238E27FC236}">
                  <a16:creationId xmlns:a16="http://schemas.microsoft.com/office/drawing/2014/main" id="{4DE91148-A0AE-584E-995B-26A42C99968A}"/>
                </a:ext>
              </a:extLst>
            </p:cNvPr>
            <p:cNvSpPr/>
            <p:nvPr/>
          </p:nvSpPr>
          <p:spPr>
            <a:xfrm>
              <a:off x="4930219" y="1442302"/>
              <a:ext cx="1998482" cy="1890975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à coins arrondis 11">
              <a:extLst>
                <a:ext uri="{FF2B5EF4-FFF2-40B4-BE49-F238E27FC236}">
                  <a16:creationId xmlns:a16="http://schemas.microsoft.com/office/drawing/2014/main" id="{B8F65286-5C99-40D9-861E-434241F24E96}"/>
                </a:ext>
              </a:extLst>
            </p:cNvPr>
            <p:cNvSpPr/>
            <p:nvPr/>
          </p:nvSpPr>
          <p:spPr>
            <a:xfrm>
              <a:off x="5168542" y="2208908"/>
              <a:ext cx="1545931" cy="287615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D52153DA-5964-4E15-A5D9-222B656BC574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AB7981F-2474-4CB9-8AB4-04A5489D2FA7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AE9F7C-4644-40A5-8AD3-C2109A9E702E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39880304-5DA0-4108-8280-D6969C173E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6A852EC-9831-4F45-A8B8-1EAF04395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605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F53CB-87F1-451F-BFC5-7784D4C8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4A553F-332F-4B68-BE47-46B3E9FD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dirty="0" smtClean="0"/>
              <a:pPr/>
              <a:t>30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F5C202-EB4B-439F-BB92-720068932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FINANCEMENTS POUR MONTER VOTRE PROJET</a:t>
            </a:r>
          </a:p>
        </p:txBody>
      </p:sp>
    </p:spTree>
    <p:extLst>
      <p:ext uri="{BB962C8B-B14F-4D97-AF65-F5344CB8AC3E}">
        <p14:creationId xmlns:p14="http://schemas.microsoft.com/office/powerpoint/2010/main" val="4106748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id="{3EA12C79-0473-4758-9504-556938C2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06" y="928071"/>
            <a:ext cx="8239236" cy="3830966"/>
          </a:xfrm>
          <a:solidFill>
            <a:schemeClr val="bg1"/>
          </a:solidFill>
        </p:spPr>
        <p:txBody>
          <a:bodyPr/>
          <a:lstStyle/>
          <a:p>
            <a:r>
              <a:rPr lang="fr-FR" sz="1800" dirty="0">
                <a:solidFill>
                  <a:schemeClr val="accent4"/>
                </a:solidFill>
              </a:rPr>
              <a:t>Pour les laboratoires de recherche : appel ANR « MRSEI : Montage de réseaux scientifiques européens et internationaux »</a:t>
            </a:r>
            <a:br>
              <a:rPr lang="fr-FR" sz="1400" b="0" dirty="0">
                <a:solidFill>
                  <a:schemeClr val="accent4"/>
                </a:solidFill>
              </a:rPr>
            </a:br>
            <a:br>
              <a:rPr lang="fr-FR" sz="1400" b="0" dirty="0">
                <a:solidFill>
                  <a:schemeClr val="accent4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Ouvert uniquement aux </a:t>
            </a:r>
            <a:r>
              <a:rPr lang="fr-FR" sz="1350" dirty="0">
                <a:solidFill>
                  <a:schemeClr val="bg2"/>
                </a:solidFill>
              </a:rPr>
              <a:t>laboratoires de recherche</a:t>
            </a:r>
            <a:r>
              <a:rPr lang="fr-FR" sz="1350" b="0" dirty="0">
                <a:solidFill>
                  <a:schemeClr val="bg2"/>
                </a:solidFill>
              </a:rPr>
              <a:t> français</a:t>
            </a:r>
            <a:br>
              <a:rPr lang="fr-FR" sz="1350" b="0" dirty="0">
                <a:solidFill>
                  <a:schemeClr val="accent4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Notamment pour </a:t>
            </a:r>
            <a:r>
              <a:rPr lang="fr-FR" sz="1350" b="0" dirty="0"/>
              <a:t>préparer un </a:t>
            </a:r>
            <a:r>
              <a:rPr lang="fr-FR" sz="1350" dirty="0"/>
              <a:t>projet</a:t>
            </a:r>
            <a:r>
              <a:rPr lang="fr-FR" sz="1350" b="0" dirty="0"/>
              <a:t> </a:t>
            </a:r>
            <a:r>
              <a:rPr lang="fr-FR" sz="1350" dirty="0"/>
              <a:t>en réponse à un appel Horizon Europe</a:t>
            </a:r>
            <a:r>
              <a:rPr lang="fr-FR" sz="1350" b="0" dirty="0"/>
              <a:t> </a:t>
            </a:r>
            <a:r>
              <a:rPr lang="fr-FR" sz="1350" b="0" dirty="0">
                <a:solidFill>
                  <a:schemeClr val="bg2"/>
                </a:solidFill>
              </a:rPr>
              <a:t>(appel déjà identifié)</a:t>
            </a:r>
            <a:br>
              <a:rPr lang="fr-FR" sz="1350" b="0" dirty="0"/>
            </a:br>
            <a:r>
              <a:rPr lang="fr-FR" sz="1350" b="0" dirty="0"/>
              <a:t>En tant que </a:t>
            </a:r>
            <a:r>
              <a:rPr lang="fr-FR" sz="1350" dirty="0"/>
              <a:t>coordinateur</a:t>
            </a:r>
            <a:br>
              <a:rPr lang="fr-FR" sz="1350" b="0" dirty="0"/>
            </a:br>
            <a:br>
              <a:rPr lang="fr-FR" sz="1350" b="0" dirty="0"/>
            </a:br>
            <a:r>
              <a:rPr lang="fr-FR" sz="1350" dirty="0">
                <a:solidFill>
                  <a:schemeClr val="accent4"/>
                </a:solidFill>
              </a:rPr>
              <a:t>Critères d’évaluation :</a:t>
            </a:r>
            <a:br>
              <a:rPr lang="fr-FR" sz="1350" b="0" dirty="0"/>
            </a:br>
            <a:r>
              <a:rPr lang="fr-FR" sz="1350" b="0" dirty="0"/>
              <a:t>- </a:t>
            </a:r>
            <a:r>
              <a:rPr lang="fr-FR" sz="1350" dirty="0"/>
              <a:t>qualités scientifiques</a:t>
            </a:r>
            <a:br>
              <a:rPr lang="fr-FR" sz="1350" b="0" dirty="0"/>
            </a:br>
            <a:r>
              <a:rPr lang="fr-FR" sz="1350" b="0" dirty="0"/>
              <a:t>- </a:t>
            </a:r>
            <a:r>
              <a:rPr lang="fr-FR" sz="1350" dirty="0"/>
              <a:t>adéquation à l’appel visé </a:t>
            </a:r>
            <a:br>
              <a:rPr lang="fr-FR" sz="1350" b="0" dirty="0"/>
            </a:br>
            <a:r>
              <a:rPr lang="fr-FR" sz="1350" b="0" dirty="0"/>
              <a:t>- </a:t>
            </a:r>
            <a:r>
              <a:rPr lang="fr-FR" sz="1350" dirty="0"/>
              <a:t>profils des partenaires </a:t>
            </a:r>
            <a:r>
              <a:rPr lang="fr-FR" sz="1350" b="0" dirty="0"/>
              <a:t>identifiés ou envisagés pour répondre à l’appel visé </a:t>
            </a:r>
            <a:br>
              <a:rPr lang="fr-FR" sz="1350" b="0" dirty="0"/>
            </a:br>
            <a:br>
              <a:rPr lang="fr-FR" sz="1350" b="0" dirty="0"/>
            </a:br>
            <a:r>
              <a:rPr lang="fr-FR" sz="1350" dirty="0">
                <a:solidFill>
                  <a:schemeClr val="accent4"/>
                </a:solidFill>
              </a:rPr>
              <a:t>Aide maximale de 30 k€ :</a:t>
            </a:r>
            <a:br>
              <a:rPr lang="fr-FR" sz="1350" dirty="0">
                <a:solidFill>
                  <a:schemeClr val="accent4"/>
                </a:solidFill>
              </a:rPr>
            </a:br>
            <a:r>
              <a:rPr lang="fr-FR" sz="1350" b="0" dirty="0"/>
              <a:t>- pas de financement de la recherche elle-même</a:t>
            </a:r>
            <a:br>
              <a:rPr lang="fr-FR" sz="1350" b="0" dirty="0"/>
            </a:br>
            <a:r>
              <a:rPr lang="fr-FR" sz="1350" b="0" dirty="0"/>
              <a:t>- financement des </a:t>
            </a:r>
            <a:r>
              <a:rPr lang="fr-FR" sz="1350" dirty="0"/>
              <a:t>actions permettant d’élaborer ou de renforcer le réseau scientifique </a:t>
            </a:r>
            <a:r>
              <a:rPr lang="fr-FR" sz="1350" b="0" dirty="0"/>
              <a:t>: frais de mission, de réunion, de réception, etc.</a:t>
            </a:r>
            <a:br>
              <a:rPr lang="fr-FR" sz="1350" b="0" dirty="0"/>
            </a:br>
            <a:r>
              <a:rPr lang="fr-FR" sz="1350" b="0" dirty="0"/>
              <a:t>- financement d’une </a:t>
            </a:r>
            <a:r>
              <a:rPr lang="fr-FR" sz="1350" dirty="0"/>
              <a:t>prestation de service (consultant) </a:t>
            </a:r>
            <a:r>
              <a:rPr lang="fr-FR" sz="1350" b="0" dirty="0"/>
              <a:t>pour aider à monter le projet (maximum 10k€)</a:t>
            </a:r>
            <a:br>
              <a:rPr lang="fr-FR" sz="1350" b="0" dirty="0"/>
            </a:br>
            <a:br>
              <a:rPr lang="fr-FR" sz="1350" b="0" dirty="0"/>
            </a:br>
            <a:r>
              <a:rPr lang="fr-FR" sz="1350" dirty="0">
                <a:solidFill>
                  <a:schemeClr val="accent4"/>
                </a:solidFill>
              </a:rPr>
              <a:t>Plusieurs sessions </a:t>
            </a:r>
            <a:r>
              <a:rPr lang="fr-FR" sz="1350" b="0" dirty="0"/>
              <a:t>par an</a:t>
            </a:r>
          </a:p>
        </p:txBody>
      </p:sp>
    </p:spTree>
    <p:extLst>
      <p:ext uri="{BB962C8B-B14F-4D97-AF65-F5344CB8AC3E}">
        <p14:creationId xmlns:p14="http://schemas.microsoft.com/office/powerpoint/2010/main" val="631198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id="{3EA12C79-0473-4758-9504-556938C2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25" y="921144"/>
            <a:ext cx="8239236" cy="3826208"/>
          </a:xfrm>
          <a:solidFill>
            <a:schemeClr val="bg1"/>
          </a:solidFill>
        </p:spPr>
        <p:txBody>
          <a:bodyPr/>
          <a:lstStyle/>
          <a:p>
            <a:r>
              <a:rPr lang="fr-FR" sz="1800" dirty="0">
                <a:solidFill>
                  <a:schemeClr val="accent4"/>
                </a:solidFill>
              </a:rPr>
              <a:t>Pour les entreprises : soutien Bpifrance « Diag PTI : Diagnostic Partenariat Technologique International »</a:t>
            </a:r>
            <a:br>
              <a:rPr lang="fr-FR" sz="1400" b="0" dirty="0">
                <a:solidFill>
                  <a:schemeClr val="accent4"/>
                </a:solidFill>
              </a:rPr>
            </a:br>
            <a:br>
              <a:rPr lang="fr-FR" sz="1400" b="0" dirty="0">
                <a:solidFill>
                  <a:schemeClr val="accent4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Ouvert uniquement aux </a:t>
            </a:r>
            <a:r>
              <a:rPr lang="fr-FR" sz="1350" dirty="0">
                <a:solidFill>
                  <a:schemeClr val="bg2"/>
                </a:solidFill>
              </a:rPr>
              <a:t>entreprises</a:t>
            </a:r>
            <a:r>
              <a:rPr lang="fr-FR" sz="1350" b="0" dirty="0">
                <a:solidFill>
                  <a:schemeClr val="bg2"/>
                </a:solidFill>
              </a:rPr>
              <a:t> implantées en France </a:t>
            </a:r>
            <a:r>
              <a:rPr lang="fr-FR" sz="1350" dirty="0">
                <a:solidFill>
                  <a:schemeClr val="bg2"/>
                </a:solidFill>
              </a:rPr>
              <a:t>dont l’effectif est inférieur à 2 000 personnes </a:t>
            </a:r>
            <a:r>
              <a:rPr lang="fr-FR" sz="1350" b="0" dirty="0">
                <a:solidFill>
                  <a:schemeClr val="bg2"/>
                </a:solidFill>
              </a:rPr>
              <a:t>et n’appartenant pas à un groupe de plus de 2 000 personnes</a:t>
            </a: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Notamment pour préparer un </a:t>
            </a:r>
            <a:r>
              <a:rPr lang="fr-FR" sz="1350" dirty="0">
                <a:solidFill>
                  <a:schemeClr val="bg2"/>
                </a:solidFill>
              </a:rPr>
              <a:t>projet</a:t>
            </a:r>
            <a:r>
              <a:rPr lang="fr-FR" sz="1350" b="0" dirty="0">
                <a:solidFill>
                  <a:schemeClr val="bg2"/>
                </a:solidFill>
              </a:rPr>
              <a:t> </a:t>
            </a:r>
            <a:r>
              <a:rPr lang="fr-FR" sz="1350" dirty="0">
                <a:solidFill>
                  <a:schemeClr val="bg2"/>
                </a:solidFill>
              </a:rPr>
              <a:t>en réponse à un appel Horizon Europe </a:t>
            </a:r>
            <a:r>
              <a:rPr lang="fr-FR" sz="1350" b="0" dirty="0">
                <a:solidFill>
                  <a:schemeClr val="bg2"/>
                </a:solidFill>
              </a:rPr>
              <a:t>(appel déjà identifié)</a:t>
            </a: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En tant que </a:t>
            </a:r>
            <a:r>
              <a:rPr lang="fr-FR" sz="1350" dirty="0">
                <a:solidFill>
                  <a:schemeClr val="bg2"/>
                </a:solidFill>
              </a:rPr>
              <a:t>coordinateur ou partenaire</a:t>
            </a:r>
            <a:br>
              <a:rPr lang="fr-FR" sz="1350" b="0" dirty="0">
                <a:solidFill>
                  <a:schemeClr val="bg2"/>
                </a:solidFill>
              </a:rPr>
            </a:b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dirty="0">
                <a:solidFill>
                  <a:schemeClr val="accent4"/>
                </a:solidFill>
              </a:rPr>
              <a:t>Aide proposée :</a:t>
            </a: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- subvention couvrant </a:t>
            </a:r>
            <a:r>
              <a:rPr lang="fr-FR" sz="1350" dirty="0">
                <a:solidFill>
                  <a:schemeClr val="bg2"/>
                </a:solidFill>
              </a:rPr>
              <a:t>50 % du montant TTC de la prestation d'un Expert Conseil</a:t>
            </a: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- prestation adaptée aux besoins de l'entreprise : jusqu'à 25k€ HT si l'entreprise est coordinatrice, jusqu'à 5k€ HT si l'entreprise est partenaire</a:t>
            </a: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- contenu de la prestation : </a:t>
            </a:r>
            <a:r>
              <a:rPr lang="fr-FR" sz="1350" dirty="0">
                <a:solidFill>
                  <a:schemeClr val="bg2"/>
                </a:solidFill>
              </a:rPr>
              <a:t>accompagnement à la carte </a:t>
            </a:r>
            <a:r>
              <a:rPr lang="fr-FR" sz="1350" b="0" dirty="0">
                <a:solidFill>
                  <a:schemeClr val="bg2"/>
                </a:solidFill>
              </a:rPr>
              <a:t>sur toute la partie de montage du projet collaboratif (recherche de partenaires, négociation de l'accord de consortium, écriture de dossier, etc.)</a:t>
            </a: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    </a:t>
            </a: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dirty="0">
                <a:solidFill>
                  <a:schemeClr val="accent4"/>
                </a:solidFill>
              </a:rPr>
              <a:t>Modalités de candidature :</a:t>
            </a:r>
            <a:br>
              <a:rPr lang="fr-FR" sz="1350" dirty="0">
                <a:solidFill>
                  <a:schemeClr val="accent4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-</a:t>
            </a:r>
            <a:r>
              <a:rPr lang="fr-FR" sz="1350" dirty="0">
                <a:solidFill>
                  <a:schemeClr val="accent4"/>
                </a:solidFill>
              </a:rPr>
              <a:t> </a:t>
            </a:r>
            <a:r>
              <a:rPr lang="fr-FR" sz="1350" b="0" dirty="0">
                <a:solidFill>
                  <a:schemeClr val="bg2"/>
                </a:solidFill>
              </a:rPr>
              <a:t>dépôt au fil de l’eau</a:t>
            </a: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- demande en ligne, </a:t>
            </a:r>
            <a:r>
              <a:rPr lang="fr-FR" sz="1350" b="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 le site de Bpifrance</a:t>
            </a:r>
            <a:br>
              <a:rPr lang="fr-FR" sz="1350" b="0" dirty="0">
                <a:solidFill>
                  <a:schemeClr val="bg2"/>
                </a:solidFill>
              </a:rPr>
            </a:br>
            <a:r>
              <a:rPr lang="fr-FR" sz="1350" b="0" dirty="0">
                <a:solidFill>
                  <a:schemeClr val="bg2"/>
                </a:solidFill>
              </a:rPr>
              <a:t>- réponse sous 2 semaines</a:t>
            </a:r>
          </a:p>
        </p:txBody>
      </p:sp>
    </p:spTree>
    <p:extLst>
      <p:ext uri="{BB962C8B-B14F-4D97-AF65-F5344CB8AC3E}">
        <p14:creationId xmlns:p14="http://schemas.microsoft.com/office/powerpoint/2010/main" val="156211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CBFD-0CC5-4E22-B117-0F52B92A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EAA082-5B06-4AFB-B421-D56DA114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98ADE-8124-4B3E-92FB-8AF003B2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dirty="0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86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280606C-A280-D44B-A36A-3DB1E45AD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00008"/>
              </p:ext>
            </p:extLst>
          </p:nvPr>
        </p:nvGraphicFramePr>
        <p:xfrm>
          <a:off x="537882" y="1405774"/>
          <a:ext cx="8288229" cy="370118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288229">
                  <a:extLst>
                    <a:ext uri="{9D8B030D-6E8A-4147-A177-3AD203B41FA5}">
                      <a16:colId xmlns:a16="http://schemas.microsoft.com/office/drawing/2014/main" val="75169683"/>
                    </a:ext>
                  </a:extLst>
                </a:gridCol>
              </a:tblGrid>
              <a:tr h="2618657">
                <a:tc>
                  <a:txBody>
                    <a:bodyPr/>
                    <a:lstStyle/>
                    <a:p>
                      <a:pPr marL="297815" marR="437515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bg2"/>
                          </a:solidFill>
                          <a:latin typeface="+mj-lt"/>
                        </a:rPr>
                        <a:t>Projets </a:t>
                      </a:r>
                      <a:r>
                        <a:rPr lang="fr-FR" sz="1600" b="1" dirty="0">
                          <a:solidFill>
                            <a:schemeClr val="bg2"/>
                          </a:solidFill>
                          <a:latin typeface="+mj-lt"/>
                        </a:rPr>
                        <a:t>collaboratifs</a:t>
                      </a:r>
                      <a:r>
                        <a:rPr lang="fr-FR" sz="1600" b="0" dirty="0">
                          <a:solidFill>
                            <a:schemeClr val="bg2"/>
                          </a:solidFill>
                          <a:latin typeface="+mj-lt"/>
                        </a:rPr>
                        <a:t> : </a:t>
                      </a:r>
                      <a:r>
                        <a:rPr lang="fr-FR" sz="1600" b="1" dirty="0">
                          <a:solidFill>
                            <a:schemeClr val="bg2"/>
                          </a:solidFill>
                          <a:latin typeface="+mj-lt"/>
                        </a:rPr>
                        <a:t>10 à 15 </a:t>
                      </a:r>
                      <a:r>
                        <a:rPr lang="fr-FR" sz="1600" b="0" dirty="0">
                          <a:solidFill>
                            <a:schemeClr val="bg2"/>
                          </a:solidFill>
                          <a:latin typeface="+mj-lt"/>
                        </a:rPr>
                        <a:t>partenaires</a:t>
                      </a:r>
                    </a:p>
                    <a:p>
                      <a:pPr marL="720725" marR="437515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2"/>
                          </a:solidFill>
                          <a:latin typeface="+mj-lt"/>
                        </a:rPr>
                        <a:t>internationaux </a:t>
                      </a:r>
                    </a:p>
                    <a:p>
                      <a:pPr marL="720725" marR="437515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2"/>
                          </a:solidFill>
                          <a:latin typeface="+mj-lt"/>
                        </a:rPr>
                        <a:t>interdisciplinaires</a:t>
                      </a:r>
                    </a:p>
                    <a:p>
                      <a:pPr marL="720725" marR="437515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2"/>
                          </a:solidFill>
                          <a:latin typeface="+mj-lt"/>
                        </a:rPr>
                        <a:t>intersectoriels </a:t>
                      </a:r>
                      <a:r>
                        <a:rPr lang="fr-FR" sz="1600" b="0" dirty="0">
                          <a:solidFill>
                            <a:schemeClr val="bg2"/>
                          </a:solidFill>
                          <a:latin typeface="+mj-lt"/>
                        </a:rPr>
                        <a:t>(académique / non académique)</a:t>
                      </a:r>
                    </a:p>
                    <a:p>
                      <a:pPr marL="297815" marR="437515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2"/>
                          </a:solidFill>
                          <a:latin typeface="+mj-lt"/>
                        </a:rPr>
                        <a:t>Réponse à une </a:t>
                      </a:r>
                      <a:r>
                        <a:rPr lang="fr-FR" sz="1600" b="1" i="0" dirty="0">
                          <a:solidFill>
                            <a:schemeClr val="bg2"/>
                          </a:solidFill>
                          <a:latin typeface="+mj-lt"/>
                        </a:rPr>
                        <a:t>commande précise</a:t>
                      </a:r>
                    </a:p>
                    <a:p>
                      <a:pPr marL="297815" marR="437515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0" i="0" dirty="0">
                          <a:solidFill>
                            <a:schemeClr val="bg2"/>
                          </a:solidFill>
                          <a:latin typeface="+mj-lt"/>
                          <a:sym typeface="Arial"/>
                        </a:rPr>
                        <a:t>Projets tournés vers l’</a:t>
                      </a:r>
                      <a:r>
                        <a:rPr lang="fr-FR" sz="1600" b="1" i="0" dirty="0">
                          <a:solidFill>
                            <a:schemeClr val="bg2"/>
                          </a:solidFill>
                          <a:latin typeface="+mj-lt"/>
                          <a:sym typeface="Arial"/>
                        </a:rPr>
                        <a:t>impact économique et/ou sociétal</a:t>
                      </a:r>
                    </a:p>
                    <a:p>
                      <a:pPr marL="297815" marR="437515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1" u="none" dirty="0">
                          <a:solidFill>
                            <a:schemeClr val="bg2"/>
                          </a:solidFill>
                          <a:latin typeface="+mj-lt"/>
                        </a:rPr>
                        <a:t>3 types de projets :</a:t>
                      </a:r>
                      <a:r>
                        <a:rPr lang="fr-FR" sz="1600" b="0" dirty="0">
                          <a:solidFill>
                            <a:schemeClr val="bg2"/>
                          </a:solidFill>
                          <a:latin typeface="+mj-lt"/>
                        </a:rPr>
                        <a:t> Actions de Recherche et Innovation (RIA), Actions d'innovation (IA), Actions de Coordination et de Soutien (CSA)</a:t>
                      </a:r>
                    </a:p>
                    <a:p>
                      <a:pPr marL="285750" marR="437515" lvl="0" indent="-28575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Courier New" panose="02070309020205020404" pitchFamily="49" charset="0"/>
                        <a:buChar char="o"/>
                      </a:pPr>
                      <a:r>
                        <a:rPr lang="fr-FR" sz="1600" b="1" dirty="0">
                          <a:solidFill>
                            <a:schemeClr val="bg2"/>
                          </a:solidFill>
                          <a:latin typeface="+mj-lt"/>
                        </a:rPr>
                        <a:t>3-4 ans </a:t>
                      </a:r>
                      <a:r>
                        <a:rPr lang="fr-FR" sz="1600" b="0" dirty="0">
                          <a:solidFill>
                            <a:schemeClr val="bg2"/>
                          </a:solidFill>
                          <a:latin typeface="+mj-lt"/>
                        </a:rPr>
                        <a:t>en moyenne</a:t>
                      </a:r>
                      <a:endParaRPr lang="en-US" sz="1600" dirty="0">
                        <a:solidFill>
                          <a:schemeClr val="bg2"/>
                        </a:solidFill>
                        <a:latin typeface="+mj-lt"/>
                      </a:endParaRPr>
                    </a:p>
                    <a:p>
                      <a:pPr marL="297815" marR="437515" lvl="0" indent="-285750">
                        <a:spcAft>
                          <a:spcPts val="600"/>
                        </a:spcAft>
                        <a:buClr>
                          <a:srgbClr val="EA5433"/>
                        </a:buClr>
                        <a:buSzPct val="90000"/>
                        <a:buFont typeface="Courier New" panose="02070309020205020404" pitchFamily="49" charset="0"/>
                        <a:buChar char="o"/>
                      </a:pPr>
                      <a:r>
                        <a:rPr lang="fr-FR" sz="1600" b="0" dirty="0">
                          <a:solidFill>
                            <a:schemeClr val="bg2"/>
                          </a:solidFill>
                          <a:latin typeface="+mj-lt"/>
                        </a:rPr>
                        <a:t>Minimum</a:t>
                      </a:r>
                      <a:r>
                        <a:rPr lang="fr-FR" sz="1600" dirty="0">
                          <a:solidFill>
                            <a:schemeClr val="bg2"/>
                          </a:solidFill>
                          <a:latin typeface="+mj-lt"/>
                        </a:rPr>
                        <a:t> </a:t>
                      </a:r>
                      <a:r>
                        <a:rPr lang="fr-FR" sz="1600" b="1" dirty="0">
                          <a:solidFill>
                            <a:schemeClr val="bg2"/>
                          </a:solidFill>
                          <a:latin typeface="+mj-lt"/>
                        </a:rPr>
                        <a:t>2-3 millions </a:t>
                      </a:r>
                      <a:r>
                        <a:rPr lang="fr-FR" sz="1600" b="0" dirty="0">
                          <a:solidFill>
                            <a:schemeClr val="bg2"/>
                          </a:solidFill>
                          <a:latin typeface="+mj-lt"/>
                        </a:rPr>
                        <a:t>d’euros</a:t>
                      </a:r>
                      <a:endParaRPr lang="en-US" sz="16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312639"/>
                  </a:ext>
                </a:extLst>
              </a:tr>
              <a:tr h="561746">
                <a:tc>
                  <a:txBody>
                    <a:bodyPr/>
                    <a:lstStyle/>
                    <a:p>
                      <a:pPr marL="12065" marR="437515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  <a:tabLst/>
                        <a:defRPr/>
                      </a:pPr>
                      <a:endParaRPr lang="fr-FR" sz="1600" b="0" i="1" u="none" strike="noStrike" noProof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154703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392443B-F1A6-7028-E153-EF035695E1F7}"/>
              </a:ext>
            </a:extLst>
          </p:cNvPr>
          <p:cNvSpPr txBox="1"/>
          <p:nvPr/>
        </p:nvSpPr>
        <p:spPr>
          <a:xfrm>
            <a:off x="278202" y="995273"/>
            <a:ext cx="852289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EA54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QUELS TYPES DE PROJETS ATTENDUS ? 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3C303C7-A977-481A-BB09-0A81268BD7BA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8E49BB4-9201-4C07-AA93-739D34B41C5E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8EB169-14AA-4BB1-A0C9-AE75F4D298A6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DBABB2A4-C0AC-48D3-961B-A4EF0376BA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145AFA7-8A47-4241-BF55-B71C44244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15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251CB3E-48DC-5778-B107-6B8DFDA5F421}"/>
              </a:ext>
            </a:extLst>
          </p:cNvPr>
          <p:cNvSpPr txBox="1"/>
          <p:nvPr/>
        </p:nvSpPr>
        <p:spPr>
          <a:xfrm>
            <a:off x="5261720" y="4843445"/>
            <a:ext cx="32028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0" u="none" strike="noStrike" dirty="0">
                <a:solidFill>
                  <a:schemeClr val="accent6"/>
                </a:solidFill>
                <a:effectLst/>
                <a:latin typeface="+mj-lt"/>
              </a:rPr>
              <a:t> Etat des associations à HE au 10/12/2022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A707D6-4E14-FFEE-7E85-FEB69EF34C24}"/>
              </a:ext>
            </a:extLst>
          </p:cNvPr>
          <p:cNvSpPr txBox="1"/>
          <p:nvPr/>
        </p:nvSpPr>
        <p:spPr>
          <a:xfrm>
            <a:off x="380070" y="1424054"/>
            <a:ext cx="3396799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800" b="1" dirty="0">
                <a:solidFill>
                  <a:schemeClr val="accent4"/>
                </a:solidFill>
                <a:sym typeface="Wingdings" pitchFamily="2" charset="2"/>
              </a:rPr>
              <a:t> </a:t>
            </a:r>
            <a:r>
              <a:rPr lang="fr-FR" sz="1800" dirty="0">
                <a:solidFill>
                  <a:schemeClr val="bg2"/>
                </a:solidFill>
              </a:rPr>
              <a:t>Au moins</a:t>
            </a:r>
            <a:r>
              <a:rPr lang="fr-FR" sz="1800" b="1" dirty="0">
                <a:solidFill>
                  <a:schemeClr val="bg2"/>
                </a:solidFill>
              </a:rPr>
              <a:t> trois partenaires </a:t>
            </a:r>
            <a:r>
              <a:rPr lang="fr-FR" sz="1800" dirty="0">
                <a:solidFill>
                  <a:schemeClr val="bg2"/>
                </a:solidFill>
              </a:rPr>
              <a:t>(entités légales) établis dans </a:t>
            </a:r>
            <a:r>
              <a:rPr lang="fr-FR" sz="1800" b="1" dirty="0">
                <a:solidFill>
                  <a:schemeClr val="bg2"/>
                </a:solidFill>
              </a:rPr>
              <a:t>trois Etats membres ou Etats associés</a:t>
            </a:r>
            <a:r>
              <a:rPr lang="fr-FR" sz="1800" dirty="0">
                <a:solidFill>
                  <a:schemeClr val="bg2"/>
                </a:solidFill>
              </a:rPr>
              <a:t>, dont </a:t>
            </a:r>
            <a:r>
              <a:rPr lang="fr-FR" sz="1800" b="1" dirty="0">
                <a:solidFill>
                  <a:schemeClr val="bg2"/>
                </a:solidFill>
              </a:rPr>
              <a:t>au moins un </a:t>
            </a:r>
            <a:r>
              <a:rPr lang="fr-FR" sz="1800" dirty="0">
                <a:solidFill>
                  <a:schemeClr val="bg2"/>
                </a:solidFill>
              </a:rPr>
              <a:t>provenant d’un </a:t>
            </a:r>
            <a:r>
              <a:rPr lang="fr-FR" sz="1800" b="1" dirty="0">
                <a:solidFill>
                  <a:schemeClr val="bg2"/>
                </a:solidFill>
              </a:rPr>
              <a:t>Etat membre</a:t>
            </a:r>
            <a:r>
              <a:rPr lang="fr-FR" sz="1800" dirty="0">
                <a:solidFill>
                  <a:schemeClr val="bg2"/>
                </a:solidFill>
              </a:rPr>
              <a:t>.</a:t>
            </a:r>
          </a:p>
          <a:p>
            <a:endParaRPr lang="fr-FR" sz="1800" dirty="0">
              <a:solidFill>
                <a:schemeClr val="bg2"/>
              </a:solidFill>
            </a:endParaRPr>
          </a:p>
          <a:p>
            <a:r>
              <a:rPr lang="fr-FR" sz="1800" b="1" dirty="0">
                <a:solidFill>
                  <a:schemeClr val="accent4"/>
                </a:solidFill>
              </a:rPr>
              <a:t>+</a:t>
            </a:r>
            <a:r>
              <a:rPr lang="fr-FR" sz="1800" b="1" dirty="0">
                <a:solidFill>
                  <a:schemeClr val="bg2"/>
                </a:solidFill>
              </a:rPr>
              <a:t> Ouverture possible à la coopération internationale </a:t>
            </a:r>
            <a:r>
              <a:rPr lang="fr-FR" sz="1800" dirty="0">
                <a:solidFill>
                  <a:schemeClr val="bg2"/>
                </a:solidFill>
              </a:rPr>
              <a:t>(Etats tiers non associé à HE).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ADC92ED-C855-4DDC-8995-65110929D4E8}"/>
              </a:ext>
            </a:extLst>
          </p:cNvPr>
          <p:cNvSpPr txBox="1"/>
          <p:nvPr/>
        </p:nvSpPr>
        <p:spPr>
          <a:xfrm>
            <a:off x="976213" y="4269878"/>
            <a:ext cx="1904689" cy="27699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 des pays éligibles</a:t>
            </a:r>
            <a:endParaRPr lang="fr-F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BEE382-8D0B-43B3-8C60-57C0BF829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10328" r="6286" b="853"/>
          <a:stretch/>
        </p:blipFill>
        <p:spPr>
          <a:xfrm>
            <a:off x="3717392" y="1373064"/>
            <a:ext cx="5046536" cy="3434314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28DB3E4D-CFEA-40C3-9120-B4D09ADD28F3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02CC5808-C831-4C26-9860-3BDE19E8ED63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F455D2-D6BB-4325-A60B-09E4E905AB2C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916201A0-2284-4F03-9A76-703D8CE2F6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B135991-F841-4923-A64F-5D78C96AAA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44BF3FFC-1055-48B6-BC06-B8B240659B0A}"/>
              </a:ext>
            </a:extLst>
          </p:cNvPr>
          <p:cNvSpPr txBox="1"/>
          <p:nvPr/>
        </p:nvSpPr>
        <p:spPr>
          <a:xfrm>
            <a:off x="278202" y="995273"/>
            <a:ext cx="852289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EA54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QUELS PAYS ELIGIBLES ? </a:t>
            </a:r>
          </a:p>
        </p:txBody>
      </p:sp>
    </p:spTree>
    <p:extLst>
      <p:ext uri="{BB962C8B-B14F-4D97-AF65-F5344CB8AC3E}">
        <p14:creationId xmlns:p14="http://schemas.microsoft.com/office/powerpoint/2010/main" val="29505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280606C-A280-D44B-A36A-3DB1E45AD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43532"/>
              </p:ext>
            </p:extLst>
          </p:nvPr>
        </p:nvGraphicFramePr>
        <p:xfrm>
          <a:off x="404038" y="2075918"/>
          <a:ext cx="8397061" cy="1859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397061">
                  <a:extLst>
                    <a:ext uri="{9D8B030D-6E8A-4147-A177-3AD203B41FA5}">
                      <a16:colId xmlns:a16="http://schemas.microsoft.com/office/drawing/2014/main" val="75169683"/>
                    </a:ext>
                  </a:extLst>
                </a:gridCol>
              </a:tblGrid>
              <a:tr h="1115755">
                <a:tc>
                  <a:txBody>
                    <a:bodyPr/>
                    <a:lstStyle/>
                    <a:p>
                      <a:pPr marL="297815" marR="437515" lvl="2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1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Démocratie</a:t>
                      </a:r>
                      <a:r>
                        <a:rPr lang="fr-FR" sz="1600" b="0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 et gouvernance – webinaire du 28/11/2022</a:t>
                      </a:r>
                    </a:p>
                    <a:p>
                      <a:pPr marL="297815" marR="437515" lvl="2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fr-FR" sz="1600" b="0" i="0" u="none" strike="noStrike" noProof="0" dirty="0">
                        <a:solidFill>
                          <a:schemeClr val="bg2"/>
                        </a:solidFill>
                        <a:latin typeface="Arial"/>
                      </a:endParaRPr>
                    </a:p>
                    <a:p>
                      <a:pPr marL="297815" marR="437515" lvl="2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1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Patrimoine culturel </a:t>
                      </a:r>
                      <a:r>
                        <a:rPr lang="fr-FR" sz="1600" b="0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et industries culturelles et créatives – webinaire du 29/11/2022</a:t>
                      </a:r>
                    </a:p>
                    <a:p>
                      <a:pPr marL="297815" marR="437515" lvl="2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fr-FR" sz="1600" b="0" i="0" u="none" strike="noStrike" noProof="0" dirty="0">
                        <a:solidFill>
                          <a:schemeClr val="bg2"/>
                        </a:solidFill>
                        <a:latin typeface="Arial"/>
                      </a:endParaRPr>
                    </a:p>
                    <a:p>
                      <a:pPr marL="297815" marR="437515" lvl="2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1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Transformations</a:t>
                      </a:r>
                      <a:r>
                        <a:rPr lang="fr-FR" sz="1600" b="0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 sociales et économiques </a:t>
                      </a:r>
                    </a:p>
                  </a:txBody>
                  <a:tcPr>
                    <a:lnL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312639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392443B-F1A6-7028-E153-EF035695E1F7}"/>
              </a:ext>
            </a:extLst>
          </p:cNvPr>
          <p:cNvSpPr txBox="1"/>
          <p:nvPr/>
        </p:nvSpPr>
        <p:spPr>
          <a:xfrm>
            <a:off x="341543" y="995273"/>
            <a:ext cx="845955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EA54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DANS LE CLUSTER 2</a:t>
            </a:r>
          </a:p>
          <a:p>
            <a:r>
              <a:rPr lang="fr-FR" sz="2000" b="1" dirty="0">
                <a:solidFill>
                  <a:srgbClr val="EA54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TROIS GRANDES THEMATIQUES (« DESTINATIONS ») 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3C303C7-A977-481A-BB09-0A81268BD7BA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8E49BB4-9201-4C07-AA93-739D34B41C5E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8EB169-14AA-4BB1-A0C9-AE75F4D298A6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DBABB2A4-C0AC-48D3-961B-A4EF0376BA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145AFA7-8A47-4241-BF55-B71C44244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73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280606C-A280-D44B-A36A-3DB1E45AD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27431"/>
              </p:ext>
            </p:extLst>
          </p:nvPr>
        </p:nvGraphicFramePr>
        <p:xfrm>
          <a:off x="404038" y="2075918"/>
          <a:ext cx="8397061" cy="1295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397061">
                  <a:extLst>
                    <a:ext uri="{9D8B030D-6E8A-4147-A177-3AD203B41FA5}">
                      <a16:colId xmlns:a16="http://schemas.microsoft.com/office/drawing/2014/main" val="75169683"/>
                    </a:ext>
                  </a:extLst>
                </a:gridCol>
              </a:tblGrid>
              <a:tr h="1115755">
                <a:tc>
                  <a:txBody>
                    <a:bodyPr/>
                    <a:lstStyle/>
                    <a:p>
                      <a:pPr marL="297815" marR="437515" lvl="2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0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APPELS 2023 : </a:t>
                      </a:r>
                      <a:r>
                        <a:rPr lang="fr-FR" sz="1600" b="1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date limite de soumission 14 mars 2023</a:t>
                      </a:r>
                    </a:p>
                    <a:p>
                      <a:pPr marL="297815" marR="437515" lvl="2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fr-FR" sz="1600" b="1" i="0" u="none" strike="noStrike" noProof="0" dirty="0">
                        <a:solidFill>
                          <a:schemeClr val="bg2"/>
                        </a:solidFill>
                        <a:latin typeface="Arial"/>
                      </a:endParaRPr>
                    </a:p>
                    <a:p>
                      <a:pPr marL="297815" marR="437515" lvl="2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fr-FR" sz="1600" b="1" i="0" u="none" strike="noStrike" noProof="0" dirty="0">
                        <a:solidFill>
                          <a:schemeClr val="bg2"/>
                        </a:solidFill>
                        <a:latin typeface="Arial"/>
                      </a:endParaRPr>
                    </a:p>
                    <a:p>
                      <a:pPr marL="297815" marR="437515" lvl="2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1600" b="0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APPELS 2024 : </a:t>
                      </a:r>
                      <a:r>
                        <a:rPr lang="fr-FR" sz="1600" b="1" i="0" u="none" strike="noStrike" noProof="0" dirty="0">
                          <a:solidFill>
                            <a:schemeClr val="bg2"/>
                          </a:solidFill>
                          <a:latin typeface="Arial"/>
                        </a:rPr>
                        <a:t>date limite de soumission 7 février 2024</a:t>
                      </a:r>
                      <a:endParaRPr lang="fr-FR" sz="1600" b="0" i="0" u="none" strike="noStrike" noProof="0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312639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392443B-F1A6-7028-E153-EF035695E1F7}"/>
              </a:ext>
            </a:extLst>
          </p:cNvPr>
          <p:cNvSpPr txBox="1"/>
          <p:nvPr/>
        </p:nvSpPr>
        <p:spPr>
          <a:xfrm>
            <a:off x="341543" y="995273"/>
            <a:ext cx="84595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EA54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LES DATES A RETENIR 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3C303C7-A977-481A-BB09-0A81268BD7BA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8E49BB4-9201-4C07-AA93-739D34B41C5E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8EB169-14AA-4BB1-A0C9-AE75F4D298A6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DBABB2A4-C0AC-48D3-961B-A4EF0376BA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145AFA7-8A47-4241-BF55-B71C44244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80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18342-320B-4566-AC76-0BCFBF79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E48205-B4FD-4AE5-809D-BAA21D9C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B7E46A-E0EE-477E-9840-87E8FB5A5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APPELS 2023 DE LA DESTINATION « TRANSFORMATIONS SOCIALES ET ECONOMIQUES »</a:t>
            </a:r>
          </a:p>
        </p:txBody>
      </p:sp>
    </p:spTree>
    <p:extLst>
      <p:ext uri="{BB962C8B-B14F-4D97-AF65-F5344CB8AC3E}">
        <p14:creationId xmlns:p14="http://schemas.microsoft.com/office/powerpoint/2010/main" val="327245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290909" y="2207371"/>
            <a:ext cx="8524353" cy="130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7505" indent="-285750">
              <a:spcBef>
                <a:spcPts val="1000"/>
              </a:spcBef>
              <a:buClr>
                <a:srgbClr val="000091"/>
              </a:buClr>
              <a:buSzPct val="99000"/>
              <a:buFont typeface="Arial" panose="02070309020205020404" pitchFamily="49" charset="0"/>
              <a:buChar char="•"/>
              <a:defRPr/>
            </a:pPr>
            <a:r>
              <a:rPr lang="fr-FR" sz="1500" dirty="0">
                <a:solidFill>
                  <a:schemeClr val="bg2"/>
                </a:solidFill>
                <a:latin typeface="+mn-lt"/>
              </a:rPr>
              <a:t>Développement économique, </a:t>
            </a:r>
            <a:r>
              <a:rPr lang="fr-FR" sz="1500" b="1" dirty="0">
                <a:solidFill>
                  <a:schemeClr val="bg2"/>
                </a:solidFill>
                <a:latin typeface="+mn-lt"/>
              </a:rPr>
              <a:t>réduction des inégalités </a:t>
            </a:r>
            <a:r>
              <a:rPr lang="fr-FR" sz="1500" dirty="0">
                <a:solidFill>
                  <a:schemeClr val="bg2"/>
                </a:solidFill>
                <a:latin typeface="+mn-lt"/>
              </a:rPr>
              <a:t>et inclusion</a:t>
            </a:r>
            <a:endParaRPr lang="en-US" sz="1500" dirty="0">
              <a:solidFill>
                <a:schemeClr val="bg2"/>
              </a:solidFill>
              <a:latin typeface="+mn-lt"/>
            </a:endParaRPr>
          </a:p>
          <a:p>
            <a:pPr marL="357505" indent="-285750">
              <a:spcBef>
                <a:spcPts val="1000"/>
              </a:spcBef>
              <a:buClr>
                <a:schemeClr val="bg2"/>
              </a:buClr>
              <a:buSzPct val="99000"/>
              <a:buFont typeface="Arial" panose="02070309020205020404" pitchFamily="49" charset="0"/>
              <a:buChar char="•"/>
              <a:defRPr/>
            </a:pPr>
            <a:r>
              <a:rPr lang="fr-FR" sz="1500" b="1" dirty="0">
                <a:solidFill>
                  <a:schemeClr val="bg2"/>
                </a:solidFill>
                <a:latin typeface="+mn-lt"/>
              </a:rPr>
              <a:t>Marché du travail</a:t>
            </a:r>
            <a:r>
              <a:rPr lang="fr-FR" sz="1500" dirty="0">
                <a:solidFill>
                  <a:schemeClr val="bg2"/>
                </a:solidFill>
                <a:latin typeface="+mn-lt"/>
              </a:rPr>
              <a:t> et </a:t>
            </a:r>
            <a:r>
              <a:rPr lang="fr-FR" sz="1500" b="1" dirty="0">
                <a:solidFill>
                  <a:schemeClr val="bg2"/>
                </a:solidFill>
                <a:latin typeface="+mn-lt"/>
              </a:rPr>
              <a:t>éducation</a:t>
            </a:r>
          </a:p>
          <a:p>
            <a:pPr marL="357505" indent="-285750">
              <a:spcBef>
                <a:spcPts val="1000"/>
              </a:spcBef>
              <a:buClr>
                <a:schemeClr val="bg2"/>
              </a:buClr>
              <a:buSzPct val="99000"/>
              <a:buFont typeface="Arial" panose="02070309020205020404" pitchFamily="49" charset="0"/>
              <a:buChar char="•"/>
              <a:defRPr/>
            </a:pPr>
            <a:r>
              <a:rPr lang="fr-FR" sz="1500" b="1" dirty="0">
                <a:solidFill>
                  <a:schemeClr val="bg2"/>
                </a:solidFill>
                <a:latin typeface="+mn-lt"/>
              </a:rPr>
              <a:t>Migrations</a:t>
            </a:r>
            <a:endParaRPr lang="fr-FR" sz="1500" b="1" dirty="0">
              <a:solidFill>
                <a:schemeClr val="bg2"/>
              </a:solidFill>
            </a:endParaRPr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359997" y="1067846"/>
            <a:ext cx="8424000" cy="70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fr-FR" sz="2400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Transformations sociales et économiques</a:t>
            </a:r>
            <a:br>
              <a:rPr lang="fr-FR" sz="2400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2400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Trois thématiques</a:t>
            </a:r>
            <a:endParaRPr lang="fr-FR" sz="2000" b="0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965502-A0A1-4F98-9BDB-473B2AE3F17B}"/>
              </a:ext>
            </a:extLst>
          </p:cNvPr>
          <p:cNvGrpSpPr/>
          <p:nvPr/>
        </p:nvGrpSpPr>
        <p:grpSpPr>
          <a:xfrm>
            <a:off x="290909" y="155238"/>
            <a:ext cx="4281091" cy="708990"/>
            <a:chOff x="300076" y="86576"/>
            <a:chExt cx="4281091" cy="70899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1F7D9C0F-7B68-4AF5-A712-EDDC2C32D022}"/>
                </a:ext>
              </a:extLst>
            </p:cNvPr>
            <p:cNvGrpSpPr/>
            <p:nvPr userDrawn="1"/>
          </p:nvGrpSpPr>
          <p:grpSpPr>
            <a:xfrm>
              <a:off x="300076" y="86576"/>
              <a:ext cx="914400" cy="708990"/>
              <a:chOff x="300076" y="86576"/>
              <a:chExt cx="914400" cy="70899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52134FA-75F5-4A8A-80CC-57FF1B3111E5}"/>
                  </a:ext>
                </a:extLst>
              </p:cNvPr>
              <p:cNvSpPr/>
              <p:nvPr userDrawn="1"/>
            </p:nvSpPr>
            <p:spPr>
              <a:xfrm>
                <a:off x="300076" y="86576"/>
                <a:ext cx="914400" cy="70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463C91E6-E8DB-4F5F-B2DB-05F1B1DC34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50710" y="208115"/>
                <a:ext cx="788571" cy="450000"/>
              </a:xfrm>
              <a:prstGeom prst="rect">
                <a:avLst/>
              </a:prstGeom>
            </p:spPr>
          </p:pic>
        </p:grp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00D93CA-B57C-4E75-9059-37E64B0D2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83885" y="173052"/>
              <a:ext cx="1097282" cy="570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445651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97B5B71E7BA4B9D3640E35F4DEE70" ma:contentTypeVersion="17" ma:contentTypeDescription="Crée un document." ma:contentTypeScope="" ma:versionID="ae21b39a66c014313c809a55c13ed926">
  <xsd:schema xmlns:xsd="http://www.w3.org/2001/XMLSchema" xmlns:xs="http://www.w3.org/2001/XMLSchema" xmlns:p="http://schemas.microsoft.com/office/2006/metadata/properties" xmlns:ns2="9cbc025d-47c5-44cb-89f3-c4e18166c5a1" xmlns:ns3="98d9d0a2-ff8a-4bd0-a3bb-9fb67e21c525" targetNamespace="http://schemas.microsoft.com/office/2006/metadata/properties" ma:root="true" ma:fieldsID="e411cd81475d228f9627042a845f33bd" ns2:_="" ns3:_="">
    <xsd:import namespace="9cbc025d-47c5-44cb-89f3-c4e18166c5a1"/>
    <xsd:import namespace="98d9d0a2-ff8a-4bd0-a3bb-9fb67e21c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c025d-47c5-44cb-89f3-c4e18166c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2a5a789a-0080-4889-9b37-6d1526ad7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9d0a2-ff8a-4bd0-a3bb-9fb67e21c52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9c40da3-b055-417a-9d37-0936ae6c91d7}" ma:internalName="TaxCatchAll" ma:showField="CatchAllData" ma:web="98d9d0a2-ff8a-4bd0-a3bb-9fb67e21c5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bc025d-47c5-44cb-89f3-c4e18166c5a1">
      <Terms xmlns="http://schemas.microsoft.com/office/infopath/2007/PartnerControls"/>
    </lcf76f155ced4ddcb4097134ff3c332f>
    <TaxCatchAll xmlns="98d9d0a2-ff8a-4bd0-a3bb-9fb67e21c525" xsi:nil="true"/>
  </documentManagement>
</p:properties>
</file>

<file path=customXml/itemProps1.xml><?xml version="1.0" encoding="utf-8"?>
<ds:datastoreItem xmlns:ds="http://schemas.openxmlformats.org/officeDocument/2006/customXml" ds:itemID="{97B1B9AB-E5B6-4954-9BAA-89545274C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FEDBDD-E65B-4983-8F07-E8A728E24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c025d-47c5-44cb-89f3-c4e18166c5a1"/>
    <ds:schemaRef ds:uri="98d9d0a2-ff8a-4bd0-a3bb-9fb67e21c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7FAEC2-2851-440E-85C5-E89ED916874E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9cbc025d-47c5-44cb-89f3-c4e18166c5a1"/>
    <ds:schemaRef ds:uri="http://schemas.microsoft.com/office/2006/documentManagement/types"/>
    <ds:schemaRef ds:uri="http://schemas.microsoft.com/office/infopath/2007/PartnerControls"/>
    <ds:schemaRef ds:uri="98d9d0a2-ff8a-4bd0-a3bb-9fb67e21c52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3231</Words>
  <Application>Microsoft Office PowerPoint</Application>
  <PresentationFormat>Affichage à l'écran (16:9)</PresentationFormat>
  <Paragraphs>257</Paragraphs>
  <Slides>33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Times New Roman</vt:lpstr>
      <vt:lpstr>Wingdings</vt:lpstr>
      <vt:lpstr>OPÉRATEURS</vt:lpstr>
      <vt:lpstr>1_OPÉRATEURS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Transformations sociales et économiques Trois thématiques</vt:lpstr>
      <vt:lpstr>LES APPELS PAR THEMATIQUE</vt:lpstr>
      <vt:lpstr>Développement économique, réduction des inégalités et inclusion</vt:lpstr>
      <vt:lpstr>Towards sustainable economic policy paradigms</vt:lpstr>
      <vt:lpstr>Addressing housing inequalities in a sustainable, inclusive and affordable way</vt:lpstr>
      <vt:lpstr>Tackling inequalities in the green and digital transitions </vt:lpstr>
      <vt:lpstr>Remote working arrangements and their economic, social and spatial effects</vt:lpstr>
      <vt:lpstr>Integrated care solutions for better quality, person-centered long-term care and territorial inequalities in their provision</vt:lpstr>
      <vt:lpstr>Marché du travail et éducation</vt:lpstr>
      <vt:lpstr>Mapping of longitudinal data and assessment of inequalities in education, training and learning achievements</vt:lpstr>
      <vt:lpstr>Efficiency and effectiveness of investment in high-quality education and training</vt:lpstr>
      <vt:lpstr>Tackling European skills and labour shortages</vt:lpstr>
      <vt:lpstr>Migrations</vt:lpstr>
      <vt:lpstr>Global Shortages and Skill Partnerships</vt:lpstr>
      <vt:lpstr>Bridging the migration research to policy gap</vt:lpstr>
      <vt:lpstr>Et en 2024 ?</vt:lpstr>
      <vt:lpstr>Liste des topics TRANSFORMATIONS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les laboratoires de recherche : appel ANR « MRSEI : Montage de réseaux scientifiques européens et internationaux »  Ouvert uniquement aux laboratoires de recherche français Notamment pour préparer un projet en réponse à un appel Horizon Europe (appel déjà identifié) En tant que coordinateur  Critères d’évaluation : - qualités scientifiques - adéquation à l’appel visé  - profils des partenaires identifiés ou envisagés pour répondre à l’appel visé   Aide maximale de 30 k€ : - pas de financement de la recherche elle-même - financement des actions permettant d’élaborer ou de renforcer le réseau scientifique : frais de mission, de réunion, de réception, etc. - financement d’une prestation de service (consultant) pour aider à monter le projet (maximum 10k€)  Plusieurs sessions par an</vt:lpstr>
      <vt:lpstr>Pour les entreprises : soutien Bpifrance « Diag PTI : Diagnostic Partenariat Technologique International »  Ouvert uniquement aux entreprises implantées en France dont l’effectif est inférieur à 2 000 personnes et n’appartenant pas à un groupe de plus de 2 000 personnes Notamment pour préparer un projet en réponse à un appel Horizon Europe (appel déjà identifié) En tant que coordinateur ou partenaire  Aide proposée : - subvention couvrant 50 % du montant TTC de la prestation d'un Expert Conseil - prestation adaptée aux besoins de l'entreprise : jusqu'à 25k€ HT si l'entreprise est coordinatrice, jusqu'à 5k€ HT si l'entreprise est partenaire - contenu de la prestation : accompagnement à la carte sur toute la partie de montage du projet collaboratif (recherche de partenaires, négociation de l'accord de consortium, écriture de dossier, etc.)      Modalités de candidature : - dépôt au fil de l’eau - demande en ligne, sur le site de Bpifrance - réponse sous 2 semaines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Sylvie Gangloff</dc:creator>
  <cp:lastModifiedBy>Alexandra Torero Ibad</cp:lastModifiedBy>
  <cp:revision>135</cp:revision>
  <cp:lastPrinted>2022-11-22T08:42:46Z</cp:lastPrinted>
  <dcterms:modified xsi:type="dcterms:W3CDTF">2022-11-24T14:46:01Z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0x010100BC697B5B71E7BA4B9D3640E35F4DEE70</vt:lpwstr>
  </property>
  <property fmtid="{D5CDD505-2E9C-101B-9397-08002B2CF9AE}" pid="3" name="MediaServiceImageTags">
    <vt:lpwstr/>
  </property>
</Properties>
</file>