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68" r:id="rId5"/>
  </p:sldMasterIdLst>
  <p:notesMasterIdLst>
    <p:notesMasterId r:id="rId62"/>
  </p:notesMasterIdLst>
  <p:handoutMasterIdLst>
    <p:handoutMasterId r:id="rId63"/>
  </p:handoutMasterIdLst>
  <p:sldIdLst>
    <p:sldId id="326" r:id="rId6"/>
    <p:sldId id="372" r:id="rId7"/>
    <p:sldId id="479" r:id="rId8"/>
    <p:sldId id="485" r:id="rId9"/>
    <p:sldId id="484" r:id="rId10"/>
    <p:sldId id="412" r:id="rId11"/>
    <p:sldId id="407" r:id="rId12"/>
    <p:sldId id="343" r:id="rId13"/>
    <p:sldId id="351" r:id="rId14"/>
    <p:sldId id="411" r:id="rId15"/>
    <p:sldId id="483" r:id="rId16"/>
    <p:sldId id="429" r:id="rId17"/>
    <p:sldId id="490" r:id="rId18"/>
    <p:sldId id="413" r:id="rId19"/>
    <p:sldId id="431" r:id="rId20"/>
    <p:sldId id="480" r:id="rId21"/>
    <p:sldId id="432" r:id="rId22"/>
    <p:sldId id="481" r:id="rId23"/>
    <p:sldId id="482" r:id="rId24"/>
    <p:sldId id="462" r:id="rId25"/>
    <p:sldId id="493" r:id="rId26"/>
    <p:sldId id="428" r:id="rId27"/>
    <p:sldId id="395" r:id="rId28"/>
    <p:sldId id="396" r:id="rId29"/>
    <p:sldId id="397" r:id="rId30"/>
    <p:sldId id="427" r:id="rId31"/>
    <p:sldId id="405" r:id="rId32"/>
    <p:sldId id="410" r:id="rId33"/>
    <p:sldId id="408" r:id="rId34"/>
    <p:sldId id="409" r:id="rId35"/>
    <p:sldId id="433" r:id="rId36"/>
    <p:sldId id="486" r:id="rId37"/>
    <p:sldId id="487" r:id="rId38"/>
    <p:sldId id="463" r:id="rId39"/>
    <p:sldId id="465" r:id="rId40"/>
    <p:sldId id="466" r:id="rId41"/>
    <p:sldId id="467" r:id="rId42"/>
    <p:sldId id="468" r:id="rId43"/>
    <p:sldId id="469" r:id="rId44"/>
    <p:sldId id="470" r:id="rId45"/>
    <p:sldId id="492" r:id="rId46"/>
    <p:sldId id="471" r:id="rId47"/>
    <p:sldId id="472" r:id="rId48"/>
    <p:sldId id="473" r:id="rId49"/>
    <p:sldId id="474" r:id="rId50"/>
    <p:sldId id="495" r:id="rId51"/>
    <p:sldId id="475" r:id="rId52"/>
    <p:sldId id="476" r:id="rId53"/>
    <p:sldId id="477" r:id="rId54"/>
    <p:sldId id="478" r:id="rId55"/>
    <p:sldId id="488" r:id="rId56"/>
    <p:sldId id="489" r:id="rId57"/>
    <p:sldId id="494" r:id="rId58"/>
    <p:sldId id="491" r:id="rId59"/>
    <p:sldId id="496" r:id="rId60"/>
    <p:sldId id="497" r:id="rId61"/>
  </p:sldIdLst>
  <p:sldSz cx="9144000" cy="5143500" type="screen16x9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38EAF72-FC88-41A8-BFAA-59D458E3DA86}">
          <p14:sldIdLst>
            <p14:sldId id="326"/>
          </p14:sldIdLst>
        </p14:section>
        <p14:section name="évaluation" id="{EFA0E8C3-8CB3-4EC9-844E-3C655D2D5521}">
          <p14:sldIdLst>
            <p14:sldId id="372"/>
            <p14:sldId id="479"/>
            <p14:sldId id="485"/>
            <p14:sldId id="484"/>
            <p14:sldId id="412"/>
            <p14:sldId id="407"/>
            <p14:sldId id="343"/>
            <p14:sldId id="351"/>
            <p14:sldId id="411"/>
          </p14:sldIdLst>
        </p14:section>
        <p14:section name="conseils suite analyse ESR" id="{7BC4CB7E-9D03-4885-81D2-26507035A206}">
          <p14:sldIdLst>
            <p14:sldId id="483"/>
            <p14:sldId id="429"/>
            <p14:sldId id="490"/>
            <p14:sldId id="413"/>
            <p14:sldId id="431"/>
            <p14:sldId id="480"/>
            <p14:sldId id="432"/>
            <p14:sldId id="481"/>
            <p14:sldId id="482"/>
            <p14:sldId id="462"/>
            <p14:sldId id="493"/>
          </p14:sldIdLst>
        </p14:section>
        <p14:section name="Cohérence globale du projet" id="{4AE69066-25F6-4077-A488-E8695DF57207}">
          <p14:sldIdLst>
            <p14:sldId id="428"/>
            <p14:sldId id="395"/>
            <p14:sldId id="396"/>
            <p14:sldId id="397"/>
          </p14:sldIdLst>
        </p14:section>
        <p14:section name="Dimension du genre" id="{53C95533-BBC3-49F5-940D-C8BF85645DD3}">
          <p14:sldIdLst>
            <p14:sldId id="427"/>
            <p14:sldId id="405"/>
            <p14:sldId id="410"/>
            <p14:sldId id="408"/>
            <p14:sldId id="409"/>
            <p14:sldId id="433"/>
            <p14:sldId id="486"/>
            <p14:sldId id="487"/>
            <p14:sldId id="463"/>
          </p14:sldIdLst>
        </p14:section>
        <p14:section name="Les SHS" id="{E7932642-E9C1-4A79-8200-FC5B1BB5A1AD}">
          <p14:sldIdLst>
            <p14:sldId id="465"/>
            <p14:sldId id="466"/>
            <p14:sldId id="467"/>
            <p14:sldId id="468"/>
            <p14:sldId id="469"/>
            <p14:sldId id="470"/>
            <p14:sldId id="492"/>
            <p14:sldId id="471"/>
            <p14:sldId id="472"/>
            <p14:sldId id="473"/>
            <p14:sldId id="474"/>
            <p14:sldId id="495"/>
            <p14:sldId id="475"/>
            <p14:sldId id="476"/>
            <p14:sldId id="477"/>
            <p14:sldId id="478"/>
            <p14:sldId id="488"/>
            <p14:sldId id="489"/>
            <p14:sldId id="494"/>
            <p14:sldId id="491"/>
            <p14:sldId id="496"/>
            <p14:sldId id="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ion centrale" initials="Ac" lastIdx="5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076"/>
    <a:srgbClr val="E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CA022-457E-4D63-8766-02FBFB02DB5F}" v="26" dt="2022-04-12T08:06:24.321"/>
    <p1510:client id="{2CFF9DB4-816D-49F7-BE76-478CFF872C1B}" v="25" dt="2022-04-12T08:58:22.577"/>
    <p1510:client id="{497C3A48-791A-DC35-AFAE-324CB2EA44FA}" v="106" dt="2022-04-11T11:28:30.745"/>
    <p1510:client id="{66C7156F-3016-422B-8F7D-D4625BA1D6AF}" v="8" dt="2022-04-12T07:58:02.227"/>
    <p1510:client id="{68E160E5-8702-3A24-BD0A-CC4899ABB7AD}" v="22" dt="2022-04-11T16:52:15.752"/>
    <p1510:client id="{94B122F3-C17A-4079-BF71-5EB7228EDA66}" v="99" dt="2022-04-12T09:49:10.104"/>
    <p1510:client id="{E513874A-D58A-42F7-9B4A-9E2755828FC0}" v="9" dt="2022-04-12T08:05:26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0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9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SSELLE Maryline" userId="S::maryline.rousselle@univ-catholille.fr::af4ce042-709d-49e6-a0aa-5202e1df3244" providerId="AD" clId="Web-{5064DCCD-896E-468F-9453-E8092DDCC066}"/>
    <pc:docChg chg="modSld">
      <pc:chgData name="ROUSSELLE Maryline" userId="S::maryline.rousselle@univ-catholille.fr::af4ce042-709d-49e6-a0aa-5202e1df3244" providerId="AD" clId="Web-{5064DCCD-896E-468F-9453-E8092DDCC066}" dt="2022-04-04T16:59:09.633" v="0" actId="1076"/>
      <pc:docMkLst>
        <pc:docMk/>
      </pc:docMkLst>
      <pc:sldChg chg="modSp">
        <pc:chgData name="ROUSSELLE Maryline" userId="S::maryline.rousselle@univ-catholille.fr::af4ce042-709d-49e6-a0aa-5202e1df3244" providerId="AD" clId="Web-{5064DCCD-896E-468F-9453-E8092DDCC066}" dt="2022-04-04T16:59:09.633" v="0" actId="1076"/>
        <pc:sldMkLst>
          <pc:docMk/>
          <pc:sldMk cId="2076271649" sldId="429"/>
        </pc:sldMkLst>
        <pc:picChg chg="mod">
          <ac:chgData name="ROUSSELLE Maryline" userId="S::maryline.rousselle@univ-catholille.fr::af4ce042-709d-49e6-a0aa-5202e1df3244" providerId="AD" clId="Web-{5064DCCD-896E-468F-9453-E8092DDCC066}" dt="2022-04-04T16:59:09.633" v="0" actId="1076"/>
          <ac:picMkLst>
            <pc:docMk/>
            <pc:sldMk cId="2076271649" sldId="429"/>
            <ac:picMk id="4" creationId="{00000000-0000-0000-0000-000000000000}"/>
          </ac:picMkLst>
        </pc:picChg>
      </pc:sldChg>
    </pc:docChg>
  </pc:docChgLst>
  <pc:docChgLst>
    <pc:chgData name="Maryline ROUSSELLE" userId="S::maryline.rousselle@collaboratif-dne.fr::9eee7a96-6863-4a1c-9a4f-989fcba9c271" providerId="AD" clId="Web-{FF76BD0C-EA12-6BC7-90AC-8BBF6E9D1FFC}"/>
    <pc:docChg chg="modSld">
      <pc:chgData name="Maryline ROUSSELLE" userId="S::maryline.rousselle@collaboratif-dne.fr::9eee7a96-6863-4a1c-9a4f-989fcba9c271" providerId="AD" clId="Web-{FF76BD0C-EA12-6BC7-90AC-8BBF6E9D1FFC}" dt="2022-04-08T12:44:46.413" v="3" actId="1076"/>
      <pc:docMkLst>
        <pc:docMk/>
      </pc:docMkLst>
      <pc:sldChg chg="modSp">
        <pc:chgData name="Maryline ROUSSELLE" userId="S::maryline.rousselle@collaboratif-dne.fr::9eee7a96-6863-4a1c-9a4f-989fcba9c271" providerId="AD" clId="Web-{FF76BD0C-EA12-6BC7-90AC-8BBF6E9D1FFC}" dt="2022-04-08T12:44:46.413" v="3" actId="1076"/>
        <pc:sldMkLst>
          <pc:docMk/>
          <pc:sldMk cId="3378863169" sldId="433"/>
        </pc:sldMkLst>
        <pc:picChg chg="mod">
          <ac:chgData name="Maryline ROUSSELLE" userId="S::maryline.rousselle@collaboratif-dne.fr::9eee7a96-6863-4a1c-9a4f-989fcba9c271" providerId="AD" clId="Web-{FF76BD0C-EA12-6BC7-90AC-8BBF6E9D1FFC}" dt="2022-04-08T12:44:04.662" v="0" actId="14100"/>
          <ac:picMkLst>
            <pc:docMk/>
            <pc:sldMk cId="3378863169" sldId="433"/>
            <ac:picMk id="9" creationId="{00000000-0000-0000-0000-000000000000}"/>
          </ac:picMkLst>
        </pc:picChg>
        <pc:picChg chg="mod">
          <ac:chgData name="Maryline ROUSSELLE" userId="S::maryline.rousselle@collaboratif-dne.fr::9eee7a96-6863-4a1c-9a4f-989fcba9c271" providerId="AD" clId="Web-{FF76BD0C-EA12-6BC7-90AC-8BBF6E9D1FFC}" dt="2022-04-08T12:44:46.413" v="3" actId="1076"/>
          <ac:picMkLst>
            <pc:docMk/>
            <pc:sldMk cId="3378863169" sldId="433"/>
            <ac:picMk id="10" creationId="{00000000-0000-0000-0000-000000000000}"/>
          </ac:picMkLst>
        </pc:picChg>
      </pc:sldChg>
    </pc:docChg>
  </pc:docChgLst>
  <pc:docChgLst>
    <pc:chgData name="Maryline ROUSSELLE" userId="S::maryline.rousselle@collaboratif-dne.fr::9eee7a96-6863-4a1c-9a4f-989fcba9c271" providerId="AD" clId="Web-{E513874A-D58A-42F7-9B4A-9E2755828FC0}"/>
    <pc:docChg chg="modSld">
      <pc:chgData name="Maryline ROUSSELLE" userId="S::maryline.rousselle@collaboratif-dne.fr::9eee7a96-6863-4a1c-9a4f-989fcba9c271" providerId="AD" clId="Web-{E513874A-D58A-42F7-9B4A-9E2755828FC0}" dt="2022-04-12T08:05:26.298" v="7"/>
      <pc:docMkLst>
        <pc:docMk/>
      </pc:docMkLst>
      <pc:sldChg chg="addSp modSp">
        <pc:chgData name="Maryline ROUSSELLE" userId="S::maryline.rousselle@collaboratif-dne.fr::9eee7a96-6863-4a1c-9a4f-989fcba9c271" providerId="AD" clId="Web-{E513874A-D58A-42F7-9B4A-9E2755828FC0}" dt="2022-04-12T08:05:26.298" v="7"/>
        <pc:sldMkLst>
          <pc:docMk/>
          <pc:sldMk cId="2548784333" sldId="410"/>
        </pc:sldMkLst>
        <pc:spChg chg="mod">
          <ac:chgData name="Maryline ROUSSELLE" userId="S::maryline.rousselle@collaboratif-dne.fr::9eee7a96-6863-4a1c-9a4f-989fcba9c271" providerId="AD" clId="Web-{E513874A-D58A-42F7-9B4A-9E2755828FC0}" dt="2022-04-12T08:05:26.048" v="6" actId="20577"/>
          <ac:spMkLst>
            <pc:docMk/>
            <pc:sldMk cId="2548784333" sldId="410"/>
            <ac:spMk id="4" creationId="{00000000-0000-0000-0000-000000000000}"/>
          </ac:spMkLst>
        </pc:spChg>
        <pc:picChg chg="add mod">
          <ac:chgData name="Maryline ROUSSELLE" userId="S::maryline.rousselle@collaboratif-dne.fr::9eee7a96-6863-4a1c-9a4f-989fcba9c271" providerId="AD" clId="Web-{E513874A-D58A-42F7-9B4A-9E2755828FC0}" dt="2022-04-12T08:05:26.298" v="7"/>
          <ac:picMkLst>
            <pc:docMk/>
            <pc:sldMk cId="2548784333" sldId="410"/>
            <ac:picMk id="7" creationId="{02D8F741-6506-0409-0146-3B738575FA6F}"/>
          </ac:picMkLst>
        </pc:picChg>
      </pc:sldChg>
    </pc:docChg>
  </pc:docChgLst>
  <pc:docChgLst>
    <pc:chgData name="Alexandra TORERO-IBAD" userId="S::alexandra.torero-ibad@collaboratif-dne.fr::25d8c62a-6b0d-4a2b-8b4b-5128e6ae843a" providerId="AD" clId="Web-{68E160E5-8702-3A24-BD0A-CC4899ABB7AD}"/>
    <pc:docChg chg="modSld">
      <pc:chgData name="Alexandra TORERO-IBAD" userId="S::alexandra.torero-ibad@collaboratif-dne.fr::25d8c62a-6b0d-4a2b-8b4b-5128e6ae843a" providerId="AD" clId="Web-{68E160E5-8702-3A24-BD0A-CC4899ABB7AD}" dt="2022-04-11T16:52:15.752" v="21" actId="20577"/>
      <pc:docMkLst>
        <pc:docMk/>
      </pc:docMkLst>
      <pc:sldChg chg="modSp">
        <pc:chgData name="Alexandra TORERO-IBAD" userId="S::alexandra.torero-ibad@collaboratif-dne.fr::25d8c62a-6b0d-4a2b-8b4b-5128e6ae843a" providerId="AD" clId="Web-{68E160E5-8702-3A24-BD0A-CC4899ABB7AD}" dt="2022-04-11T16:52:15.752" v="21" actId="20577"/>
        <pc:sldMkLst>
          <pc:docMk/>
          <pc:sldMk cId="1843383314" sldId="495"/>
        </pc:sldMkLst>
        <pc:spChg chg="mod">
          <ac:chgData name="Alexandra TORERO-IBAD" userId="S::alexandra.torero-ibad@collaboratif-dne.fr::25d8c62a-6b0d-4a2b-8b4b-5128e6ae843a" providerId="AD" clId="Web-{68E160E5-8702-3A24-BD0A-CC4899ABB7AD}" dt="2022-04-11T16:52:15.752" v="21" actId="20577"/>
          <ac:spMkLst>
            <pc:docMk/>
            <pc:sldMk cId="1843383314" sldId="495"/>
            <ac:spMk id="11" creationId="{F3CA58C0-8D1B-434C-A0ED-F740D85FDA8E}"/>
          </ac:spMkLst>
        </pc:spChg>
      </pc:sldChg>
    </pc:docChg>
  </pc:docChgLst>
  <pc:docChgLst>
    <pc:chgData name="Maryline ROUSSELLE" userId="S::maryline.rousselle@collaboratif-dne.fr::9eee7a96-6863-4a1c-9a4f-989fcba9c271" providerId="AD" clId="Web-{66C7156F-3016-422B-8F7D-D4625BA1D6AF}"/>
    <pc:docChg chg="modSld">
      <pc:chgData name="Maryline ROUSSELLE" userId="S::maryline.rousselle@collaboratif-dne.fr::9eee7a96-6863-4a1c-9a4f-989fcba9c271" providerId="AD" clId="Web-{66C7156F-3016-422B-8F7D-D4625BA1D6AF}" dt="2022-04-12T07:57:59.648" v="6" actId="20577"/>
      <pc:docMkLst>
        <pc:docMk/>
      </pc:docMkLst>
      <pc:sldChg chg="modSp">
        <pc:chgData name="Maryline ROUSSELLE" userId="S::maryline.rousselle@collaboratif-dne.fr::9eee7a96-6863-4a1c-9a4f-989fcba9c271" providerId="AD" clId="Web-{66C7156F-3016-422B-8F7D-D4625BA1D6AF}" dt="2022-04-12T07:57:59.648" v="6" actId="20577"/>
        <pc:sldMkLst>
          <pc:docMk/>
          <pc:sldMk cId="2540679895" sldId="493"/>
        </pc:sldMkLst>
        <pc:spChg chg="mod">
          <ac:chgData name="Maryline ROUSSELLE" userId="S::maryline.rousselle@collaboratif-dne.fr::9eee7a96-6863-4a1c-9a4f-989fcba9c271" providerId="AD" clId="Web-{66C7156F-3016-422B-8F7D-D4625BA1D6AF}" dt="2022-04-12T07:57:59.648" v="6" actId="20577"/>
          <ac:spMkLst>
            <pc:docMk/>
            <pc:sldMk cId="2540679895" sldId="493"/>
            <ac:spMk id="5" creationId="{00000000-0000-0000-0000-000000000000}"/>
          </ac:spMkLst>
        </pc:spChg>
      </pc:sldChg>
    </pc:docChg>
  </pc:docChgLst>
  <pc:docChgLst>
    <pc:chgData name="Alexandra TORERO-IBAD" userId="25d8c62a-6b0d-4a2b-8b4b-5128e6ae843a" providerId="ADAL" clId="{CA1D6C91-5F12-4BFF-A5D7-5D10C3F61B98}"/>
    <pc:docChg chg="undo custSel addSld modSld modMainMaster">
      <pc:chgData name="Alexandra TORERO-IBAD" userId="25d8c62a-6b0d-4a2b-8b4b-5128e6ae843a" providerId="ADAL" clId="{CA1D6C91-5F12-4BFF-A5D7-5D10C3F61B98}" dt="2022-04-11T16:37:22.519" v="288" actId="20577"/>
      <pc:docMkLst>
        <pc:docMk/>
      </pc:docMkLst>
      <pc:sldChg chg="modSp">
        <pc:chgData name="Alexandra TORERO-IBAD" userId="25d8c62a-6b0d-4a2b-8b4b-5128e6ae843a" providerId="ADAL" clId="{CA1D6C91-5F12-4BFF-A5D7-5D10C3F61B98}" dt="2022-04-11T11:30:01.246" v="2" actId="20577"/>
        <pc:sldMkLst>
          <pc:docMk/>
          <pc:sldMk cId="2319884523" sldId="470"/>
        </pc:sldMkLst>
        <pc:spChg chg="mod">
          <ac:chgData name="Alexandra TORERO-IBAD" userId="25d8c62a-6b0d-4a2b-8b4b-5128e6ae843a" providerId="ADAL" clId="{CA1D6C91-5F12-4BFF-A5D7-5D10C3F61B98}" dt="2022-04-11T11:30:01.246" v="2" actId="20577"/>
          <ac:spMkLst>
            <pc:docMk/>
            <pc:sldMk cId="2319884523" sldId="470"/>
            <ac:spMk id="11" creationId="{F3CA58C0-8D1B-434C-A0ED-F740D85FDA8E}"/>
          </ac:spMkLst>
        </pc:spChg>
      </pc:sldChg>
      <pc:sldChg chg="modSp add">
        <pc:chgData name="Alexandra TORERO-IBAD" userId="25d8c62a-6b0d-4a2b-8b4b-5128e6ae843a" providerId="ADAL" clId="{CA1D6C91-5F12-4BFF-A5D7-5D10C3F61B98}" dt="2022-04-11T16:35:54.473" v="240" actId="20577"/>
        <pc:sldMkLst>
          <pc:docMk/>
          <pc:sldMk cId="4183872053" sldId="492"/>
        </pc:sldMkLst>
        <pc:spChg chg="mod">
          <ac:chgData name="Alexandra TORERO-IBAD" userId="25d8c62a-6b0d-4a2b-8b4b-5128e6ae843a" providerId="ADAL" clId="{CA1D6C91-5F12-4BFF-A5D7-5D10C3F61B98}" dt="2022-04-11T16:35:54.473" v="240" actId="20577"/>
          <ac:spMkLst>
            <pc:docMk/>
            <pc:sldMk cId="4183872053" sldId="492"/>
            <ac:spMk id="11" creationId="{F3CA58C0-8D1B-434C-A0ED-F740D85FDA8E}"/>
          </ac:spMkLst>
        </pc:spChg>
      </pc:sldChg>
      <pc:sldChg chg="modSp add">
        <pc:chgData name="Alexandra TORERO-IBAD" userId="25d8c62a-6b0d-4a2b-8b4b-5128e6ae843a" providerId="ADAL" clId="{CA1D6C91-5F12-4BFF-A5D7-5D10C3F61B98}" dt="2022-04-11T16:37:22.519" v="288" actId="20577"/>
        <pc:sldMkLst>
          <pc:docMk/>
          <pc:sldMk cId="1843383314" sldId="495"/>
        </pc:sldMkLst>
        <pc:spChg chg="mod">
          <ac:chgData name="Alexandra TORERO-IBAD" userId="25d8c62a-6b0d-4a2b-8b4b-5128e6ae843a" providerId="ADAL" clId="{CA1D6C91-5F12-4BFF-A5D7-5D10C3F61B98}" dt="2022-04-11T16:37:22.519" v="288" actId="20577"/>
          <ac:spMkLst>
            <pc:docMk/>
            <pc:sldMk cId="1843383314" sldId="495"/>
            <ac:spMk id="11" creationId="{F3CA58C0-8D1B-434C-A0ED-F740D85FDA8E}"/>
          </ac:spMkLst>
        </pc:spChg>
      </pc:sldChg>
      <pc:sldMasterChg chg="delSp modSldLayout">
        <pc:chgData name="Alexandra TORERO-IBAD" userId="25d8c62a-6b0d-4a2b-8b4b-5128e6ae843a" providerId="ADAL" clId="{CA1D6C91-5F12-4BFF-A5D7-5D10C3F61B98}" dt="2022-04-11T11:59:38.303" v="6" actId="478"/>
        <pc:sldMasterMkLst>
          <pc:docMk/>
          <pc:sldMasterMk cId="0" sldId="2147483667"/>
        </pc:sldMasterMkLst>
        <pc:picChg chg="del">
          <ac:chgData name="Alexandra TORERO-IBAD" userId="25d8c62a-6b0d-4a2b-8b4b-5128e6ae843a" providerId="ADAL" clId="{CA1D6C91-5F12-4BFF-A5D7-5D10C3F61B98}" dt="2022-04-11T11:59:38.303" v="6" actId="478"/>
          <ac:picMkLst>
            <pc:docMk/>
            <pc:sldMasterMk cId="0" sldId="2147483667"/>
            <ac:picMk id="8" creationId="{00000000-0000-0000-0000-000000000000}"/>
          </ac:picMkLst>
        </pc:picChg>
        <pc:sldLayoutChg chg="delSp">
          <pc:chgData name="Alexandra TORERO-IBAD" userId="25d8c62a-6b0d-4a2b-8b4b-5128e6ae843a" providerId="ADAL" clId="{CA1D6C91-5F12-4BFF-A5D7-5D10C3F61B98}" dt="2022-04-11T11:59:13.782" v="4" actId="478"/>
          <pc:sldLayoutMkLst>
            <pc:docMk/>
            <pc:sldMasterMk cId="0" sldId="2147483667"/>
            <pc:sldLayoutMk cId="3483904521" sldId="2147483812"/>
          </pc:sldLayoutMkLst>
          <pc:picChg chg="del">
            <ac:chgData name="Alexandra TORERO-IBAD" userId="25d8c62a-6b0d-4a2b-8b4b-5128e6ae843a" providerId="ADAL" clId="{CA1D6C91-5F12-4BFF-A5D7-5D10C3F61B98}" dt="2022-04-11T11:59:13.782" v="4" actId="478"/>
            <ac:picMkLst>
              <pc:docMk/>
              <pc:sldMasterMk cId="0" sldId="2147483667"/>
              <pc:sldLayoutMk cId="3483904521" sldId="2147483812"/>
              <ac:picMk id="9" creationId="{00000000-0000-0000-0000-000000000000}"/>
            </ac:picMkLst>
          </pc:picChg>
        </pc:sldLayoutChg>
        <pc:sldLayoutChg chg="delSp">
          <pc:chgData name="Alexandra TORERO-IBAD" userId="25d8c62a-6b0d-4a2b-8b4b-5128e6ae843a" providerId="ADAL" clId="{CA1D6C91-5F12-4BFF-A5D7-5D10C3F61B98}" dt="2022-04-11T11:59:29.968" v="5" actId="478"/>
          <pc:sldLayoutMkLst>
            <pc:docMk/>
            <pc:sldMasterMk cId="0" sldId="2147483667"/>
            <pc:sldLayoutMk cId="1568156739" sldId="2147483815"/>
          </pc:sldLayoutMkLst>
          <pc:picChg chg="del">
            <ac:chgData name="Alexandra TORERO-IBAD" userId="25d8c62a-6b0d-4a2b-8b4b-5128e6ae843a" providerId="ADAL" clId="{CA1D6C91-5F12-4BFF-A5D7-5D10C3F61B98}" dt="2022-04-11T11:59:29.968" v="5" actId="478"/>
            <ac:picMkLst>
              <pc:docMk/>
              <pc:sldMasterMk cId="0" sldId="2147483667"/>
              <pc:sldLayoutMk cId="1568156739" sldId="2147483815"/>
              <ac:picMk id="9" creationId="{00000000-0000-0000-0000-000000000000}"/>
            </ac:picMkLst>
          </pc:picChg>
        </pc:sldLayoutChg>
      </pc:sldMasterChg>
    </pc:docChg>
  </pc:docChgLst>
  <pc:docChgLst>
    <pc:chgData name="Maryline ROUSSELLE" userId="S::maryline.rousselle@collaboratif-dne.fr::9eee7a96-6863-4a1c-9a4f-989fcba9c271" providerId="AD" clId="Web-{0FECA022-457E-4D63-8766-02FBFB02DB5F}"/>
    <pc:docChg chg="modSld">
      <pc:chgData name="Maryline ROUSSELLE" userId="S::maryline.rousselle@collaboratif-dne.fr::9eee7a96-6863-4a1c-9a4f-989fcba9c271" providerId="AD" clId="Web-{0FECA022-457E-4D63-8766-02FBFB02DB5F}" dt="2022-04-12T08:06:24.321" v="25" actId="20577"/>
      <pc:docMkLst>
        <pc:docMk/>
      </pc:docMkLst>
      <pc:sldChg chg="delSp modSp">
        <pc:chgData name="Maryline ROUSSELLE" userId="S::maryline.rousselle@collaboratif-dne.fr::9eee7a96-6863-4a1c-9a4f-989fcba9c271" providerId="AD" clId="Web-{0FECA022-457E-4D63-8766-02FBFB02DB5F}" dt="2022-04-12T08:06:24.321" v="25" actId="20577"/>
        <pc:sldMkLst>
          <pc:docMk/>
          <pc:sldMk cId="2548784333" sldId="410"/>
        </pc:sldMkLst>
        <pc:spChg chg="mod">
          <ac:chgData name="Maryline ROUSSELLE" userId="S::maryline.rousselle@collaboratif-dne.fr::9eee7a96-6863-4a1c-9a4f-989fcba9c271" providerId="AD" clId="Web-{0FECA022-457E-4D63-8766-02FBFB02DB5F}" dt="2022-04-12T08:06:24.321" v="25" actId="20577"/>
          <ac:spMkLst>
            <pc:docMk/>
            <pc:sldMk cId="2548784333" sldId="410"/>
            <ac:spMk id="4" creationId="{00000000-0000-0000-0000-000000000000}"/>
          </ac:spMkLst>
        </pc:spChg>
        <pc:picChg chg="del">
          <ac:chgData name="Maryline ROUSSELLE" userId="S::maryline.rousselle@collaboratif-dne.fr::9eee7a96-6863-4a1c-9a4f-989fcba9c271" providerId="AD" clId="Web-{0FECA022-457E-4D63-8766-02FBFB02DB5F}" dt="2022-04-12T08:05:54.632" v="0"/>
          <ac:picMkLst>
            <pc:docMk/>
            <pc:sldMk cId="2548784333" sldId="410"/>
            <ac:picMk id="7" creationId="{02D8F741-6506-0409-0146-3B738575FA6F}"/>
          </ac:picMkLst>
        </pc:picChg>
      </pc:sldChg>
    </pc:docChg>
  </pc:docChgLst>
  <pc:docChgLst>
    <pc:chgData name="Alexandra TORERO-IBAD" userId="S::alexandra.torero-ibad@collaboratif-dne.fr::25d8c62a-6b0d-4a2b-8b4b-5128e6ae843a" providerId="AD" clId="Web-{D0301354-CEA6-4227-808D-E24A349C9CB0}"/>
    <pc:docChg chg="addSld delSld modSld modSection">
      <pc:chgData name="Alexandra TORERO-IBAD" userId="S::alexandra.torero-ibad@collaboratif-dne.fr::25d8c62a-6b0d-4a2b-8b4b-5128e6ae843a" providerId="AD" clId="Web-{D0301354-CEA6-4227-808D-E24A349C9CB0}" dt="2022-04-06T08:58:56.785" v="20"/>
      <pc:docMkLst>
        <pc:docMk/>
      </pc:docMkLst>
      <pc:sldChg chg="modSp">
        <pc:chgData name="Alexandra TORERO-IBAD" userId="S::alexandra.torero-ibad@collaboratif-dne.fr::25d8c62a-6b0d-4a2b-8b4b-5128e6ae843a" providerId="AD" clId="Web-{D0301354-CEA6-4227-808D-E24A349C9CB0}" dt="2022-04-06T08:52:53.073" v="2" actId="20577"/>
        <pc:sldMkLst>
          <pc:docMk/>
          <pc:sldMk cId="3299558211" sldId="372"/>
        </pc:sldMkLst>
        <pc:spChg chg="mod">
          <ac:chgData name="Alexandra TORERO-IBAD" userId="S::alexandra.torero-ibad@collaboratif-dne.fr::25d8c62a-6b0d-4a2b-8b4b-5128e6ae843a" providerId="AD" clId="Web-{D0301354-CEA6-4227-808D-E24A349C9CB0}" dt="2022-04-06T08:52:53.073" v="2" actId="20577"/>
          <ac:spMkLst>
            <pc:docMk/>
            <pc:sldMk cId="3299558211" sldId="372"/>
            <ac:spMk id="5" creationId="{00000000-0000-0000-0000-000000000000}"/>
          </ac:spMkLst>
        </pc:spChg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66" v="15"/>
        <pc:sldMkLst>
          <pc:docMk/>
          <pc:sldMk cId="639409534" sldId="414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66" v="14"/>
        <pc:sldMkLst>
          <pc:docMk/>
          <pc:sldMk cId="2751413761" sldId="415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66" v="13"/>
        <pc:sldMkLst>
          <pc:docMk/>
          <pc:sldMk cId="2515616799" sldId="416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66" v="12"/>
        <pc:sldMkLst>
          <pc:docMk/>
          <pc:sldMk cId="4236094716" sldId="417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51" v="11"/>
        <pc:sldMkLst>
          <pc:docMk/>
          <pc:sldMk cId="1168317873" sldId="418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51" v="10"/>
        <pc:sldMkLst>
          <pc:docMk/>
          <pc:sldMk cId="366665614" sldId="419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51" v="9"/>
        <pc:sldMkLst>
          <pc:docMk/>
          <pc:sldMk cId="3213384417" sldId="420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51" v="8"/>
        <pc:sldMkLst>
          <pc:docMk/>
          <pc:sldMk cId="3370134627" sldId="421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35" v="7"/>
        <pc:sldMkLst>
          <pc:docMk/>
          <pc:sldMk cId="1512354145" sldId="422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35" v="6"/>
        <pc:sldMkLst>
          <pc:docMk/>
          <pc:sldMk cId="2889531980" sldId="423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35" v="5"/>
        <pc:sldMkLst>
          <pc:docMk/>
          <pc:sldMk cId="3908043835" sldId="424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35" v="4"/>
        <pc:sldMkLst>
          <pc:docMk/>
          <pc:sldMk cId="4075728048" sldId="425"/>
        </pc:sldMkLst>
      </pc:sldChg>
      <pc:sldChg chg="del">
        <pc:chgData name="Alexandra TORERO-IBAD" userId="S::alexandra.torero-ibad@collaboratif-dne.fr::25d8c62a-6b0d-4a2b-8b4b-5128e6ae843a" providerId="AD" clId="Web-{D0301354-CEA6-4227-808D-E24A349C9CB0}" dt="2022-04-06T08:57:02.219" v="3"/>
        <pc:sldMkLst>
          <pc:docMk/>
          <pc:sldMk cId="3808290490" sldId="426"/>
        </pc:sldMkLst>
      </pc:sldChg>
      <pc:sldChg chg="addSp delSp modSp new">
        <pc:chgData name="Alexandra TORERO-IBAD" userId="S::alexandra.torero-ibad@collaboratif-dne.fr::25d8c62a-6b0d-4a2b-8b4b-5128e6ae843a" providerId="AD" clId="Web-{D0301354-CEA6-4227-808D-E24A349C9CB0}" dt="2022-04-06T08:58:56.785" v="20"/>
        <pc:sldMkLst>
          <pc:docMk/>
          <pc:sldMk cId="356303740" sldId="464"/>
        </pc:sldMkLst>
        <pc:spChg chg="add del">
          <ac:chgData name="Alexandra TORERO-IBAD" userId="S::alexandra.torero-ibad@collaboratif-dne.fr::25d8c62a-6b0d-4a2b-8b4b-5128e6ae843a" providerId="AD" clId="Web-{D0301354-CEA6-4227-808D-E24A349C9CB0}" dt="2022-04-06T08:58:51.722" v="19"/>
          <ac:spMkLst>
            <pc:docMk/>
            <pc:sldMk cId="356303740" sldId="464"/>
            <ac:spMk id="3" creationId="{280FE5F0-001A-78C8-A48D-0EEB908AE04B}"/>
          </ac:spMkLst>
        </pc:spChg>
        <pc:spChg chg="add mod">
          <ac:chgData name="Alexandra TORERO-IBAD" userId="S::alexandra.torero-ibad@collaboratif-dne.fr::25d8c62a-6b0d-4a2b-8b4b-5128e6ae843a" providerId="AD" clId="Web-{D0301354-CEA6-4227-808D-E24A349C9CB0}" dt="2022-04-06T08:58:56.785" v="20"/>
          <ac:spMkLst>
            <pc:docMk/>
            <pc:sldMk cId="356303740" sldId="464"/>
            <ac:spMk id="10" creationId="{735C5EBA-6D1D-E9CF-EE7C-0FEB3B7E1277}"/>
          </ac:spMkLst>
        </pc:spChg>
        <pc:picChg chg="add del mod ord">
          <ac:chgData name="Alexandra TORERO-IBAD" userId="S::alexandra.torero-ibad@collaboratif-dne.fr::25d8c62a-6b0d-4a2b-8b4b-5128e6ae843a" providerId="AD" clId="Web-{D0301354-CEA6-4227-808D-E24A349C9CB0}" dt="2022-04-06T08:58:38.050" v="18"/>
          <ac:picMkLst>
            <pc:docMk/>
            <pc:sldMk cId="356303740" sldId="464"/>
            <ac:picMk id="7" creationId="{174E8109-7FB9-8760-81DC-D3AD2A557CE8}"/>
          </ac:picMkLst>
        </pc:picChg>
        <pc:picChg chg="add del mod ord">
          <ac:chgData name="Alexandra TORERO-IBAD" userId="S::alexandra.torero-ibad@collaboratif-dne.fr::25d8c62a-6b0d-4a2b-8b4b-5128e6ae843a" providerId="AD" clId="Web-{D0301354-CEA6-4227-808D-E24A349C9CB0}" dt="2022-04-06T08:58:56.785" v="20"/>
          <ac:picMkLst>
            <pc:docMk/>
            <pc:sldMk cId="356303740" sldId="464"/>
            <ac:picMk id="8" creationId="{139AE116-B8FE-5A90-0B64-E1661FE8D24C}"/>
          </ac:picMkLst>
        </pc:picChg>
      </pc:sldChg>
    </pc:docChg>
  </pc:docChgLst>
  <pc:docChgLst>
    <pc:chgData name="Maryline ROUSSELLE" userId="S::maryline.rousselle@collaboratif-dne.fr::9eee7a96-6863-4a1c-9a4f-989fcba9c271" providerId="AD" clId="Web-{2CFF9DB4-816D-49F7-BE76-478CFF872C1B}"/>
    <pc:docChg chg="modSld">
      <pc:chgData name="Maryline ROUSSELLE" userId="S::maryline.rousselle@collaboratif-dne.fr::9eee7a96-6863-4a1c-9a4f-989fcba9c271" providerId="AD" clId="Web-{2CFF9DB4-816D-49F7-BE76-478CFF872C1B}" dt="2022-04-12T08:58:18.795" v="18"/>
      <pc:docMkLst>
        <pc:docMk/>
      </pc:docMkLst>
      <pc:sldChg chg="modSp">
        <pc:chgData name="Maryline ROUSSELLE" userId="S::maryline.rousselle@collaboratif-dne.fr::9eee7a96-6863-4a1c-9a4f-989fcba9c271" providerId="AD" clId="Web-{2CFF9DB4-816D-49F7-BE76-478CFF872C1B}" dt="2022-04-12T08:12:52.710" v="1" actId="20577"/>
        <pc:sldMkLst>
          <pc:docMk/>
          <pc:sldMk cId="510468477" sldId="408"/>
        </pc:sldMkLst>
        <pc:spChg chg="mod">
          <ac:chgData name="Maryline ROUSSELLE" userId="S::maryline.rousselle@collaboratif-dne.fr::9eee7a96-6863-4a1c-9a4f-989fcba9c271" providerId="AD" clId="Web-{2CFF9DB4-816D-49F7-BE76-478CFF872C1B}" dt="2022-04-12T08:12:52.710" v="1" actId="20577"/>
          <ac:spMkLst>
            <pc:docMk/>
            <pc:sldMk cId="510468477" sldId="408"/>
            <ac:spMk id="4" creationId="{00000000-0000-0000-0000-000000000000}"/>
          </ac:spMkLst>
        </pc:spChg>
      </pc:sldChg>
      <pc:sldChg chg="modSp">
        <pc:chgData name="Maryline ROUSSELLE" userId="S::maryline.rousselle@collaboratif-dne.fr::9eee7a96-6863-4a1c-9a4f-989fcba9c271" providerId="AD" clId="Web-{2CFF9DB4-816D-49F7-BE76-478CFF872C1B}" dt="2022-04-12T08:20:28.830" v="16" actId="20577"/>
        <pc:sldMkLst>
          <pc:docMk/>
          <pc:sldMk cId="58888359" sldId="409"/>
        </pc:sldMkLst>
        <pc:spChg chg="mod">
          <ac:chgData name="Maryline ROUSSELLE" userId="S::maryline.rousselle@collaboratif-dne.fr::9eee7a96-6863-4a1c-9a4f-989fcba9c271" providerId="AD" clId="Web-{2CFF9DB4-816D-49F7-BE76-478CFF872C1B}" dt="2022-04-12T08:20:28.830" v="16" actId="20577"/>
          <ac:spMkLst>
            <pc:docMk/>
            <pc:sldMk cId="58888359" sldId="409"/>
            <ac:spMk id="4" creationId="{00000000-0000-0000-0000-000000000000}"/>
          </ac:spMkLst>
        </pc:spChg>
      </pc:sldChg>
      <pc:sldChg chg="modSp">
        <pc:chgData name="Maryline ROUSSELLE" userId="S::maryline.rousselle@collaboratif-dne.fr::9eee7a96-6863-4a1c-9a4f-989fcba9c271" providerId="AD" clId="Web-{2CFF9DB4-816D-49F7-BE76-478CFF872C1B}" dt="2022-04-12T08:58:18.795" v="18"/>
        <pc:sldMkLst>
          <pc:docMk/>
          <pc:sldMk cId="916474160" sldId="432"/>
        </pc:sldMkLst>
        <pc:graphicFrameChg chg="mod modGraphic">
          <ac:chgData name="Maryline ROUSSELLE" userId="S::maryline.rousselle@collaboratif-dne.fr::9eee7a96-6863-4a1c-9a4f-989fcba9c271" providerId="AD" clId="Web-{2CFF9DB4-816D-49F7-BE76-478CFF872C1B}" dt="2022-04-12T08:58:18.795" v="18"/>
          <ac:graphicFrameMkLst>
            <pc:docMk/>
            <pc:sldMk cId="916474160" sldId="432"/>
            <ac:graphicFrameMk id="4" creationId="{00000000-0000-0000-0000-000000000000}"/>
          </ac:graphicFrameMkLst>
        </pc:graphicFrameChg>
      </pc:sldChg>
      <pc:sldChg chg="modSp">
        <pc:chgData name="Maryline ROUSSELLE" userId="S::maryline.rousselle@collaboratif-dne.fr::9eee7a96-6863-4a1c-9a4f-989fcba9c271" providerId="AD" clId="Web-{2CFF9DB4-816D-49F7-BE76-478CFF872C1B}" dt="2022-04-12T08:18:40.547" v="9" actId="20577"/>
        <pc:sldMkLst>
          <pc:docMk/>
          <pc:sldMk cId="3891552278" sldId="462"/>
        </pc:sldMkLst>
        <pc:spChg chg="mod">
          <ac:chgData name="Maryline ROUSSELLE" userId="S::maryline.rousselle@collaboratif-dne.fr::9eee7a96-6863-4a1c-9a4f-989fcba9c271" providerId="AD" clId="Web-{2CFF9DB4-816D-49F7-BE76-478CFF872C1B}" dt="2022-04-12T08:18:40.547" v="9" actId="20577"/>
          <ac:spMkLst>
            <pc:docMk/>
            <pc:sldMk cId="3891552278" sldId="462"/>
            <ac:spMk id="6" creationId="{00000000-0000-0000-0000-000000000000}"/>
          </ac:spMkLst>
        </pc:spChg>
      </pc:sldChg>
    </pc:docChg>
  </pc:docChgLst>
  <pc:docChgLst>
    <pc:chgData name="Maryline ROUSSELLE" userId="S::maryline.rousselle@collaboratif-dne.fr::9eee7a96-6863-4a1c-9a4f-989fcba9c271" providerId="AD" clId="Web-{F1319C9D-D77F-49A4-A855-1C905BE14C94}"/>
    <pc:docChg chg="addSld modSld modSection">
      <pc:chgData name="Maryline ROUSSELLE" userId="S::maryline.rousselle@collaboratif-dne.fr::9eee7a96-6863-4a1c-9a4f-989fcba9c271" providerId="AD" clId="Web-{F1319C9D-D77F-49A4-A855-1C905BE14C94}" dt="2022-04-10T10:38:24.802" v="36" actId="1076"/>
      <pc:docMkLst>
        <pc:docMk/>
      </pc:docMkLst>
      <pc:sldChg chg="addSp modSp new">
        <pc:chgData name="Maryline ROUSSELLE" userId="S::maryline.rousselle@collaboratif-dne.fr::9eee7a96-6863-4a1c-9a4f-989fcba9c271" providerId="AD" clId="Web-{F1319C9D-D77F-49A4-A855-1C905BE14C94}" dt="2022-04-10T10:38:24.802" v="36" actId="1076"/>
        <pc:sldMkLst>
          <pc:docMk/>
          <pc:sldMk cId="4245448500" sldId="479"/>
        </pc:sldMkLst>
        <pc:spChg chg="mod">
          <ac:chgData name="Maryline ROUSSELLE" userId="S::maryline.rousselle@collaboratif-dne.fr::9eee7a96-6863-4a1c-9a4f-989fcba9c271" providerId="AD" clId="Web-{F1319C9D-D77F-49A4-A855-1C905BE14C94}" dt="2022-04-10T10:37:25.314" v="35" actId="20577"/>
          <ac:spMkLst>
            <pc:docMk/>
            <pc:sldMk cId="4245448500" sldId="479"/>
            <ac:spMk id="5" creationId="{F94402A6-7C69-887A-2268-97244AE0D62A}"/>
          </ac:spMkLst>
        </pc:spChg>
        <pc:picChg chg="add mod">
          <ac:chgData name="Maryline ROUSSELLE" userId="S::maryline.rousselle@collaboratif-dne.fr::9eee7a96-6863-4a1c-9a4f-989fcba9c271" providerId="AD" clId="Web-{F1319C9D-D77F-49A4-A855-1C905BE14C94}" dt="2022-04-10T10:38:24.802" v="36" actId="1076"/>
          <ac:picMkLst>
            <pc:docMk/>
            <pc:sldMk cId="4245448500" sldId="479"/>
            <ac:picMk id="6" creationId="{F887129A-AE5A-6783-1E68-CC9B8A109E8B}"/>
          </ac:picMkLst>
        </pc:picChg>
      </pc:sldChg>
    </pc:docChg>
  </pc:docChgLst>
  <pc:docChgLst>
    <pc:chgData name="Maryline ROUSSELLE" userId="S::maryline.rousselle@collaboratif-dne.fr::9eee7a96-6863-4a1c-9a4f-989fcba9c271" providerId="AD" clId="Web-{94B122F3-C17A-4079-BF71-5EB7228EDA66}"/>
    <pc:docChg chg="addSld modSld modSection">
      <pc:chgData name="Maryline ROUSSELLE" userId="S::maryline.rousselle@collaboratif-dne.fr::9eee7a96-6863-4a1c-9a4f-989fcba9c271" providerId="AD" clId="Web-{94B122F3-C17A-4079-BF71-5EB7228EDA66}" dt="2022-04-12T09:49:10.104" v="88"/>
      <pc:docMkLst>
        <pc:docMk/>
      </pc:docMkLst>
      <pc:sldChg chg="modSp">
        <pc:chgData name="Maryline ROUSSELLE" userId="S::maryline.rousselle@collaboratif-dne.fr::9eee7a96-6863-4a1c-9a4f-989fcba9c271" providerId="AD" clId="Web-{94B122F3-C17A-4079-BF71-5EB7228EDA66}" dt="2022-04-12T09:49:10.104" v="88"/>
        <pc:sldMkLst>
          <pc:docMk/>
          <pc:sldMk cId="916474160" sldId="432"/>
        </pc:sldMkLst>
        <pc:graphicFrameChg chg="mod modGraphic">
          <ac:chgData name="Maryline ROUSSELLE" userId="S::maryline.rousselle@collaboratif-dne.fr::9eee7a96-6863-4a1c-9a4f-989fcba9c271" providerId="AD" clId="Web-{94B122F3-C17A-4079-BF71-5EB7228EDA66}" dt="2022-04-12T09:49:10.104" v="88"/>
          <ac:graphicFrameMkLst>
            <pc:docMk/>
            <pc:sldMk cId="916474160" sldId="432"/>
            <ac:graphicFrameMk id="4" creationId="{00000000-0000-0000-0000-000000000000}"/>
          </ac:graphicFrameMkLst>
        </pc:graphicFrameChg>
      </pc:sldChg>
      <pc:sldChg chg="modSp">
        <pc:chgData name="Maryline ROUSSELLE" userId="S::maryline.rousselle@collaboratif-dne.fr::9eee7a96-6863-4a1c-9a4f-989fcba9c271" providerId="AD" clId="Web-{94B122F3-C17A-4079-BF71-5EB7228EDA66}" dt="2022-04-12T09:00:52.142" v="67"/>
        <pc:sldMkLst>
          <pc:docMk/>
          <pc:sldMk cId="952560198" sldId="482"/>
        </pc:sldMkLst>
        <pc:graphicFrameChg chg="mod modGraphic">
          <ac:chgData name="Maryline ROUSSELLE" userId="S::maryline.rousselle@collaboratif-dne.fr::9eee7a96-6863-4a1c-9a4f-989fcba9c271" providerId="AD" clId="Web-{94B122F3-C17A-4079-BF71-5EB7228EDA66}" dt="2022-04-12T09:00:52.142" v="67"/>
          <ac:graphicFrameMkLst>
            <pc:docMk/>
            <pc:sldMk cId="952560198" sldId="482"/>
            <ac:graphicFrameMk id="4" creationId="{00000000-0000-0000-0000-000000000000}"/>
          </ac:graphicFrameMkLst>
        </pc:graphicFrameChg>
      </pc:sldChg>
      <pc:sldChg chg="modSp add replId">
        <pc:chgData name="Maryline ROUSSELLE" userId="S::maryline.rousselle@collaboratif-dne.fr::9eee7a96-6863-4a1c-9a4f-989fcba9c271" providerId="AD" clId="Web-{94B122F3-C17A-4079-BF71-5EB7228EDA66}" dt="2022-04-12T09:21:36.122" v="84" actId="20577"/>
        <pc:sldMkLst>
          <pc:docMk/>
          <pc:sldMk cId="457285524" sldId="496"/>
        </pc:sldMkLst>
        <pc:spChg chg="mod">
          <ac:chgData name="Maryline ROUSSELLE" userId="S::maryline.rousselle@collaboratif-dne.fr::9eee7a96-6863-4a1c-9a4f-989fcba9c271" providerId="AD" clId="Web-{94B122F3-C17A-4079-BF71-5EB7228EDA66}" dt="2022-04-12T09:21:36.122" v="84" actId="20577"/>
          <ac:spMkLst>
            <pc:docMk/>
            <pc:sldMk cId="457285524" sldId="496"/>
            <ac:spMk id="5" creationId="{00000000-0000-0000-0000-000000000000}"/>
          </ac:spMkLst>
        </pc:spChg>
      </pc:sldChg>
    </pc:docChg>
  </pc:docChgLst>
  <pc:docChgLst>
    <pc:chgData name="Maryline ROUSSELLE" userId="S::maryline.rousselle@collaboratif-dne.fr::9eee7a96-6863-4a1c-9a4f-989fcba9c271" providerId="AD" clId="Web-{5FC2E399-C921-43C7-8764-B9A921AF0638}"/>
    <pc:docChg chg="delSld modSld sldOrd modSection">
      <pc:chgData name="Maryline ROUSSELLE" userId="S::maryline.rousselle@collaboratif-dne.fr::9eee7a96-6863-4a1c-9a4f-989fcba9c271" providerId="AD" clId="Web-{5FC2E399-C921-43C7-8764-B9A921AF0638}" dt="2022-04-06T17:34:46.459" v="626"/>
      <pc:docMkLst>
        <pc:docMk/>
      </pc:docMkLst>
      <pc:sldChg chg="ord">
        <pc:chgData name="Maryline ROUSSELLE" userId="S::maryline.rousselle@collaboratif-dne.fr::9eee7a96-6863-4a1c-9a4f-989fcba9c271" providerId="AD" clId="Web-{5FC2E399-C921-43C7-8764-B9A921AF0638}" dt="2022-04-06T12:37:03.511" v="8"/>
        <pc:sldMkLst>
          <pc:docMk/>
          <pc:sldMk cId="1520640389" sldId="395"/>
        </pc:sldMkLst>
      </pc:sldChg>
      <pc:sldChg chg="ord">
        <pc:chgData name="Maryline ROUSSELLE" userId="S::maryline.rousselle@collaboratif-dne.fr::9eee7a96-6863-4a1c-9a4f-989fcba9c271" providerId="AD" clId="Web-{5FC2E399-C921-43C7-8764-B9A921AF0638}" dt="2022-04-06T12:36:39.901" v="6"/>
        <pc:sldMkLst>
          <pc:docMk/>
          <pc:sldMk cId="3810555278" sldId="396"/>
        </pc:sldMkLst>
      </pc:sldChg>
      <pc:sldChg chg="ord">
        <pc:chgData name="Maryline ROUSSELLE" userId="S::maryline.rousselle@collaboratif-dne.fr::9eee7a96-6863-4a1c-9a4f-989fcba9c271" providerId="AD" clId="Web-{5FC2E399-C921-43C7-8764-B9A921AF0638}" dt="2022-04-06T12:36:50.839" v="7"/>
        <pc:sldMkLst>
          <pc:docMk/>
          <pc:sldMk cId="3998102033" sldId="397"/>
        </pc:sldMkLst>
      </pc:sldChg>
      <pc:sldChg chg="addSp delSp">
        <pc:chgData name="Maryline ROUSSELLE" userId="S::maryline.rousselle@collaboratif-dne.fr::9eee7a96-6863-4a1c-9a4f-989fcba9c271" providerId="AD" clId="Web-{5FC2E399-C921-43C7-8764-B9A921AF0638}" dt="2022-04-06T12:13:39.914" v="2"/>
        <pc:sldMkLst>
          <pc:docMk/>
          <pc:sldMk cId="2747970780" sldId="407"/>
        </pc:sldMkLst>
        <pc:spChg chg="add del">
          <ac:chgData name="Maryline ROUSSELLE" userId="S::maryline.rousselle@collaboratif-dne.fr::9eee7a96-6863-4a1c-9a4f-989fcba9c271" providerId="AD" clId="Web-{5FC2E399-C921-43C7-8764-B9A921AF0638}" dt="2022-04-06T12:13:39.914" v="2"/>
          <ac:spMkLst>
            <pc:docMk/>
            <pc:sldMk cId="2747970780" sldId="407"/>
            <ac:spMk id="3" creationId="{4F353A76-C160-49B2-DEF8-0CEDADC7EB8D}"/>
          </ac:spMkLst>
        </pc:spChg>
        <pc:spChg chg="del">
          <ac:chgData name="Maryline ROUSSELLE" userId="S::maryline.rousselle@collaboratif-dne.fr::9eee7a96-6863-4a1c-9a4f-989fcba9c271" providerId="AD" clId="Web-{5FC2E399-C921-43C7-8764-B9A921AF0638}" dt="2022-04-06T12:13:33.492" v="1"/>
          <ac:spMkLst>
            <pc:docMk/>
            <pc:sldMk cId="2747970780" sldId="407"/>
            <ac:spMk id="4" creationId="{00000000-0000-0000-0000-000000000000}"/>
          </ac:spMkLst>
        </pc:spChg>
      </pc:sldChg>
      <pc:sldChg chg="modSp ord">
        <pc:chgData name="Maryline ROUSSELLE" userId="S::maryline.rousselle@collaboratif-dne.fr::9eee7a96-6863-4a1c-9a4f-989fcba9c271" providerId="AD" clId="Web-{5FC2E399-C921-43C7-8764-B9A921AF0638}" dt="2022-04-06T14:19:35.863" v="10" actId="14100"/>
        <pc:sldMkLst>
          <pc:docMk/>
          <pc:sldMk cId="4209910843" sldId="413"/>
        </pc:sldMkLst>
        <pc:picChg chg="mod">
          <ac:chgData name="Maryline ROUSSELLE" userId="S::maryline.rousselle@collaboratif-dne.fr::9eee7a96-6863-4a1c-9a4f-989fcba9c271" providerId="AD" clId="Web-{5FC2E399-C921-43C7-8764-B9A921AF0638}" dt="2022-04-06T14:19:35.863" v="10" actId="14100"/>
          <ac:picMkLst>
            <pc:docMk/>
            <pc:sldMk cId="4209910843" sldId="413"/>
            <ac:picMk id="7" creationId="{00000000-0000-0000-0000-000000000000}"/>
          </ac:picMkLst>
        </pc:picChg>
      </pc:sldChg>
      <pc:sldChg chg="ord">
        <pc:chgData name="Maryline ROUSSELLE" userId="S::maryline.rousselle@collaboratif-dne.fr::9eee7a96-6863-4a1c-9a4f-989fcba9c271" providerId="AD" clId="Web-{5FC2E399-C921-43C7-8764-B9A921AF0638}" dt="2022-04-06T12:36:17.947" v="4"/>
        <pc:sldMkLst>
          <pc:docMk/>
          <pc:sldMk cId="2644647239" sldId="428"/>
        </pc:sldMkLst>
      </pc:sldChg>
      <pc:sldChg chg="addSp modSp">
        <pc:chgData name="Maryline ROUSSELLE" userId="S::maryline.rousselle@collaboratif-dne.fr::9eee7a96-6863-4a1c-9a4f-989fcba9c271" providerId="AD" clId="Web-{5FC2E399-C921-43C7-8764-B9A921AF0638}" dt="2022-04-06T14:50:16.472" v="62" actId="20577"/>
        <pc:sldMkLst>
          <pc:docMk/>
          <pc:sldMk cId="2076271649" sldId="429"/>
        </pc:sldMkLst>
        <pc:spChg chg="add mod">
          <ac:chgData name="Maryline ROUSSELLE" userId="S::maryline.rousselle@collaboratif-dne.fr::9eee7a96-6863-4a1c-9a4f-989fcba9c271" providerId="AD" clId="Web-{5FC2E399-C921-43C7-8764-B9A921AF0638}" dt="2022-04-06T14:50:16.472" v="62" actId="20577"/>
          <ac:spMkLst>
            <pc:docMk/>
            <pc:sldMk cId="2076271649" sldId="429"/>
            <ac:spMk id="3" creationId="{6501A203-04EF-56DA-C1A4-0A7CCD45762F}"/>
          </ac:spMkLst>
        </pc:spChg>
        <pc:picChg chg="mod">
          <ac:chgData name="Maryline ROUSSELLE" userId="S::maryline.rousselle@collaboratif-dne.fr::9eee7a96-6863-4a1c-9a4f-989fcba9c271" providerId="AD" clId="Web-{5FC2E399-C921-43C7-8764-B9A921AF0638}" dt="2022-04-06T14:48:32.892" v="11" actId="14100"/>
          <ac:picMkLst>
            <pc:docMk/>
            <pc:sldMk cId="2076271649" sldId="429"/>
            <ac:picMk id="4" creationId="{00000000-0000-0000-0000-000000000000}"/>
          </ac:picMkLst>
        </pc:picChg>
      </pc:sldChg>
      <pc:sldChg chg="addSp modSp">
        <pc:chgData name="Maryline ROUSSELLE" userId="S::maryline.rousselle@collaboratif-dne.fr::9eee7a96-6863-4a1c-9a4f-989fcba9c271" providerId="AD" clId="Web-{5FC2E399-C921-43C7-8764-B9A921AF0638}" dt="2022-04-06T15:23:32.729" v="152" actId="20577"/>
        <pc:sldMkLst>
          <pc:docMk/>
          <pc:sldMk cId="1156359093" sldId="431"/>
        </pc:sldMkLst>
        <pc:spChg chg="mod">
          <ac:chgData name="Maryline ROUSSELLE" userId="S::maryline.rousselle@collaboratif-dne.fr::9eee7a96-6863-4a1c-9a4f-989fcba9c271" providerId="AD" clId="Web-{5FC2E399-C921-43C7-8764-B9A921AF0638}" dt="2022-04-06T15:22:01.602" v="135"/>
          <ac:spMkLst>
            <pc:docMk/>
            <pc:sldMk cId="1156359093" sldId="431"/>
            <ac:spMk id="5" creationId="{00000000-0000-0000-0000-000000000000}"/>
          </ac:spMkLst>
        </pc:spChg>
        <pc:spChg chg="mod">
          <ac:chgData name="Maryline ROUSSELLE" userId="S::maryline.rousselle@collaboratif-dne.fr::9eee7a96-6863-4a1c-9a4f-989fcba9c271" providerId="AD" clId="Web-{5FC2E399-C921-43C7-8764-B9A921AF0638}" dt="2022-04-06T15:22:01.634" v="136"/>
          <ac:spMkLst>
            <pc:docMk/>
            <pc:sldMk cId="1156359093" sldId="431"/>
            <ac:spMk id="6" creationId="{00000000-0000-0000-0000-000000000000}"/>
          </ac:spMkLst>
        </pc:spChg>
        <pc:spChg chg="mod">
          <ac:chgData name="Maryline ROUSSELLE" userId="S::maryline.rousselle@collaboratif-dne.fr::9eee7a96-6863-4a1c-9a4f-989fcba9c271" providerId="AD" clId="Web-{5FC2E399-C921-43C7-8764-B9A921AF0638}" dt="2022-04-06T15:22:01.665" v="137"/>
          <ac:spMkLst>
            <pc:docMk/>
            <pc:sldMk cId="1156359093" sldId="431"/>
            <ac:spMk id="7" creationId="{00000000-0000-0000-0000-000000000000}"/>
          </ac:spMkLst>
        </pc:spChg>
        <pc:spChg chg="add mod">
          <ac:chgData name="Maryline ROUSSELLE" userId="S::maryline.rousselle@collaboratif-dne.fr::9eee7a96-6863-4a1c-9a4f-989fcba9c271" providerId="AD" clId="Web-{5FC2E399-C921-43C7-8764-B9A921AF0638}" dt="2022-04-06T15:21:47.852" v="134" actId="20577"/>
          <ac:spMkLst>
            <pc:docMk/>
            <pc:sldMk cId="1156359093" sldId="431"/>
            <ac:spMk id="503" creationId="{A6E8D427-717B-BFB7-2CEB-78A27210B2C0}"/>
          </ac:spMkLst>
        </pc:spChg>
        <pc:graphicFrameChg chg="modGraphic">
          <ac:chgData name="Maryline ROUSSELLE" userId="S::maryline.rousselle@collaboratif-dne.fr::9eee7a96-6863-4a1c-9a4f-989fcba9c271" providerId="AD" clId="Web-{5FC2E399-C921-43C7-8764-B9A921AF0638}" dt="2022-04-06T15:23:32.729" v="152" actId="20577"/>
          <ac:graphicFrameMkLst>
            <pc:docMk/>
            <pc:sldMk cId="1156359093" sldId="431"/>
            <ac:graphicFrameMk id="8" creationId="{00000000-0000-0000-0000-000000000000}"/>
          </ac:graphicFrameMkLst>
        </pc:graphicFrameChg>
      </pc:sldChg>
      <pc:sldChg chg="modSp">
        <pc:chgData name="Maryline ROUSSELLE" userId="S::maryline.rousselle@collaboratif-dne.fr::9eee7a96-6863-4a1c-9a4f-989fcba9c271" providerId="AD" clId="Web-{5FC2E399-C921-43C7-8764-B9A921AF0638}" dt="2022-04-06T17:34:46.459" v="626"/>
        <pc:sldMkLst>
          <pc:docMk/>
          <pc:sldMk cId="916474160" sldId="432"/>
        </pc:sldMkLst>
        <pc:graphicFrameChg chg="mod modGraphic">
          <ac:chgData name="Maryline ROUSSELLE" userId="S::maryline.rousselle@collaboratif-dne.fr::9eee7a96-6863-4a1c-9a4f-989fcba9c271" providerId="AD" clId="Web-{5FC2E399-C921-43C7-8764-B9A921AF0638}" dt="2022-04-06T17:34:46.459" v="626"/>
          <ac:graphicFrameMkLst>
            <pc:docMk/>
            <pc:sldMk cId="916474160" sldId="432"/>
            <ac:graphicFrameMk id="4" creationId="{00000000-0000-0000-0000-000000000000}"/>
          </ac:graphicFrameMkLst>
        </pc:graphicFrameChg>
      </pc:sldChg>
      <pc:sldChg chg="del">
        <pc:chgData name="Maryline ROUSSELLE" userId="S::maryline.rousselle@collaboratif-dne.fr::9eee7a96-6863-4a1c-9a4f-989fcba9c271" providerId="AD" clId="Web-{5FC2E399-C921-43C7-8764-B9A921AF0638}" dt="2022-04-06T15:25:41.857" v="153"/>
        <pc:sldMkLst>
          <pc:docMk/>
          <pc:sldMk cId="356303740" sldId="464"/>
        </pc:sldMkLst>
      </pc:sldChg>
    </pc:docChg>
  </pc:docChgLst>
  <pc:docChgLst>
    <pc:chgData name="Alexandra TORERO-IBAD" userId="S::alexandra.torero-ibad@collaboratif-dne.fr::25d8c62a-6b0d-4a2b-8b4b-5128e6ae843a" providerId="AD" clId="Web-{497C3A48-791A-DC35-AFAE-324CB2EA44FA}"/>
    <pc:docChg chg="modSld">
      <pc:chgData name="Alexandra TORERO-IBAD" userId="S::alexandra.torero-ibad@collaboratif-dne.fr::25d8c62a-6b0d-4a2b-8b4b-5128e6ae843a" providerId="AD" clId="Web-{497C3A48-791A-DC35-AFAE-324CB2EA44FA}" dt="2022-04-11T11:28:30.745" v="102" actId="20577"/>
      <pc:docMkLst>
        <pc:docMk/>
      </pc:docMkLst>
      <pc:sldChg chg="modSp">
        <pc:chgData name="Alexandra TORERO-IBAD" userId="S::alexandra.torero-ibad@collaboratif-dne.fr::25d8c62a-6b0d-4a2b-8b4b-5128e6ae843a" providerId="AD" clId="Web-{497C3A48-791A-DC35-AFAE-324CB2EA44FA}" dt="2022-04-11T11:22:48.206" v="22" actId="20577"/>
        <pc:sldMkLst>
          <pc:docMk/>
          <pc:sldMk cId="3538917291" sldId="468"/>
        </pc:sldMkLst>
        <pc:spChg chg="mod">
          <ac:chgData name="Alexandra TORERO-IBAD" userId="S::alexandra.torero-ibad@collaboratif-dne.fr::25d8c62a-6b0d-4a2b-8b4b-5128e6ae843a" providerId="AD" clId="Web-{497C3A48-791A-DC35-AFAE-324CB2EA44FA}" dt="2022-04-11T11:22:48.206" v="22" actId="20577"/>
          <ac:spMkLst>
            <pc:docMk/>
            <pc:sldMk cId="3538917291" sldId="468"/>
            <ac:spMk id="15" creationId="{C726618D-18CA-41D7-8DC9-8D6615578D76}"/>
          </ac:spMkLst>
        </pc:spChg>
      </pc:sldChg>
      <pc:sldChg chg="modSp">
        <pc:chgData name="Alexandra TORERO-IBAD" userId="S::alexandra.torero-ibad@collaboratif-dne.fr::25d8c62a-6b0d-4a2b-8b4b-5128e6ae843a" providerId="AD" clId="Web-{497C3A48-791A-DC35-AFAE-324CB2EA44FA}" dt="2022-04-11T11:28:30.745" v="102" actId="20577"/>
        <pc:sldMkLst>
          <pc:docMk/>
          <pc:sldMk cId="2319884523" sldId="470"/>
        </pc:sldMkLst>
        <pc:spChg chg="mod">
          <ac:chgData name="Alexandra TORERO-IBAD" userId="S::alexandra.torero-ibad@collaboratif-dne.fr::25d8c62a-6b0d-4a2b-8b4b-5128e6ae843a" providerId="AD" clId="Web-{497C3A48-791A-DC35-AFAE-324CB2EA44FA}" dt="2022-04-11T11:28:30.745" v="102" actId="20577"/>
          <ac:spMkLst>
            <pc:docMk/>
            <pc:sldMk cId="2319884523" sldId="470"/>
            <ac:spMk id="11" creationId="{F3CA58C0-8D1B-434C-A0ED-F740D85FDA8E}"/>
          </ac:spMkLst>
        </pc:spChg>
      </pc:sldChg>
    </pc:docChg>
  </pc:docChgLst>
  <pc:docChgLst>
    <pc:chgData name="Maryline ROUSSELLE" userId="S::maryline.rousselle@collaboratif-dne.fr::9eee7a96-6863-4a1c-9a4f-989fcba9c271" providerId="AD" clId="Web-{5D9125B0-84D4-E5CC-0683-7732D20F5944}"/>
    <pc:docChg chg="modSld">
      <pc:chgData name="Maryline ROUSSELLE" userId="S::maryline.rousselle@collaboratif-dne.fr::9eee7a96-6863-4a1c-9a4f-989fcba9c271" providerId="AD" clId="Web-{5D9125B0-84D4-E5CC-0683-7732D20F5944}" dt="2022-04-07T12:14:37.178" v="11" actId="14100"/>
      <pc:docMkLst>
        <pc:docMk/>
      </pc:docMkLst>
      <pc:sldChg chg="addSp modSp">
        <pc:chgData name="Maryline ROUSSELLE" userId="S::maryline.rousselle@collaboratif-dne.fr::9eee7a96-6863-4a1c-9a4f-989fcba9c271" providerId="AD" clId="Web-{5D9125B0-84D4-E5CC-0683-7732D20F5944}" dt="2022-04-07T12:14:37.178" v="11" actId="14100"/>
        <pc:sldMkLst>
          <pc:docMk/>
          <pc:sldMk cId="3557893905" sldId="405"/>
        </pc:sldMkLst>
        <pc:spChg chg="add mod">
          <ac:chgData name="Maryline ROUSSELLE" userId="S::maryline.rousselle@collaboratif-dne.fr::9eee7a96-6863-4a1c-9a4f-989fcba9c271" providerId="AD" clId="Web-{5D9125B0-84D4-E5CC-0683-7732D20F5944}" dt="2022-04-07T12:14:37.178" v="11" actId="14100"/>
          <ac:spMkLst>
            <pc:docMk/>
            <pc:sldMk cId="3557893905" sldId="405"/>
            <ac:spMk id="13" creationId="{68CC8B93-25FE-2657-B7F1-394141C642F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B0601-A317-4F3D-A321-66DA565AC78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5675EE00-265C-4BB3-A12E-0EB6A63284A8}">
      <dgm:prSet phldrT="[Texte]"/>
      <dgm:spPr/>
      <dgm:t>
        <a:bodyPr/>
        <a:lstStyle/>
        <a:p>
          <a:r>
            <a:rPr lang="fr-FR"/>
            <a:t>Clarté et pertinence des objectifs du projet</a:t>
          </a:r>
        </a:p>
        <a:p>
          <a:endParaRPr lang="fr-FR"/>
        </a:p>
      </dgm:t>
    </dgm:pt>
    <dgm:pt modelId="{6B38199D-9A8A-4BE9-B9AB-CFC4B514600A}" type="parTrans" cxnId="{3A377172-E92C-4797-A890-2FC13C72E788}">
      <dgm:prSet/>
      <dgm:spPr/>
      <dgm:t>
        <a:bodyPr/>
        <a:lstStyle/>
        <a:p>
          <a:endParaRPr lang="fr-FR"/>
        </a:p>
      </dgm:t>
    </dgm:pt>
    <dgm:pt modelId="{66971D5D-EC91-401E-A1B2-6B33AAB54C39}" type="sibTrans" cxnId="{3A377172-E92C-4797-A890-2FC13C72E788}">
      <dgm:prSet/>
      <dgm:spPr/>
      <dgm:t>
        <a:bodyPr/>
        <a:lstStyle/>
        <a:p>
          <a:endParaRPr lang="fr-FR"/>
        </a:p>
      </dgm:t>
    </dgm:pt>
    <dgm:pt modelId="{DF96CA85-ACE0-4022-AFA5-603F7C0AEDC6}">
      <dgm:prSet phldrT="[Texte]"/>
      <dgm:spPr/>
      <dgm:t>
        <a:bodyPr/>
        <a:lstStyle/>
        <a:p>
          <a:pPr algn="l" rtl="0"/>
          <a:r>
            <a:rPr lang="fr-FR"/>
            <a:t>Ambition, </a:t>
          </a:r>
          <a:r>
            <a:rPr lang="fr-FR">
              <a:latin typeface="Arial"/>
            </a:rPr>
            <a:t>vision</a:t>
          </a:r>
          <a:r>
            <a:rPr lang="fr-FR"/>
            <a:t> du projet</a:t>
          </a:r>
          <a:r>
            <a:rPr lang="fr-FR">
              <a:latin typeface="Arial"/>
            </a:rPr>
            <a:t>, description des objectifs</a:t>
          </a:r>
          <a:endParaRPr lang="fr-FR"/>
        </a:p>
      </dgm:t>
    </dgm:pt>
    <dgm:pt modelId="{47B0AA3F-70A4-47E9-9CC6-CCAE1F960D19}" type="parTrans" cxnId="{326DB198-11E3-4F24-97AD-78245BFC743F}">
      <dgm:prSet/>
      <dgm:spPr/>
      <dgm:t>
        <a:bodyPr/>
        <a:lstStyle/>
        <a:p>
          <a:endParaRPr lang="fr-FR"/>
        </a:p>
      </dgm:t>
    </dgm:pt>
    <dgm:pt modelId="{672477CE-FCE1-46C7-A7ED-0FA114AE32D5}" type="sibTrans" cxnId="{326DB198-11E3-4F24-97AD-78245BFC743F}">
      <dgm:prSet/>
      <dgm:spPr/>
      <dgm:t>
        <a:bodyPr/>
        <a:lstStyle/>
        <a:p>
          <a:endParaRPr lang="fr-FR"/>
        </a:p>
      </dgm:t>
    </dgm:pt>
    <dgm:pt modelId="{B6879FB8-7BFB-4952-825F-94BBBEF5980B}">
      <dgm:prSet phldrT="[Texte]"/>
      <dgm:spPr/>
      <dgm:t>
        <a:bodyPr/>
        <a:lstStyle/>
        <a:p>
          <a:pPr algn="l"/>
          <a:r>
            <a:rPr lang="fr-FR"/>
            <a:t>Liens entre les résultats du projet /impacts et « </a:t>
          </a:r>
          <a:r>
            <a:rPr lang="fr-FR" err="1"/>
            <a:t>expected</a:t>
          </a:r>
          <a:r>
            <a:rPr lang="fr-FR"/>
            <a:t> </a:t>
          </a:r>
          <a:r>
            <a:rPr lang="fr-FR" err="1"/>
            <a:t>outcomes</a:t>
          </a:r>
          <a:r>
            <a:rPr lang="fr-FR"/>
            <a:t> » du WP</a:t>
          </a:r>
        </a:p>
      </dgm:t>
    </dgm:pt>
    <dgm:pt modelId="{20B083FD-D602-4CD7-A3E2-0C4DACC4EA91}" type="parTrans" cxnId="{A173830B-4CD1-47C8-AEA1-8FA6D21FE9CD}">
      <dgm:prSet/>
      <dgm:spPr/>
      <dgm:t>
        <a:bodyPr/>
        <a:lstStyle/>
        <a:p>
          <a:endParaRPr lang="fr-FR"/>
        </a:p>
      </dgm:t>
    </dgm:pt>
    <dgm:pt modelId="{D5C1DD60-4752-45B4-81A8-F63222432943}" type="sibTrans" cxnId="{A173830B-4CD1-47C8-AEA1-8FA6D21FE9CD}">
      <dgm:prSet/>
      <dgm:spPr/>
      <dgm:t>
        <a:bodyPr/>
        <a:lstStyle/>
        <a:p>
          <a:endParaRPr lang="fr-FR"/>
        </a:p>
      </dgm:t>
    </dgm:pt>
    <dgm:pt modelId="{855873FF-30AD-4682-8AD7-E8AB384CB800}">
      <dgm:prSet phldrT="[Texte]"/>
      <dgm:spPr/>
      <dgm:t>
        <a:bodyPr/>
        <a:lstStyle/>
        <a:p>
          <a:r>
            <a:rPr lang="fr-FR" err="1"/>
            <a:t>Workplan</a:t>
          </a:r>
          <a:endParaRPr lang="fr-FR"/>
        </a:p>
        <a:p>
          <a:endParaRPr lang="fr-FR"/>
        </a:p>
      </dgm:t>
    </dgm:pt>
    <dgm:pt modelId="{3DA0B3D0-7EA6-4261-8A0A-35324EC0C9E2}" type="parTrans" cxnId="{DB64BFB7-1430-479A-B003-CA2E4CEC871C}">
      <dgm:prSet/>
      <dgm:spPr/>
      <dgm:t>
        <a:bodyPr/>
        <a:lstStyle/>
        <a:p>
          <a:endParaRPr lang="fr-FR"/>
        </a:p>
      </dgm:t>
    </dgm:pt>
    <dgm:pt modelId="{D536AB53-908C-4870-AA25-C243942256E5}" type="sibTrans" cxnId="{DB64BFB7-1430-479A-B003-CA2E4CEC871C}">
      <dgm:prSet/>
      <dgm:spPr/>
      <dgm:t>
        <a:bodyPr/>
        <a:lstStyle/>
        <a:p>
          <a:endParaRPr lang="fr-FR"/>
        </a:p>
      </dgm:t>
    </dgm:pt>
    <dgm:pt modelId="{98821E86-45BF-4F9F-A5AB-B082484623F1}">
      <dgm:prSet phldrT="[Texte]"/>
      <dgm:spPr/>
      <dgm:t>
        <a:bodyPr/>
        <a:lstStyle/>
        <a:p>
          <a:pPr algn="l"/>
          <a:r>
            <a:rPr lang="fr-FR"/>
            <a:t>Optimisation de l’impact</a:t>
          </a:r>
        </a:p>
        <a:p>
          <a:pPr algn="l"/>
          <a:endParaRPr lang="fr-FR"/>
        </a:p>
      </dgm:t>
    </dgm:pt>
    <dgm:pt modelId="{FED79694-5601-4B6F-83C5-1AD53F510E89}" type="parTrans" cxnId="{A5C1556C-334D-4649-BF91-246CBB1B5951}">
      <dgm:prSet/>
      <dgm:spPr/>
      <dgm:t>
        <a:bodyPr/>
        <a:lstStyle/>
        <a:p>
          <a:endParaRPr lang="fr-FR"/>
        </a:p>
      </dgm:t>
    </dgm:pt>
    <dgm:pt modelId="{17B12546-8682-43F4-89D1-8C3F3EE16B5B}" type="sibTrans" cxnId="{A5C1556C-334D-4649-BF91-246CBB1B5951}">
      <dgm:prSet/>
      <dgm:spPr/>
      <dgm:t>
        <a:bodyPr/>
        <a:lstStyle/>
        <a:p>
          <a:endParaRPr lang="fr-FR"/>
        </a:p>
      </dgm:t>
    </dgm:pt>
    <dgm:pt modelId="{D7077D03-804F-4730-868F-830AF747D369}">
      <dgm:prSet phldrT="[Texte]"/>
      <dgm:spPr/>
      <dgm:t>
        <a:bodyPr/>
        <a:lstStyle/>
        <a:p>
          <a:pPr algn="l"/>
          <a:r>
            <a:rPr lang="fr-FR"/>
            <a:t>Dissémination des résultats</a:t>
          </a:r>
        </a:p>
      </dgm:t>
    </dgm:pt>
    <dgm:pt modelId="{C85D0005-21C5-474C-8F50-5A28B700CB33}" type="parTrans" cxnId="{DC4FBAB1-FDB6-4C3E-8B2F-5B46E8DA1DC1}">
      <dgm:prSet/>
      <dgm:spPr/>
      <dgm:t>
        <a:bodyPr/>
        <a:lstStyle/>
        <a:p>
          <a:endParaRPr lang="fr-FR"/>
        </a:p>
      </dgm:t>
    </dgm:pt>
    <dgm:pt modelId="{840898A9-14A1-4436-B26A-9BE01DD9EEAC}" type="sibTrans" cxnId="{DC4FBAB1-FDB6-4C3E-8B2F-5B46E8DA1DC1}">
      <dgm:prSet/>
      <dgm:spPr/>
      <dgm:t>
        <a:bodyPr/>
        <a:lstStyle/>
        <a:p>
          <a:endParaRPr lang="fr-FR"/>
        </a:p>
      </dgm:t>
    </dgm:pt>
    <dgm:pt modelId="{A57B7040-CD52-4CF9-A932-279196A70485}">
      <dgm:prSet phldrT="[Texte]"/>
      <dgm:spPr/>
      <dgm:t>
        <a:bodyPr/>
        <a:lstStyle/>
        <a:p>
          <a:pPr algn="l"/>
          <a:r>
            <a:rPr lang="fr-FR"/>
            <a:t>Exploitation des résultats</a:t>
          </a:r>
        </a:p>
      </dgm:t>
    </dgm:pt>
    <dgm:pt modelId="{D7ECABD2-869E-4989-BA74-23D72851F9F9}" type="parTrans" cxnId="{AC9B343E-6493-4623-B218-02329F5BCC81}">
      <dgm:prSet/>
      <dgm:spPr/>
      <dgm:t>
        <a:bodyPr/>
        <a:lstStyle/>
        <a:p>
          <a:endParaRPr lang="fr-FR"/>
        </a:p>
      </dgm:t>
    </dgm:pt>
    <dgm:pt modelId="{CAC176D8-5FDF-4B64-A253-73D76B097424}" type="sibTrans" cxnId="{AC9B343E-6493-4623-B218-02329F5BCC81}">
      <dgm:prSet/>
      <dgm:spPr/>
      <dgm:t>
        <a:bodyPr/>
        <a:lstStyle/>
        <a:p>
          <a:endParaRPr lang="fr-FR"/>
        </a:p>
      </dgm:t>
    </dgm:pt>
    <dgm:pt modelId="{A3030BA1-86E8-4829-85DD-5AB4AF543488}">
      <dgm:prSet phldrT="[Texte]"/>
      <dgm:spPr/>
      <dgm:t>
        <a:bodyPr/>
        <a:lstStyle/>
        <a:p>
          <a:pPr algn="l" rtl="0"/>
          <a:r>
            <a:rPr lang="fr-FR">
              <a:latin typeface="Arial"/>
            </a:rPr>
            <a:t>Description de la méthodologie </a:t>
          </a:r>
          <a:endParaRPr lang="fr-FR"/>
        </a:p>
      </dgm:t>
    </dgm:pt>
    <dgm:pt modelId="{65485F95-DE66-4E39-BC7D-6E880F23E76A}" type="parTrans" cxnId="{A4929B96-6521-433C-8C39-9B2D8A3A6C10}">
      <dgm:prSet/>
      <dgm:spPr/>
      <dgm:t>
        <a:bodyPr/>
        <a:lstStyle/>
        <a:p>
          <a:endParaRPr lang="fr-FR"/>
        </a:p>
      </dgm:t>
    </dgm:pt>
    <dgm:pt modelId="{732F71D6-C021-4427-A848-FD23ECF6CF8E}" type="sibTrans" cxnId="{A4929B96-6521-433C-8C39-9B2D8A3A6C10}">
      <dgm:prSet/>
      <dgm:spPr/>
      <dgm:t>
        <a:bodyPr/>
        <a:lstStyle/>
        <a:p>
          <a:endParaRPr lang="fr-FR"/>
        </a:p>
      </dgm:t>
    </dgm:pt>
    <dgm:pt modelId="{9F67C1E6-31D0-45A4-920F-6B0B2572D65E}">
      <dgm:prSet phldrT="[Texte]"/>
      <dgm:spPr/>
      <dgm:t>
        <a:bodyPr/>
        <a:lstStyle/>
        <a:p>
          <a:pPr algn="l"/>
          <a:r>
            <a:rPr lang="fr-FR"/>
            <a:t>Méthodologie</a:t>
          </a:r>
        </a:p>
        <a:p>
          <a:pPr algn="l"/>
          <a:endParaRPr lang="fr-FR"/>
        </a:p>
      </dgm:t>
    </dgm:pt>
    <dgm:pt modelId="{49D8438E-2477-476F-9451-3B8D63C41967}" type="parTrans" cxnId="{D4EE7876-B99C-4D28-B11B-90C902845A0B}">
      <dgm:prSet/>
      <dgm:spPr/>
      <dgm:t>
        <a:bodyPr/>
        <a:lstStyle/>
        <a:p>
          <a:endParaRPr lang="fr-FR"/>
        </a:p>
      </dgm:t>
    </dgm:pt>
    <dgm:pt modelId="{177542D9-539D-4F47-ABCC-7030D4BFD6E3}" type="sibTrans" cxnId="{D4EE7876-B99C-4D28-B11B-90C902845A0B}">
      <dgm:prSet/>
      <dgm:spPr/>
      <dgm:t>
        <a:bodyPr/>
        <a:lstStyle/>
        <a:p>
          <a:endParaRPr lang="fr-FR"/>
        </a:p>
      </dgm:t>
    </dgm:pt>
    <dgm:pt modelId="{881A1151-2F56-4E0D-8336-51ABC302FDEF}">
      <dgm:prSet phldrT="[Texte]"/>
      <dgm:spPr/>
      <dgm:t>
        <a:bodyPr/>
        <a:lstStyle/>
        <a:p>
          <a:r>
            <a:rPr lang="fr-FR" err="1"/>
            <a:t>Pathways</a:t>
          </a:r>
          <a:endParaRPr lang="fr-FR"/>
        </a:p>
        <a:p>
          <a:endParaRPr lang="fr-FR"/>
        </a:p>
      </dgm:t>
    </dgm:pt>
    <dgm:pt modelId="{884B94CE-9740-4B2A-9593-AD69B60845E3}" type="sibTrans" cxnId="{311F416A-D1C3-4EE0-962C-BF239F5EA754}">
      <dgm:prSet/>
      <dgm:spPr/>
      <dgm:t>
        <a:bodyPr/>
        <a:lstStyle/>
        <a:p>
          <a:endParaRPr lang="fr-FR"/>
        </a:p>
      </dgm:t>
    </dgm:pt>
    <dgm:pt modelId="{9508729E-2548-4A39-8F7B-A9E317658674}" type="parTrans" cxnId="{311F416A-D1C3-4EE0-962C-BF239F5EA754}">
      <dgm:prSet/>
      <dgm:spPr/>
      <dgm:t>
        <a:bodyPr/>
        <a:lstStyle/>
        <a:p>
          <a:endParaRPr lang="fr-FR"/>
        </a:p>
      </dgm:t>
    </dgm:pt>
    <dgm:pt modelId="{10F8C834-DDB2-45D0-A34B-32209C656A6B}">
      <dgm:prSet phldrT="[Texte]"/>
      <dgm:spPr/>
      <dgm:t>
        <a:bodyPr/>
        <a:lstStyle/>
        <a:p>
          <a:r>
            <a:rPr lang="fr-FR"/>
            <a:t>Capacité, rôle, expertises de chaque partenaire du consortium</a:t>
          </a:r>
        </a:p>
      </dgm:t>
    </dgm:pt>
    <dgm:pt modelId="{162594B1-7743-4CEE-9CA3-03FB7617B49B}" type="parTrans" cxnId="{86A9ADC7-FFF2-4ED9-935C-9004DA5CA565}">
      <dgm:prSet/>
      <dgm:spPr/>
      <dgm:t>
        <a:bodyPr/>
        <a:lstStyle/>
        <a:p>
          <a:endParaRPr lang="fr-FR"/>
        </a:p>
      </dgm:t>
    </dgm:pt>
    <dgm:pt modelId="{7929BF40-BC2A-4730-A2E4-86A44540FCE8}" type="sibTrans" cxnId="{86A9ADC7-FFF2-4ED9-935C-9004DA5CA565}">
      <dgm:prSet/>
      <dgm:spPr/>
      <dgm:t>
        <a:bodyPr/>
        <a:lstStyle/>
        <a:p>
          <a:endParaRPr lang="fr-FR"/>
        </a:p>
      </dgm:t>
    </dgm:pt>
    <dgm:pt modelId="{33083579-D3A8-4FC7-BC9E-347978FA80BB}">
      <dgm:prSet phldrT="[Texte]"/>
      <dgm:spPr/>
      <dgm:t>
        <a:bodyPr/>
        <a:lstStyle/>
        <a:p>
          <a:pPr rtl="0"/>
          <a:r>
            <a:rPr lang="fr-FR"/>
            <a:t>Qualité et efficacité du plan de </a:t>
          </a:r>
          <a:r>
            <a:rPr lang="fr-FR">
              <a:latin typeface="Arial"/>
            </a:rPr>
            <a:t>travail &amp; ressources</a:t>
          </a:r>
        </a:p>
      </dgm:t>
    </dgm:pt>
    <dgm:pt modelId="{CA77D1BA-23F2-4FC1-AF9D-175AAF2CD46E}" type="parTrans" cxnId="{63BF885A-FC99-4C8B-BE4C-BACDA9B2B522}">
      <dgm:prSet/>
      <dgm:spPr/>
      <dgm:t>
        <a:bodyPr/>
        <a:lstStyle/>
        <a:p>
          <a:endParaRPr lang="fr-FR"/>
        </a:p>
      </dgm:t>
    </dgm:pt>
    <dgm:pt modelId="{39B67F00-DEF4-4541-8FA5-22248CD5004A}" type="sibTrans" cxnId="{63BF885A-FC99-4C8B-BE4C-BACDA9B2B522}">
      <dgm:prSet/>
      <dgm:spPr/>
      <dgm:t>
        <a:bodyPr/>
        <a:lstStyle/>
        <a:p>
          <a:endParaRPr lang="fr-FR"/>
        </a:p>
      </dgm:t>
    </dgm:pt>
    <dgm:pt modelId="{D74F45AD-A5FD-4525-99C0-FA8F3DE53BE8}">
      <dgm:prSet phldrT="[Texte]"/>
      <dgm:spPr/>
      <dgm:t>
        <a:bodyPr/>
        <a:lstStyle/>
        <a:p>
          <a:r>
            <a:rPr lang="fr-FR"/>
            <a:t>Consortium</a:t>
          </a:r>
        </a:p>
        <a:p>
          <a:endParaRPr lang="fr-FR"/>
        </a:p>
      </dgm:t>
    </dgm:pt>
    <dgm:pt modelId="{F9DE9FA5-5B18-461A-BC26-657A7B9BAFEA}" type="parTrans" cxnId="{810F467E-55D4-454E-BE1E-073845CA869F}">
      <dgm:prSet/>
      <dgm:spPr/>
      <dgm:t>
        <a:bodyPr/>
        <a:lstStyle/>
        <a:p>
          <a:endParaRPr lang="fr-FR"/>
        </a:p>
      </dgm:t>
    </dgm:pt>
    <dgm:pt modelId="{D01B6F1C-8983-4FF1-BDFE-22D616B29608}" type="sibTrans" cxnId="{810F467E-55D4-454E-BE1E-073845CA869F}">
      <dgm:prSet/>
      <dgm:spPr/>
      <dgm:t>
        <a:bodyPr/>
        <a:lstStyle/>
        <a:p>
          <a:endParaRPr lang="fr-FR"/>
        </a:p>
      </dgm:t>
    </dgm:pt>
    <dgm:pt modelId="{7564DAD7-F5D6-4492-8E94-6AB15087432D}">
      <dgm:prSet phldrT="[Texte]"/>
      <dgm:spPr/>
      <dgm:t>
        <a:bodyPr/>
        <a:lstStyle/>
        <a:p>
          <a:pPr algn="l"/>
          <a:r>
            <a:rPr lang="fr-FR"/>
            <a:t>Identification des barrières, des verrous</a:t>
          </a:r>
        </a:p>
      </dgm:t>
    </dgm:pt>
    <dgm:pt modelId="{E8757E47-54EB-420B-818B-518E6859046B}" type="parTrans" cxnId="{730DB6B2-B4EF-42E7-812D-D3A6FE92B247}">
      <dgm:prSet/>
      <dgm:spPr/>
      <dgm:t>
        <a:bodyPr/>
        <a:lstStyle/>
        <a:p>
          <a:endParaRPr lang="fr-FR"/>
        </a:p>
      </dgm:t>
    </dgm:pt>
    <dgm:pt modelId="{8AF52649-831D-4271-B32D-648D2F154A58}" type="sibTrans" cxnId="{730DB6B2-B4EF-42E7-812D-D3A6FE92B247}">
      <dgm:prSet/>
      <dgm:spPr/>
      <dgm:t>
        <a:bodyPr/>
        <a:lstStyle/>
        <a:p>
          <a:endParaRPr lang="fr-FR"/>
        </a:p>
      </dgm:t>
    </dgm:pt>
    <dgm:pt modelId="{EF74A5B4-4811-420B-8669-F83A2AFCC97A}">
      <dgm:prSet phldrT="[Texte]"/>
      <dgm:spPr/>
      <dgm:t>
        <a:bodyPr/>
        <a:lstStyle/>
        <a:p>
          <a:pPr algn="l" rtl="0"/>
          <a:r>
            <a:rPr lang="fr-FR" err="1">
              <a:latin typeface="Arial"/>
            </a:rPr>
            <a:t>scale</a:t>
          </a:r>
          <a:r>
            <a:rPr lang="fr-FR">
              <a:latin typeface="Arial"/>
            </a:rPr>
            <a:t> &amp; </a:t>
          </a:r>
          <a:r>
            <a:rPr lang="fr-FR" err="1">
              <a:latin typeface="Arial"/>
            </a:rPr>
            <a:t>significance</a:t>
          </a:r>
          <a:endParaRPr lang="fr-FR"/>
        </a:p>
      </dgm:t>
    </dgm:pt>
    <dgm:pt modelId="{C95E1ED3-60C9-4B3E-A586-82F044070DCC}" type="parTrans" cxnId="{DF3B22DE-F8B7-4A8E-A7E7-6C78D6388D20}">
      <dgm:prSet/>
      <dgm:spPr/>
      <dgm:t>
        <a:bodyPr/>
        <a:lstStyle/>
        <a:p>
          <a:endParaRPr lang="fr-FR"/>
        </a:p>
      </dgm:t>
    </dgm:pt>
    <dgm:pt modelId="{1A894906-C6B8-4927-808A-1B8ADE5EE16A}" type="sibTrans" cxnId="{DF3B22DE-F8B7-4A8E-A7E7-6C78D6388D20}">
      <dgm:prSet/>
      <dgm:spPr/>
      <dgm:t>
        <a:bodyPr/>
        <a:lstStyle/>
        <a:p>
          <a:endParaRPr lang="fr-FR"/>
        </a:p>
      </dgm:t>
    </dgm:pt>
    <dgm:pt modelId="{7074E42C-64C9-49BC-9F56-B65F300BED00}">
      <dgm:prSet phldrT="[Texte]"/>
      <dgm:spPr/>
      <dgm:t>
        <a:bodyPr/>
        <a:lstStyle/>
        <a:p>
          <a:pPr algn="l"/>
          <a:r>
            <a:rPr lang="fr-FR"/>
            <a:t>Dimension du genre</a:t>
          </a:r>
        </a:p>
      </dgm:t>
    </dgm:pt>
    <dgm:pt modelId="{83876A21-637C-488B-8A66-25A5D6EF5497}" type="parTrans" cxnId="{1F87D27E-A2A0-4DCE-8009-950A9E9BF522}">
      <dgm:prSet/>
      <dgm:spPr/>
      <dgm:t>
        <a:bodyPr/>
        <a:lstStyle/>
        <a:p>
          <a:endParaRPr lang="fr-FR"/>
        </a:p>
      </dgm:t>
    </dgm:pt>
    <dgm:pt modelId="{03B6EBB9-377D-4C46-BE01-962260A69CC4}" type="sibTrans" cxnId="{1F87D27E-A2A0-4DCE-8009-950A9E9BF522}">
      <dgm:prSet/>
      <dgm:spPr/>
      <dgm:t>
        <a:bodyPr/>
        <a:lstStyle/>
        <a:p>
          <a:endParaRPr lang="fr-FR"/>
        </a:p>
      </dgm:t>
    </dgm:pt>
    <dgm:pt modelId="{A82EEF25-BCC9-48C2-8A04-9EB12BFDE21B}">
      <dgm:prSet phldrT="[Texte]"/>
      <dgm:spPr/>
      <dgm:t>
        <a:bodyPr/>
        <a:lstStyle/>
        <a:p>
          <a:pPr algn="l"/>
          <a:r>
            <a:rPr lang="fr-FR"/>
            <a:t>Open science :</a:t>
          </a:r>
        </a:p>
        <a:p>
          <a:pPr algn="l"/>
          <a:r>
            <a:rPr lang="fr-FR"/>
            <a:t>	- engagement des citoyens</a:t>
          </a:r>
        </a:p>
        <a:p>
          <a:pPr algn="l"/>
          <a:r>
            <a:rPr lang="fr-FR"/>
            <a:t>	- plan de management des 	données</a:t>
          </a:r>
        </a:p>
      </dgm:t>
    </dgm:pt>
    <dgm:pt modelId="{B04C2B7E-C515-4C42-A88B-9E5D1239FEAE}" type="parTrans" cxnId="{6C5B890E-8051-40FC-853B-DE246719D77F}">
      <dgm:prSet/>
      <dgm:spPr/>
      <dgm:t>
        <a:bodyPr/>
        <a:lstStyle/>
        <a:p>
          <a:endParaRPr lang="fr-FR"/>
        </a:p>
      </dgm:t>
    </dgm:pt>
    <dgm:pt modelId="{76B68E20-1856-4F18-A3CD-C74284E985B2}" type="sibTrans" cxnId="{6C5B890E-8051-40FC-853B-DE246719D77F}">
      <dgm:prSet/>
      <dgm:spPr/>
      <dgm:t>
        <a:bodyPr/>
        <a:lstStyle/>
        <a:p>
          <a:endParaRPr lang="fr-FR"/>
        </a:p>
      </dgm:t>
    </dgm:pt>
    <dgm:pt modelId="{1E842B2C-1ABE-43E9-A3C5-F64CC62FAA61}">
      <dgm:prSet phldrT="[Texte]"/>
      <dgm:spPr/>
      <dgm:t>
        <a:bodyPr/>
        <a:lstStyle/>
        <a:p>
          <a:pPr algn="l"/>
          <a:r>
            <a:rPr lang="fr-FR"/>
            <a:t>Aller au-delà de l’état-de l’art</a:t>
          </a:r>
        </a:p>
      </dgm:t>
    </dgm:pt>
    <dgm:pt modelId="{CE3F2AA7-C0FA-4FE1-A621-9E83355BAD48}" type="parTrans" cxnId="{D27BAF3E-93C8-4B6D-BA38-476B3963270A}">
      <dgm:prSet/>
      <dgm:spPr/>
      <dgm:t>
        <a:bodyPr/>
        <a:lstStyle/>
        <a:p>
          <a:endParaRPr lang="fr-FR"/>
        </a:p>
      </dgm:t>
    </dgm:pt>
    <dgm:pt modelId="{05610624-8729-48F1-AEEB-C54CB1A0712D}" type="sibTrans" cxnId="{D27BAF3E-93C8-4B6D-BA38-476B3963270A}">
      <dgm:prSet/>
      <dgm:spPr/>
      <dgm:t>
        <a:bodyPr/>
        <a:lstStyle/>
        <a:p>
          <a:endParaRPr lang="fr-FR"/>
        </a:p>
      </dgm:t>
    </dgm:pt>
    <dgm:pt modelId="{B5A92C85-7FF4-49C1-B71E-160DE377C509}">
      <dgm:prSet phldrT="[Texte]"/>
      <dgm:spPr/>
      <dgm:t>
        <a:bodyPr/>
        <a:lstStyle/>
        <a:p>
          <a:pPr algn="l"/>
          <a:r>
            <a:rPr lang="fr-FR"/>
            <a:t>interdisciplinarité</a:t>
          </a:r>
        </a:p>
      </dgm:t>
    </dgm:pt>
    <dgm:pt modelId="{16B362F8-24BA-4148-A074-CB0576EB6616}" type="parTrans" cxnId="{3148245E-EAD4-450D-BEDF-C873D1C30453}">
      <dgm:prSet/>
      <dgm:spPr/>
      <dgm:t>
        <a:bodyPr/>
        <a:lstStyle/>
        <a:p>
          <a:endParaRPr lang="fr-FR"/>
        </a:p>
      </dgm:t>
    </dgm:pt>
    <dgm:pt modelId="{A635F00F-7CCF-4AFD-8D73-8EF2309252EE}" type="sibTrans" cxnId="{3148245E-EAD4-450D-BEDF-C873D1C30453}">
      <dgm:prSet/>
      <dgm:spPr/>
      <dgm:t>
        <a:bodyPr/>
        <a:lstStyle/>
        <a:p>
          <a:endParaRPr lang="fr-FR"/>
        </a:p>
      </dgm:t>
    </dgm:pt>
    <dgm:pt modelId="{58780BE6-710A-4419-B944-565696550E6E}">
      <dgm:prSet phldrT="[Texte]"/>
      <dgm:spPr/>
      <dgm:t>
        <a:bodyPr/>
        <a:lstStyle/>
        <a:p>
          <a:pPr algn="l"/>
          <a:r>
            <a:rPr lang="fr-FR"/>
            <a:t>Communication</a:t>
          </a:r>
        </a:p>
      </dgm:t>
    </dgm:pt>
    <dgm:pt modelId="{9CD5FC15-94DC-4C20-ADD0-C9761F596188}" type="parTrans" cxnId="{7CF0C9B3-D45B-411A-9663-E810C9A25D3D}">
      <dgm:prSet/>
      <dgm:spPr/>
      <dgm:t>
        <a:bodyPr/>
        <a:lstStyle/>
        <a:p>
          <a:endParaRPr lang="fr-FR"/>
        </a:p>
      </dgm:t>
    </dgm:pt>
    <dgm:pt modelId="{697AF7C8-112D-4A8D-823C-6635A29AB712}" type="sibTrans" cxnId="{7CF0C9B3-D45B-411A-9663-E810C9A25D3D}">
      <dgm:prSet/>
      <dgm:spPr/>
      <dgm:t>
        <a:bodyPr/>
        <a:lstStyle/>
        <a:p>
          <a:endParaRPr lang="fr-FR"/>
        </a:p>
      </dgm:t>
    </dgm:pt>
    <dgm:pt modelId="{CF4226F9-563E-4822-96AD-A9AE4B47A06F}">
      <dgm:prSet phldr="0"/>
      <dgm:spPr/>
      <dgm:t>
        <a:bodyPr/>
        <a:lstStyle/>
        <a:p>
          <a:pPr algn="l"/>
          <a:endParaRPr lang="fr-FR">
            <a:latin typeface="Arial"/>
          </a:endParaRPr>
        </a:p>
      </dgm:t>
    </dgm:pt>
    <dgm:pt modelId="{07854631-AC68-4028-952C-075FBC8997EE}" type="parTrans" cxnId="{333E3AF9-70BE-4CA0-8CB5-4935897D5DE5}">
      <dgm:prSet/>
      <dgm:spPr/>
    </dgm:pt>
    <dgm:pt modelId="{34653DCC-59CB-4465-90E1-B0F46FBB5797}" type="sibTrans" cxnId="{333E3AF9-70BE-4CA0-8CB5-4935897D5DE5}">
      <dgm:prSet/>
      <dgm:spPr/>
    </dgm:pt>
    <dgm:pt modelId="{0DB3FF1A-BFB1-4664-8CE5-5AC5477B07A6}">
      <dgm:prSet phldr="0"/>
      <dgm:spPr/>
      <dgm:t>
        <a:bodyPr/>
        <a:lstStyle/>
        <a:p>
          <a:r>
            <a:rPr lang="fr-FR"/>
            <a:t>management des risques</a:t>
          </a:r>
        </a:p>
      </dgm:t>
    </dgm:pt>
    <dgm:pt modelId="{B0034B59-C384-473B-A16E-CEBA7D88DD5D}" type="parTrans" cxnId="{0A82D7DD-B8F6-46CB-8AD9-C21E36132E18}">
      <dgm:prSet/>
      <dgm:spPr/>
    </dgm:pt>
    <dgm:pt modelId="{256EBBB0-EF02-46C4-A7F9-CE13B87BE146}" type="sibTrans" cxnId="{0A82D7DD-B8F6-46CB-8AD9-C21E36132E18}">
      <dgm:prSet/>
      <dgm:spPr/>
    </dgm:pt>
    <dgm:pt modelId="{8CB19EAC-966F-46F0-9E1F-7C6C058E9759}" type="pres">
      <dgm:prSet presAssocID="{BE7B0601-A317-4F3D-A321-66DA565AC78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908B4A1-60D1-4720-8D50-F29A60A27A38}" type="pres">
      <dgm:prSet presAssocID="{BE7B0601-A317-4F3D-A321-66DA565AC78E}" presName="arrow" presStyleLbl="bgShp" presStyleIdx="0" presStyleCnt="1" custLinFactNeighborX="8469" custLinFactNeighborY="9698"/>
      <dgm:spPr/>
    </dgm:pt>
    <dgm:pt modelId="{DE0382EF-D4D5-4696-9F9B-D6C928F2CD7C}" type="pres">
      <dgm:prSet presAssocID="{BE7B0601-A317-4F3D-A321-66DA565AC78E}" presName="linearProcess" presStyleCnt="0"/>
      <dgm:spPr/>
    </dgm:pt>
    <dgm:pt modelId="{34B4F737-A27A-4BA6-874E-F6BDD83AAED1}" type="pres">
      <dgm:prSet presAssocID="{5675EE00-265C-4BB3-A12E-0EB6A63284A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2ECDB6-787F-4E19-B97A-DB1C52B09C1D}" type="pres">
      <dgm:prSet presAssocID="{66971D5D-EC91-401E-A1B2-6B33AAB54C39}" presName="sibTrans" presStyleCnt="0"/>
      <dgm:spPr/>
    </dgm:pt>
    <dgm:pt modelId="{388FA108-711A-49D1-A0E5-787B561A9E48}" type="pres">
      <dgm:prSet presAssocID="{9F67C1E6-31D0-45A4-920F-6B0B2572D65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AFC1E7-BC5E-4DA9-AA8B-7666628404B1}" type="pres">
      <dgm:prSet presAssocID="{177542D9-539D-4F47-ABCC-7030D4BFD6E3}" presName="sibTrans" presStyleCnt="0"/>
      <dgm:spPr/>
    </dgm:pt>
    <dgm:pt modelId="{7CB0DB65-62DB-45FE-AC31-7F4DCEF01ACC}" type="pres">
      <dgm:prSet presAssocID="{881A1151-2F56-4E0D-8336-51ABC302FDE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E283A0-07A0-4A86-88E8-89DE4ADA9D66}" type="pres">
      <dgm:prSet presAssocID="{884B94CE-9740-4B2A-9593-AD69B60845E3}" presName="sibTrans" presStyleCnt="0"/>
      <dgm:spPr/>
    </dgm:pt>
    <dgm:pt modelId="{81F28A4B-EDA6-4168-A7FE-B7FEB8375ED7}" type="pres">
      <dgm:prSet presAssocID="{98821E86-45BF-4F9F-A5AB-B082484623F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34F78A-9DAE-41CE-9172-E9806E8A296B}" type="pres">
      <dgm:prSet presAssocID="{17B12546-8682-43F4-89D1-8C3F3EE16B5B}" presName="sibTrans" presStyleCnt="0"/>
      <dgm:spPr/>
    </dgm:pt>
    <dgm:pt modelId="{BBE5BC16-35C2-487A-8E09-41718FC7C93F}" type="pres">
      <dgm:prSet presAssocID="{855873FF-30AD-4682-8AD7-E8AB384CB80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1736DE-5675-4622-90DD-D67215DA66AC}" type="pres">
      <dgm:prSet presAssocID="{D536AB53-908C-4870-AA25-C243942256E5}" presName="sibTrans" presStyleCnt="0"/>
      <dgm:spPr/>
    </dgm:pt>
    <dgm:pt modelId="{C4E79006-A8B3-4683-9D2B-6F64E8B9A5FB}" type="pres">
      <dgm:prSet presAssocID="{D74F45AD-A5FD-4525-99C0-FA8F3DE53BE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DE33DD-4DDF-44A6-BAD4-89E245F47EAC}" type="presOf" srcId="{7564DAD7-F5D6-4492-8E94-6AB15087432D}" destId="{7CB0DB65-62DB-45FE-AC31-7F4DCEF01ACC}" srcOrd="0" destOrd="2" presId="urn:microsoft.com/office/officeart/2005/8/layout/hProcess9"/>
    <dgm:cxn modelId="{F2ECA25E-19A0-47FB-BA17-62542B56AA05}" type="presOf" srcId="{B5A92C85-7FF4-49C1-B71E-160DE377C509}" destId="{388FA108-711A-49D1-A0E5-787B561A9E48}" srcOrd="0" destOrd="2" presId="urn:microsoft.com/office/officeart/2005/8/layout/hProcess9"/>
    <dgm:cxn modelId="{69A74BCB-AF6A-4153-A9EC-365DD9E27B6E}" type="presOf" srcId="{DF96CA85-ACE0-4022-AFA5-603F7C0AEDC6}" destId="{34B4F737-A27A-4BA6-874E-F6BDD83AAED1}" srcOrd="0" destOrd="1" presId="urn:microsoft.com/office/officeart/2005/8/layout/hProcess9"/>
    <dgm:cxn modelId="{C99E45F5-2085-47A1-AC59-1E261573D56D}" type="presOf" srcId="{A82EEF25-BCC9-48C2-8A04-9EB12BFDE21B}" destId="{388FA108-711A-49D1-A0E5-787B561A9E48}" srcOrd="0" destOrd="4" presId="urn:microsoft.com/office/officeart/2005/8/layout/hProcess9"/>
    <dgm:cxn modelId="{7AB9F3AF-EB3B-4296-B780-971EAC291AEF}" type="presOf" srcId="{D7077D03-804F-4730-868F-830AF747D369}" destId="{81F28A4B-EDA6-4168-A7FE-B7FEB8375ED7}" srcOrd="0" destOrd="2" presId="urn:microsoft.com/office/officeart/2005/8/layout/hProcess9"/>
    <dgm:cxn modelId="{2B30AFD4-D247-489A-8EDF-DE761870A141}" type="presOf" srcId="{855873FF-30AD-4682-8AD7-E8AB384CB800}" destId="{BBE5BC16-35C2-487A-8E09-41718FC7C93F}" srcOrd="0" destOrd="0" presId="urn:microsoft.com/office/officeart/2005/8/layout/hProcess9"/>
    <dgm:cxn modelId="{A4929B96-6521-433C-8C39-9B2D8A3A6C10}" srcId="{9F67C1E6-31D0-45A4-920F-6B0B2572D65E}" destId="{A3030BA1-86E8-4829-85DD-5AB4AF543488}" srcOrd="0" destOrd="0" parTransId="{65485F95-DE66-4E39-BC7D-6E880F23E76A}" sibTransId="{732F71D6-C021-4427-A848-FD23ECF6CF8E}"/>
    <dgm:cxn modelId="{7E8249FA-9EC1-4347-A9F8-564B6861CE4B}" type="presOf" srcId="{881A1151-2F56-4E0D-8336-51ABC302FDEF}" destId="{7CB0DB65-62DB-45FE-AC31-7F4DCEF01ACC}" srcOrd="0" destOrd="0" presId="urn:microsoft.com/office/officeart/2005/8/layout/hProcess9"/>
    <dgm:cxn modelId="{810F467E-55D4-454E-BE1E-073845CA869F}" srcId="{BE7B0601-A317-4F3D-A321-66DA565AC78E}" destId="{D74F45AD-A5FD-4525-99C0-FA8F3DE53BE8}" srcOrd="5" destOrd="0" parTransId="{F9DE9FA5-5B18-461A-BC26-657A7B9BAFEA}" sibTransId="{D01B6F1C-8983-4FF1-BDFE-22D616B29608}"/>
    <dgm:cxn modelId="{86A9ADC7-FFF2-4ED9-935C-9004DA5CA565}" srcId="{D74F45AD-A5FD-4525-99C0-FA8F3DE53BE8}" destId="{10F8C834-DDB2-45D0-A34B-32209C656A6B}" srcOrd="0" destOrd="0" parTransId="{162594B1-7743-4CEE-9CA3-03FB7617B49B}" sibTransId="{7929BF40-BC2A-4730-A2E4-86A44540FCE8}"/>
    <dgm:cxn modelId="{3148245E-EAD4-450D-BEDF-C873D1C30453}" srcId="{9F67C1E6-31D0-45A4-920F-6B0B2572D65E}" destId="{B5A92C85-7FF4-49C1-B71E-160DE377C509}" srcOrd="1" destOrd="0" parTransId="{16B362F8-24BA-4148-A074-CB0576EB6616}" sibTransId="{A635F00F-7CCF-4AFD-8D73-8EF2309252EE}"/>
    <dgm:cxn modelId="{DC4FBAB1-FDB6-4C3E-8B2F-5B46E8DA1DC1}" srcId="{98821E86-45BF-4F9F-A5AB-B082484623F1}" destId="{D7077D03-804F-4730-868F-830AF747D369}" srcOrd="1" destOrd="0" parTransId="{C85D0005-21C5-474C-8F50-5A28B700CB33}" sibTransId="{840898A9-14A1-4436-B26A-9BE01DD9EEAC}"/>
    <dgm:cxn modelId="{71D4218A-1B6B-45BA-9AB1-4AE5BB27E219}" type="presOf" srcId="{BE7B0601-A317-4F3D-A321-66DA565AC78E}" destId="{8CB19EAC-966F-46F0-9E1F-7C6C058E9759}" srcOrd="0" destOrd="0" presId="urn:microsoft.com/office/officeart/2005/8/layout/hProcess9"/>
    <dgm:cxn modelId="{311F416A-D1C3-4EE0-962C-BF239F5EA754}" srcId="{BE7B0601-A317-4F3D-A321-66DA565AC78E}" destId="{881A1151-2F56-4E0D-8336-51ABC302FDEF}" srcOrd="2" destOrd="0" parTransId="{9508729E-2548-4A39-8F7B-A9E317658674}" sibTransId="{884B94CE-9740-4B2A-9593-AD69B60845E3}"/>
    <dgm:cxn modelId="{730DB6B2-B4EF-42E7-812D-D3A6FE92B247}" srcId="{881A1151-2F56-4E0D-8336-51ABC302FDEF}" destId="{7564DAD7-F5D6-4492-8E94-6AB15087432D}" srcOrd="1" destOrd="0" parTransId="{E8757E47-54EB-420B-818B-518E6859046B}" sibTransId="{8AF52649-831D-4271-B32D-648D2F154A58}"/>
    <dgm:cxn modelId="{6C5B890E-8051-40FC-853B-DE246719D77F}" srcId="{9F67C1E6-31D0-45A4-920F-6B0B2572D65E}" destId="{A82EEF25-BCC9-48C2-8A04-9EB12BFDE21B}" srcOrd="3" destOrd="0" parTransId="{B04C2B7E-C515-4C42-A88B-9E5D1239FEAE}" sibTransId="{76B68E20-1856-4F18-A3CD-C74284E985B2}"/>
    <dgm:cxn modelId="{A53A3355-9577-4288-A5D3-7F0E9EF32BC4}" type="presOf" srcId="{0DB3FF1A-BFB1-4664-8CE5-5AC5477B07A6}" destId="{BBE5BC16-35C2-487A-8E09-41718FC7C93F}" srcOrd="0" destOrd="2" presId="urn:microsoft.com/office/officeart/2005/8/layout/hProcess9"/>
    <dgm:cxn modelId="{300994DF-508A-494B-8FDA-1119A227921C}" type="presOf" srcId="{1E842B2C-1ABE-43E9-A3C5-F64CC62FAA61}" destId="{34B4F737-A27A-4BA6-874E-F6BDD83AAED1}" srcOrd="0" destOrd="3" presId="urn:microsoft.com/office/officeart/2005/8/layout/hProcess9"/>
    <dgm:cxn modelId="{DF3B22DE-F8B7-4A8E-A7E7-6C78D6388D20}" srcId="{881A1151-2F56-4E0D-8336-51ABC302FDEF}" destId="{EF74A5B4-4811-420B-8669-F83A2AFCC97A}" srcOrd="2" destOrd="0" parTransId="{C95E1ED3-60C9-4B3E-A586-82F044070DCC}" sibTransId="{1A894906-C6B8-4927-808A-1B8ADE5EE16A}"/>
    <dgm:cxn modelId="{DB64BFB7-1430-479A-B003-CA2E4CEC871C}" srcId="{BE7B0601-A317-4F3D-A321-66DA565AC78E}" destId="{855873FF-30AD-4682-8AD7-E8AB384CB800}" srcOrd="4" destOrd="0" parTransId="{3DA0B3D0-7EA6-4261-8A0A-35324EC0C9E2}" sibTransId="{D536AB53-908C-4870-AA25-C243942256E5}"/>
    <dgm:cxn modelId="{ECDAED3C-B0C9-4FE0-A26C-3A962EEFD2F6}" type="presOf" srcId="{10F8C834-DDB2-45D0-A34B-32209C656A6B}" destId="{C4E79006-A8B3-4683-9D2B-6F64E8B9A5FB}" srcOrd="0" destOrd="1" presId="urn:microsoft.com/office/officeart/2005/8/layout/hProcess9"/>
    <dgm:cxn modelId="{AC9B343E-6493-4623-B218-02329F5BCC81}" srcId="{98821E86-45BF-4F9F-A5AB-B082484623F1}" destId="{A57B7040-CD52-4CF9-A932-279196A70485}" srcOrd="2" destOrd="0" parTransId="{D7ECABD2-869E-4989-BA74-23D72851F9F9}" sibTransId="{CAC176D8-5FDF-4B64-A253-73D76B097424}"/>
    <dgm:cxn modelId="{6EE535C7-F18F-4231-9D5A-1DE5E25033F1}" type="presOf" srcId="{5675EE00-265C-4BB3-A12E-0EB6A63284A8}" destId="{34B4F737-A27A-4BA6-874E-F6BDD83AAED1}" srcOrd="0" destOrd="0" presId="urn:microsoft.com/office/officeart/2005/8/layout/hProcess9"/>
    <dgm:cxn modelId="{DF5E9241-A50E-46DA-90EF-A66799CF79CE}" type="presOf" srcId="{9F67C1E6-31D0-45A4-920F-6B0B2572D65E}" destId="{388FA108-711A-49D1-A0E5-787B561A9E48}" srcOrd="0" destOrd="0" presId="urn:microsoft.com/office/officeart/2005/8/layout/hProcess9"/>
    <dgm:cxn modelId="{EF470F0C-B510-4945-88DB-2696C928D06F}" type="presOf" srcId="{A57B7040-CD52-4CF9-A932-279196A70485}" destId="{81F28A4B-EDA6-4168-A7FE-B7FEB8375ED7}" srcOrd="0" destOrd="3" presId="urn:microsoft.com/office/officeart/2005/8/layout/hProcess9"/>
    <dgm:cxn modelId="{405D1E50-FF01-4D32-81BD-73BEE60E60DA}" type="presOf" srcId="{33083579-D3A8-4FC7-BC9E-347978FA80BB}" destId="{BBE5BC16-35C2-487A-8E09-41718FC7C93F}" srcOrd="0" destOrd="1" presId="urn:microsoft.com/office/officeart/2005/8/layout/hProcess9"/>
    <dgm:cxn modelId="{11DEE9E1-DB42-46BD-B97F-2574F0C47D29}" type="presOf" srcId="{98821E86-45BF-4F9F-A5AB-B082484623F1}" destId="{81F28A4B-EDA6-4168-A7FE-B7FEB8375ED7}" srcOrd="0" destOrd="0" presId="urn:microsoft.com/office/officeart/2005/8/layout/hProcess9"/>
    <dgm:cxn modelId="{63BF885A-FC99-4C8B-BE4C-BACDA9B2B522}" srcId="{855873FF-30AD-4682-8AD7-E8AB384CB800}" destId="{33083579-D3A8-4FC7-BC9E-347978FA80BB}" srcOrd="0" destOrd="0" parTransId="{CA77D1BA-23F2-4FC1-AF9D-175AAF2CD46E}" sibTransId="{39B67F00-DEF4-4541-8FA5-22248CD5004A}"/>
    <dgm:cxn modelId="{D4EE7876-B99C-4D28-B11B-90C902845A0B}" srcId="{BE7B0601-A317-4F3D-A321-66DA565AC78E}" destId="{9F67C1E6-31D0-45A4-920F-6B0B2572D65E}" srcOrd="1" destOrd="0" parTransId="{49D8438E-2477-476F-9451-3B8D63C41967}" sibTransId="{177542D9-539D-4F47-ABCC-7030D4BFD6E3}"/>
    <dgm:cxn modelId="{C682838E-6803-4758-90BC-B73C14B56903}" type="presOf" srcId="{7074E42C-64C9-49BC-9F56-B65F300BED00}" destId="{388FA108-711A-49D1-A0E5-787B561A9E48}" srcOrd="0" destOrd="3" presId="urn:microsoft.com/office/officeart/2005/8/layout/hProcess9"/>
    <dgm:cxn modelId="{D27BAF3E-93C8-4B6D-BA38-476B3963270A}" srcId="{5675EE00-265C-4BB3-A12E-0EB6A63284A8}" destId="{1E842B2C-1ABE-43E9-A3C5-F64CC62FAA61}" srcOrd="2" destOrd="0" parTransId="{CE3F2AA7-C0FA-4FE1-A621-9E83355BAD48}" sibTransId="{05610624-8729-48F1-AEEB-C54CB1A0712D}"/>
    <dgm:cxn modelId="{384201F8-9ACA-4EA8-A2F6-815806586AA3}" type="presOf" srcId="{58780BE6-710A-4419-B944-565696550E6E}" destId="{81F28A4B-EDA6-4168-A7FE-B7FEB8375ED7}" srcOrd="0" destOrd="1" presId="urn:microsoft.com/office/officeart/2005/8/layout/hProcess9"/>
    <dgm:cxn modelId="{7CF0C9B3-D45B-411A-9663-E810C9A25D3D}" srcId="{98821E86-45BF-4F9F-A5AB-B082484623F1}" destId="{58780BE6-710A-4419-B944-565696550E6E}" srcOrd="0" destOrd="0" parTransId="{9CD5FC15-94DC-4C20-ADD0-C9761F596188}" sibTransId="{697AF7C8-112D-4A8D-823C-6635A29AB712}"/>
    <dgm:cxn modelId="{B95850F2-8B45-49AB-9ACB-2707E3C6A9FC}" type="presOf" srcId="{A3030BA1-86E8-4829-85DD-5AB4AF543488}" destId="{388FA108-711A-49D1-A0E5-787B561A9E48}" srcOrd="0" destOrd="1" presId="urn:microsoft.com/office/officeart/2005/8/layout/hProcess9"/>
    <dgm:cxn modelId="{3A377172-E92C-4797-A890-2FC13C72E788}" srcId="{BE7B0601-A317-4F3D-A321-66DA565AC78E}" destId="{5675EE00-265C-4BB3-A12E-0EB6A63284A8}" srcOrd="0" destOrd="0" parTransId="{6B38199D-9A8A-4BE9-B9AB-CFC4B514600A}" sibTransId="{66971D5D-EC91-401E-A1B2-6B33AAB54C39}"/>
    <dgm:cxn modelId="{B576BA13-28B8-4E3F-BD66-7153D1E5C4AC}" type="presOf" srcId="{EF74A5B4-4811-420B-8669-F83A2AFCC97A}" destId="{7CB0DB65-62DB-45FE-AC31-7F4DCEF01ACC}" srcOrd="0" destOrd="3" presId="urn:microsoft.com/office/officeart/2005/8/layout/hProcess9"/>
    <dgm:cxn modelId="{326DB198-11E3-4F24-97AD-78245BFC743F}" srcId="{5675EE00-265C-4BB3-A12E-0EB6A63284A8}" destId="{DF96CA85-ACE0-4022-AFA5-603F7C0AEDC6}" srcOrd="0" destOrd="0" parTransId="{47B0AA3F-70A4-47E9-9CC6-CCAE1F960D19}" sibTransId="{672477CE-FCE1-46C7-A7ED-0FA114AE32D5}"/>
    <dgm:cxn modelId="{ADB90881-344F-4229-B1E0-EE6292597231}" type="presOf" srcId="{B6879FB8-7BFB-4952-825F-94BBBEF5980B}" destId="{7CB0DB65-62DB-45FE-AC31-7F4DCEF01ACC}" srcOrd="0" destOrd="1" presId="urn:microsoft.com/office/officeart/2005/8/layout/hProcess9"/>
    <dgm:cxn modelId="{165A6BA0-D3A1-4C9E-A64A-50528C01A1A5}" type="presOf" srcId="{CF4226F9-563E-4822-96AD-A9AE4B47A06F}" destId="{34B4F737-A27A-4BA6-874E-F6BDD83AAED1}" srcOrd="0" destOrd="2" presId="urn:microsoft.com/office/officeart/2005/8/layout/hProcess9"/>
    <dgm:cxn modelId="{A173830B-4CD1-47C8-AEA1-8FA6D21FE9CD}" srcId="{881A1151-2F56-4E0D-8336-51ABC302FDEF}" destId="{B6879FB8-7BFB-4952-825F-94BBBEF5980B}" srcOrd="0" destOrd="0" parTransId="{20B083FD-D602-4CD7-A3E2-0C4DACC4EA91}" sibTransId="{D5C1DD60-4752-45B4-81A8-F63222432943}"/>
    <dgm:cxn modelId="{333E3AF9-70BE-4CA0-8CB5-4935897D5DE5}" srcId="{5675EE00-265C-4BB3-A12E-0EB6A63284A8}" destId="{CF4226F9-563E-4822-96AD-A9AE4B47A06F}" srcOrd="1" destOrd="0" parTransId="{07854631-AC68-4028-952C-075FBC8997EE}" sibTransId="{34653DCC-59CB-4465-90E1-B0F46FBB5797}"/>
    <dgm:cxn modelId="{7FF33C2A-C429-40A3-AAFB-8693EEED6494}" type="presOf" srcId="{D74F45AD-A5FD-4525-99C0-FA8F3DE53BE8}" destId="{C4E79006-A8B3-4683-9D2B-6F64E8B9A5FB}" srcOrd="0" destOrd="0" presId="urn:microsoft.com/office/officeart/2005/8/layout/hProcess9"/>
    <dgm:cxn modelId="{A5C1556C-334D-4649-BF91-246CBB1B5951}" srcId="{BE7B0601-A317-4F3D-A321-66DA565AC78E}" destId="{98821E86-45BF-4F9F-A5AB-B082484623F1}" srcOrd="3" destOrd="0" parTransId="{FED79694-5601-4B6F-83C5-1AD53F510E89}" sibTransId="{17B12546-8682-43F4-89D1-8C3F3EE16B5B}"/>
    <dgm:cxn modelId="{0A82D7DD-B8F6-46CB-8AD9-C21E36132E18}" srcId="{855873FF-30AD-4682-8AD7-E8AB384CB800}" destId="{0DB3FF1A-BFB1-4664-8CE5-5AC5477B07A6}" srcOrd="1" destOrd="0" parTransId="{B0034B59-C384-473B-A16E-CEBA7D88DD5D}" sibTransId="{256EBBB0-EF02-46C4-A7F9-CE13B87BE146}"/>
    <dgm:cxn modelId="{1F87D27E-A2A0-4DCE-8009-950A9E9BF522}" srcId="{9F67C1E6-31D0-45A4-920F-6B0B2572D65E}" destId="{7074E42C-64C9-49BC-9F56-B65F300BED00}" srcOrd="2" destOrd="0" parTransId="{83876A21-637C-488B-8A66-25A5D6EF5497}" sibTransId="{03B6EBB9-377D-4C46-BE01-962260A69CC4}"/>
    <dgm:cxn modelId="{6CB12AAA-792D-4136-9ACE-F05D9B649284}" type="presParOf" srcId="{8CB19EAC-966F-46F0-9E1F-7C6C058E9759}" destId="{F908B4A1-60D1-4720-8D50-F29A60A27A38}" srcOrd="0" destOrd="0" presId="urn:microsoft.com/office/officeart/2005/8/layout/hProcess9"/>
    <dgm:cxn modelId="{613DFF32-0FA9-4353-A213-3A189AA3623B}" type="presParOf" srcId="{8CB19EAC-966F-46F0-9E1F-7C6C058E9759}" destId="{DE0382EF-D4D5-4696-9F9B-D6C928F2CD7C}" srcOrd="1" destOrd="0" presId="urn:microsoft.com/office/officeart/2005/8/layout/hProcess9"/>
    <dgm:cxn modelId="{B5CE9C6E-210D-4DCC-ABEC-3DA6F4AAD999}" type="presParOf" srcId="{DE0382EF-D4D5-4696-9F9B-D6C928F2CD7C}" destId="{34B4F737-A27A-4BA6-874E-F6BDD83AAED1}" srcOrd="0" destOrd="0" presId="urn:microsoft.com/office/officeart/2005/8/layout/hProcess9"/>
    <dgm:cxn modelId="{B44C91E1-BD22-44D6-BAAC-1C9E4CA1EFD8}" type="presParOf" srcId="{DE0382EF-D4D5-4696-9F9B-D6C928F2CD7C}" destId="{F62ECDB6-787F-4E19-B97A-DB1C52B09C1D}" srcOrd="1" destOrd="0" presId="urn:microsoft.com/office/officeart/2005/8/layout/hProcess9"/>
    <dgm:cxn modelId="{F68C55F3-8E90-4328-BECE-38575B20A28F}" type="presParOf" srcId="{DE0382EF-D4D5-4696-9F9B-D6C928F2CD7C}" destId="{388FA108-711A-49D1-A0E5-787B561A9E48}" srcOrd="2" destOrd="0" presId="urn:microsoft.com/office/officeart/2005/8/layout/hProcess9"/>
    <dgm:cxn modelId="{99EBBDB3-BB95-44AF-A30D-BCC702BE9D12}" type="presParOf" srcId="{DE0382EF-D4D5-4696-9F9B-D6C928F2CD7C}" destId="{E2AFC1E7-BC5E-4DA9-AA8B-7666628404B1}" srcOrd="3" destOrd="0" presId="urn:microsoft.com/office/officeart/2005/8/layout/hProcess9"/>
    <dgm:cxn modelId="{AF42B7F7-40FB-4F90-8659-7628F22A1381}" type="presParOf" srcId="{DE0382EF-D4D5-4696-9F9B-D6C928F2CD7C}" destId="{7CB0DB65-62DB-45FE-AC31-7F4DCEF01ACC}" srcOrd="4" destOrd="0" presId="urn:microsoft.com/office/officeart/2005/8/layout/hProcess9"/>
    <dgm:cxn modelId="{A71CA4F5-A8D3-41EB-B2BB-D63355DB8EB0}" type="presParOf" srcId="{DE0382EF-D4D5-4696-9F9B-D6C928F2CD7C}" destId="{00E283A0-07A0-4A86-88E8-89DE4ADA9D66}" srcOrd="5" destOrd="0" presId="urn:microsoft.com/office/officeart/2005/8/layout/hProcess9"/>
    <dgm:cxn modelId="{604F970E-72D5-4B6B-9FDF-AFEEDF1B5AAC}" type="presParOf" srcId="{DE0382EF-D4D5-4696-9F9B-D6C928F2CD7C}" destId="{81F28A4B-EDA6-4168-A7FE-B7FEB8375ED7}" srcOrd="6" destOrd="0" presId="urn:microsoft.com/office/officeart/2005/8/layout/hProcess9"/>
    <dgm:cxn modelId="{AFF0BE62-E6E9-4661-B0F1-50E809B0B4E5}" type="presParOf" srcId="{DE0382EF-D4D5-4696-9F9B-D6C928F2CD7C}" destId="{B234F78A-9DAE-41CE-9172-E9806E8A296B}" srcOrd="7" destOrd="0" presId="urn:microsoft.com/office/officeart/2005/8/layout/hProcess9"/>
    <dgm:cxn modelId="{5CAF9C52-D146-46D0-9F4B-2E4AEEE55C55}" type="presParOf" srcId="{DE0382EF-D4D5-4696-9F9B-D6C928F2CD7C}" destId="{BBE5BC16-35C2-487A-8E09-41718FC7C93F}" srcOrd="8" destOrd="0" presId="urn:microsoft.com/office/officeart/2005/8/layout/hProcess9"/>
    <dgm:cxn modelId="{D6704DF9-CE0A-41A4-97E7-CA9BC0C3B7DF}" type="presParOf" srcId="{DE0382EF-D4D5-4696-9F9B-D6C928F2CD7C}" destId="{2A1736DE-5675-4622-90DD-D67215DA66AC}" srcOrd="9" destOrd="0" presId="urn:microsoft.com/office/officeart/2005/8/layout/hProcess9"/>
    <dgm:cxn modelId="{3DCA9967-8444-4DCA-B742-7EC5E19DBB58}" type="presParOf" srcId="{DE0382EF-D4D5-4696-9F9B-D6C928F2CD7C}" destId="{C4E79006-A8B3-4683-9D2B-6F64E8B9A5F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E2DFA-485E-4982-9D35-D1AA09AAFAC5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</dgm:pt>
    <dgm:pt modelId="{6B04F631-1AAA-45C4-8B5A-9E21B29DF0D2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fr-FR" sz="1600" b="1"/>
            <a:t>Chercheur</a:t>
          </a:r>
        </a:p>
        <a:p>
          <a:r>
            <a:rPr lang="fr-FR" sz="1600"/>
            <a:t>Idée scientifique + besoins</a:t>
          </a:r>
        </a:p>
      </dgm:t>
    </dgm:pt>
    <dgm:pt modelId="{DFA5E99F-E4CC-482E-B345-D2CB2A47DB7F}" type="parTrans" cxnId="{CFA1DCE4-5B11-4F06-B677-6C2E3B69277C}">
      <dgm:prSet/>
      <dgm:spPr/>
      <dgm:t>
        <a:bodyPr/>
        <a:lstStyle/>
        <a:p>
          <a:endParaRPr lang="fr-FR"/>
        </a:p>
      </dgm:t>
    </dgm:pt>
    <dgm:pt modelId="{651F5071-F34F-4B0A-A4A8-11A8660267D3}" type="sibTrans" cxnId="{CFA1DCE4-5B11-4F06-B677-6C2E3B69277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fr-FR"/>
        </a:p>
      </dgm:t>
    </dgm:pt>
    <dgm:pt modelId="{9F97AA91-012F-44C3-9B12-523DD7E4FDB6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600"/>
            </a:spcAft>
          </a:pPr>
          <a:r>
            <a:rPr lang="fr-FR" sz="1600" b="1"/>
            <a:t>Personnel support</a:t>
          </a:r>
        </a:p>
        <a:p>
          <a:pPr>
            <a:spcAft>
              <a:spcPts val="1800"/>
            </a:spcAft>
          </a:pPr>
          <a:r>
            <a:rPr lang="fr-FR" sz="1600" b="1"/>
            <a:t>R</a:t>
          </a:r>
          <a:r>
            <a:rPr lang="fr-FR" sz="1600"/>
            <a:t>ègles de l’appel et de l’institution</a:t>
          </a:r>
        </a:p>
      </dgm:t>
    </dgm:pt>
    <dgm:pt modelId="{99411B4C-6ACF-4C81-86EE-34E40195E96A}" type="parTrans" cxnId="{7F934A90-8025-48D8-A353-4DCFCFB8207E}">
      <dgm:prSet/>
      <dgm:spPr/>
      <dgm:t>
        <a:bodyPr/>
        <a:lstStyle/>
        <a:p>
          <a:endParaRPr lang="fr-FR"/>
        </a:p>
      </dgm:t>
    </dgm:pt>
    <dgm:pt modelId="{70755845-317A-458D-BD97-8EC303B859AA}" type="sibTrans" cxnId="{7F934A90-8025-48D8-A353-4DCFCFB8207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fr-FR"/>
        </a:p>
      </dgm:t>
    </dgm:pt>
    <dgm:pt modelId="{3EAF5E3C-03D4-4899-BC17-A01FAB620CF7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fr-FR" sz="2800"/>
            <a:t>Projet de recherche viables</a:t>
          </a:r>
        </a:p>
      </dgm:t>
    </dgm:pt>
    <dgm:pt modelId="{8D0F9F5F-25AB-49A3-B2C9-55314F80B936}" type="parTrans" cxnId="{97E12BA6-9B11-4451-9765-DC256FD43874}">
      <dgm:prSet/>
      <dgm:spPr/>
      <dgm:t>
        <a:bodyPr/>
        <a:lstStyle/>
        <a:p>
          <a:endParaRPr lang="fr-FR"/>
        </a:p>
      </dgm:t>
    </dgm:pt>
    <dgm:pt modelId="{D7F682E6-A373-4779-B074-5BA3C8734F8E}" type="sibTrans" cxnId="{97E12BA6-9B11-4451-9765-DC256FD43874}">
      <dgm:prSet/>
      <dgm:spPr/>
      <dgm:t>
        <a:bodyPr/>
        <a:lstStyle/>
        <a:p>
          <a:endParaRPr lang="fr-FR"/>
        </a:p>
      </dgm:t>
    </dgm:pt>
    <dgm:pt modelId="{9AA46BDE-2EC5-4AE4-9195-9CE8ECACF01E}" type="pres">
      <dgm:prSet presAssocID="{F72E2DFA-485E-4982-9D35-D1AA09AAFAC5}" presName="Name0" presStyleCnt="0">
        <dgm:presLayoutVars>
          <dgm:dir/>
          <dgm:resizeHandles val="exact"/>
        </dgm:presLayoutVars>
      </dgm:prSet>
      <dgm:spPr/>
    </dgm:pt>
    <dgm:pt modelId="{27E538DA-9FB1-41D6-8A7B-05164E53B7FC}" type="pres">
      <dgm:prSet presAssocID="{F72E2DFA-485E-4982-9D35-D1AA09AAFAC5}" presName="vNodes" presStyleCnt="0"/>
      <dgm:spPr/>
    </dgm:pt>
    <dgm:pt modelId="{40B4361E-1785-4BA5-924C-100BB73FF120}" type="pres">
      <dgm:prSet presAssocID="{6B04F631-1AAA-45C4-8B5A-9E21B29DF0D2}" presName="node" presStyleLbl="node1" presStyleIdx="0" presStyleCnt="3" custLinFactY="2854" custLinFactNeighborX="1281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17FD59-43EC-4F02-8D1B-FB7D4B929985}" type="pres">
      <dgm:prSet presAssocID="{651F5071-F34F-4B0A-A4A8-11A8660267D3}" presName="spacerT" presStyleCnt="0"/>
      <dgm:spPr/>
    </dgm:pt>
    <dgm:pt modelId="{084734D2-6F4A-413D-B6F6-CED403DD7D74}" type="pres">
      <dgm:prSet presAssocID="{651F5071-F34F-4B0A-A4A8-11A8660267D3}" presName="sibTrans" presStyleLbl="sibTrans2D1" presStyleIdx="0" presStyleCnt="2" custLinFactNeighborX="22091" custLinFactNeighborY="19213"/>
      <dgm:spPr/>
      <dgm:t>
        <a:bodyPr/>
        <a:lstStyle/>
        <a:p>
          <a:endParaRPr lang="fr-FR"/>
        </a:p>
      </dgm:t>
    </dgm:pt>
    <dgm:pt modelId="{181CAEFD-B15F-4385-9323-0C561D0BB836}" type="pres">
      <dgm:prSet presAssocID="{651F5071-F34F-4B0A-A4A8-11A8660267D3}" presName="spacerB" presStyleCnt="0"/>
      <dgm:spPr/>
    </dgm:pt>
    <dgm:pt modelId="{C37FA7C0-7464-45C7-97E2-94BD69FB19C4}" type="pres">
      <dgm:prSet presAssocID="{9F97AA91-012F-44C3-9B12-523DD7E4FDB6}" presName="node" presStyleLbl="node1" presStyleIdx="1" presStyleCnt="3" custLinFactY="-4477" custLinFactNeighborX="1281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D03CBA-0EB9-4899-AA11-6C04E435FC91}" type="pres">
      <dgm:prSet presAssocID="{F72E2DFA-485E-4982-9D35-D1AA09AAFAC5}" presName="sibTransLast" presStyleLbl="sibTrans2D1" presStyleIdx="1" presStyleCnt="2" custScaleX="121840" custScaleY="55123" custLinFactNeighborX="-38652" custLinFactNeighborY="7372"/>
      <dgm:spPr/>
      <dgm:t>
        <a:bodyPr/>
        <a:lstStyle/>
        <a:p>
          <a:endParaRPr lang="fr-FR"/>
        </a:p>
      </dgm:t>
    </dgm:pt>
    <dgm:pt modelId="{9CCEA019-4EE6-4B11-BE7D-68C32F3B2F46}" type="pres">
      <dgm:prSet presAssocID="{F72E2DFA-485E-4982-9D35-D1AA09AAFAC5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1A5DD0F-29B0-4D1D-8E95-8A501D438B35}" type="pres">
      <dgm:prSet presAssocID="{F72E2DFA-485E-4982-9D35-D1AA09AAFAC5}" presName="lastNode" presStyleLbl="node1" presStyleIdx="2" presStyleCnt="3" custScaleX="82626" custScaleY="857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BAA7CA-5CBD-4F1F-9798-A843B4B1A4E5}" type="presOf" srcId="{70755845-317A-458D-BD97-8EC303B859AA}" destId="{15D03CBA-0EB9-4899-AA11-6C04E435FC91}" srcOrd="0" destOrd="0" presId="urn:microsoft.com/office/officeart/2005/8/layout/equation2"/>
    <dgm:cxn modelId="{70FDC343-829D-4C38-9207-B67E95C71BC7}" type="presOf" srcId="{9F97AA91-012F-44C3-9B12-523DD7E4FDB6}" destId="{C37FA7C0-7464-45C7-97E2-94BD69FB19C4}" srcOrd="0" destOrd="0" presId="urn:microsoft.com/office/officeart/2005/8/layout/equation2"/>
    <dgm:cxn modelId="{62E13968-AB3F-4ADA-990F-020E8BA295C9}" type="presOf" srcId="{F72E2DFA-485E-4982-9D35-D1AA09AAFAC5}" destId="{9AA46BDE-2EC5-4AE4-9195-9CE8ECACF01E}" srcOrd="0" destOrd="0" presId="urn:microsoft.com/office/officeart/2005/8/layout/equation2"/>
    <dgm:cxn modelId="{9B987D00-1ED6-4D93-A98A-67D0617FDE63}" type="presOf" srcId="{70755845-317A-458D-BD97-8EC303B859AA}" destId="{9CCEA019-4EE6-4B11-BE7D-68C32F3B2F46}" srcOrd="1" destOrd="0" presId="urn:microsoft.com/office/officeart/2005/8/layout/equation2"/>
    <dgm:cxn modelId="{CFA1DCE4-5B11-4F06-B677-6C2E3B69277C}" srcId="{F72E2DFA-485E-4982-9D35-D1AA09AAFAC5}" destId="{6B04F631-1AAA-45C4-8B5A-9E21B29DF0D2}" srcOrd="0" destOrd="0" parTransId="{DFA5E99F-E4CC-482E-B345-D2CB2A47DB7F}" sibTransId="{651F5071-F34F-4B0A-A4A8-11A8660267D3}"/>
    <dgm:cxn modelId="{84082789-EF23-4C2C-AD59-1F3784D70571}" type="presOf" srcId="{3EAF5E3C-03D4-4899-BC17-A01FAB620CF7}" destId="{11A5DD0F-29B0-4D1D-8E95-8A501D438B35}" srcOrd="0" destOrd="0" presId="urn:microsoft.com/office/officeart/2005/8/layout/equation2"/>
    <dgm:cxn modelId="{F1064BBC-DE35-4ACF-BC59-1C9A8DFA09C4}" type="presOf" srcId="{651F5071-F34F-4B0A-A4A8-11A8660267D3}" destId="{084734D2-6F4A-413D-B6F6-CED403DD7D74}" srcOrd="0" destOrd="0" presId="urn:microsoft.com/office/officeart/2005/8/layout/equation2"/>
    <dgm:cxn modelId="{97E12BA6-9B11-4451-9765-DC256FD43874}" srcId="{F72E2DFA-485E-4982-9D35-D1AA09AAFAC5}" destId="{3EAF5E3C-03D4-4899-BC17-A01FAB620CF7}" srcOrd="2" destOrd="0" parTransId="{8D0F9F5F-25AB-49A3-B2C9-55314F80B936}" sibTransId="{D7F682E6-A373-4779-B074-5BA3C8734F8E}"/>
    <dgm:cxn modelId="{5C8D7661-84D8-4236-B982-5CE6E34B3082}" type="presOf" srcId="{6B04F631-1AAA-45C4-8B5A-9E21B29DF0D2}" destId="{40B4361E-1785-4BA5-924C-100BB73FF120}" srcOrd="0" destOrd="0" presId="urn:microsoft.com/office/officeart/2005/8/layout/equation2"/>
    <dgm:cxn modelId="{7F934A90-8025-48D8-A353-4DCFCFB8207E}" srcId="{F72E2DFA-485E-4982-9D35-D1AA09AAFAC5}" destId="{9F97AA91-012F-44C3-9B12-523DD7E4FDB6}" srcOrd="1" destOrd="0" parTransId="{99411B4C-6ACF-4C81-86EE-34E40195E96A}" sibTransId="{70755845-317A-458D-BD97-8EC303B859AA}"/>
    <dgm:cxn modelId="{19B23341-8D20-4AE4-B451-6DB9FEC717B2}" type="presParOf" srcId="{9AA46BDE-2EC5-4AE4-9195-9CE8ECACF01E}" destId="{27E538DA-9FB1-41D6-8A7B-05164E53B7FC}" srcOrd="0" destOrd="0" presId="urn:microsoft.com/office/officeart/2005/8/layout/equation2"/>
    <dgm:cxn modelId="{6394BE5C-AD4F-4976-853D-55339B7CA4D0}" type="presParOf" srcId="{27E538DA-9FB1-41D6-8A7B-05164E53B7FC}" destId="{40B4361E-1785-4BA5-924C-100BB73FF120}" srcOrd="0" destOrd="0" presId="urn:microsoft.com/office/officeart/2005/8/layout/equation2"/>
    <dgm:cxn modelId="{99E47F67-CF17-42AB-8A0E-4A0E1813CB71}" type="presParOf" srcId="{27E538DA-9FB1-41D6-8A7B-05164E53B7FC}" destId="{F917FD59-43EC-4F02-8D1B-FB7D4B929985}" srcOrd="1" destOrd="0" presId="urn:microsoft.com/office/officeart/2005/8/layout/equation2"/>
    <dgm:cxn modelId="{B03AB4AD-8209-4504-A926-E798C79FF895}" type="presParOf" srcId="{27E538DA-9FB1-41D6-8A7B-05164E53B7FC}" destId="{084734D2-6F4A-413D-B6F6-CED403DD7D74}" srcOrd="2" destOrd="0" presId="urn:microsoft.com/office/officeart/2005/8/layout/equation2"/>
    <dgm:cxn modelId="{4B27FAAA-9448-4A87-836D-398B9E78D1B3}" type="presParOf" srcId="{27E538DA-9FB1-41D6-8A7B-05164E53B7FC}" destId="{181CAEFD-B15F-4385-9323-0C561D0BB836}" srcOrd="3" destOrd="0" presId="urn:microsoft.com/office/officeart/2005/8/layout/equation2"/>
    <dgm:cxn modelId="{B978BB32-6999-4DA1-923D-F1A297B7BFCB}" type="presParOf" srcId="{27E538DA-9FB1-41D6-8A7B-05164E53B7FC}" destId="{C37FA7C0-7464-45C7-97E2-94BD69FB19C4}" srcOrd="4" destOrd="0" presId="urn:microsoft.com/office/officeart/2005/8/layout/equation2"/>
    <dgm:cxn modelId="{A4CD4D53-25E3-4CB4-9CC2-07CF77D7810A}" type="presParOf" srcId="{9AA46BDE-2EC5-4AE4-9195-9CE8ECACF01E}" destId="{15D03CBA-0EB9-4899-AA11-6C04E435FC91}" srcOrd="1" destOrd="0" presId="urn:microsoft.com/office/officeart/2005/8/layout/equation2"/>
    <dgm:cxn modelId="{A89442F4-EE01-478B-B47C-43B756B1ADDB}" type="presParOf" srcId="{15D03CBA-0EB9-4899-AA11-6C04E435FC91}" destId="{9CCEA019-4EE6-4B11-BE7D-68C32F3B2F46}" srcOrd="0" destOrd="0" presId="urn:microsoft.com/office/officeart/2005/8/layout/equation2"/>
    <dgm:cxn modelId="{27392BB9-905E-4940-9D25-DFB8FAFB03E0}" type="presParOf" srcId="{9AA46BDE-2EC5-4AE4-9195-9CE8ECACF01E}" destId="{11A5DD0F-29B0-4D1D-8E95-8A501D438B3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ACF00-5D68-4AFA-9276-0A8DBADD7588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F4BBF33-5191-473A-9C68-4E50D595F7CA}">
      <dgm:prSet phldrT="[Texte]"/>
      <dgm:spPr/>
      <dgm:t>
        <a:bodyPr/>
        <a:lstStyle/>
        <a:p>
          <a:r>
            <a:rPr lang="fr-FR" b="1">
              <a:solidFill>
                <a:schemeClr val="accent3">
                  <a:lumMod val="75000"/>
                </a:schemeClr>
              </a:solidFill>
            </a:rPr>
            <a:t>Critère d’éligibilité</a:t>
          </a:r>
        </a:p>
      </dgm:t>
    </dgm:pt>
    <dgm:pt modelId="{95C1260C-A602-494D-AC45-657D923BEE65}" type="parTrans" cxnId="{80EC42A3-5954-4607-8A22-55B31EBC38B3}">
      <dgm:prSet/>
      <dgm:spPr/>
      <dgm:t>
        <a:bodyPr/>
        <a:lstStyle/>
        <a:p>
          <a:endParaRPr lang="fr-FR"/>
        </a:p>
      </dgm:t>
    </dgm:pt>
    <dgm:pt modelId="{F8EAA12B-56A7-4620-981E-6B750C28469B}" type="sibTrans" cxnId="{80EC42A3-5954-4607-8A22-55B31EBC38B3}">
      <dgm:prSet/>
      <dgm:spPr/>
      <dgm:t>
        <a:bodyPr/>
        <a:lstStyle/>
        <a:p>
          <a:endParaRPr lang="fr-FR"/>
        </a:p>
      </dgm:t>
    </dgm:pt>
    <dgm:pt modelId="{9CD66CB4-C8B8-4804-ABA5-92FD384F2403}">
      <dgm:prSet phldrT="[Texte]"/>
      <dgm:spPr/>
      <dgm:t>
        <a:bodyPr/>
        <a:lstStyle/>
        <a:p>
          <a:r>
            <a:rPr lang="fr-FR" b="1" i="1" err="1"/>
            <a:t>Gender</a:t>
          </a:r>
          <a:r>
            <a:rPr lang="fr-FR" b="1" i="1"/>
            <a:t> </a:t>
          </a:r>
          <a:r>
            <a:rPr lang="fr-FR" b="1" i="1" err="1"/>
            <a:t>Equality</a:t>
          </a:r>
          <a:r>
            <a:rPr lang="fr-FR" b="1" i="1"/>
            <a:t> Plan </a:t>
          </a:r>
          <a:r>
            <a:rPr lang="fr-FR"/>
            <a:t>obligatoire pour les organismes publiques </a:t>
          </a:r>
          <a:r>
            <a:rPr lang="fr-FR" b="1"/>
            <a:t>à partir de 2022 (signature du GA)</a:t>
          </a:r>
        </a:p>
      </dgm:t>
    </dgm:pt>
    <dgm:pt modelId="{E9A41F09-E54A-4F94-9854-B89C49BC0217}" type="parTrans" cxnId="{E65BC952-103A-4E74-BF08-E36B433963B8}">
      <dgm:prSet/>
      <dgm:spPr/>
      <dgm:t>
        <a:bodyPr/>
        <a:lstStyle/>
        <a:p>
          <a:endParaRPr lang="fr-FR"/>
        </a:p>
      </dgm:t>
    </dgm:pt>
    <dgm:pt modelId="{40FC2AAD-BFA4-469E-B741-15ED7F7E7880}" type="sibTrans" cxnId="{E65BC952-103A-4E74-BF08-E36B433963B8}">
      <dgm:prSet/>
      <dgm:spPr/>
      <dgm:t>
        <a:bodyPr/>
        <a:lstStyle/>
        <a:p>
          <a:endParaRPr lang="fr-FR"/>
        </a:p>
      </dgm:t>
    </dgm:pt>
    <dgm:pt modelId="{A27ACD87-D62E-4555-A904-3235CF98F507}">
      <dgm:prSet phldrT="[Texte]"/>
      <dgm:spPr/>
      <dgm:t>
        <a:bodyPr/>
        <a:lstStyle/>
        <a:p>
          <a:r>
            <a:rPr lang="fr-FR" b="1">
              <a:solidFill>
                <a:schemeClr val="accent3">
                  <a:lumMod val="75000"/>
                </a:schemeClr>
              </a:solidFill>
            </a:rPr>
            <a:t>Critère d’évaluation</a:t>
          </a:r>
        </a:p>
      </dgm:t>
    </dgm:pt>
    <dgm:pt modelId="{F0CBFAB3-811D-48AB-AF27-7F4902D37206}" type="parTrans" cxnId="{D1098591-5400-4B94-AA18-DC77F93FD27B}">
      <dgm:prSet/>
      <dgm:spPr/>
      <dgm:t>
        <a:bodyPr/>
        <a:lstStyle/>
        <a:p>
          <a:endParaRPr lang="fr-FR"/>
        </a:p>
      </dgm:t>
    </dgm:pt>
    <dgm:pt modelId="{C51CAC1D-A84C-4B2D-83FA-79FB94170E17}" type="sibTrans" cxnId="{D1098591-5400-4B94-AA18-DC77F93FD27B}">
      <dgm:prSet/>
      <dgm:spPr/>
      <dgm:t>
        <a:bodyPr/>
        <a:lstStyle/>
        <a:p>
          <a:endParaRPr lang="fr-FR"/>
        </a:p>
      </dgm:t>
    </dgm:pt>
    <dgm:pt modelId="{2DF12443-C51D-4A47-9CF2-7A543A4098B4}">
      <dgm:prSet phldrT="[Texte]" custT="1"/>
      <dgm:spPr/>
      <dgm:t>
        <a:bodyPr/>
        <a:lstStyle/>
        <a:p>
          <a:r>
            <a:rPr lang="fr-FR" sz="1700" b="1"/>
            <a:t>L’intégration de la dimension du genre dans les propositions est obligatoire</a:t>
          </a:r>
          <a:r>
            <a:rPr lang="fr-FR" sz="1700"/>
            <a:t>, </a:t>
          </a:r>
          <a:r>
            <a:rPr lang="fr-FR" sz="1600"/>
            <a:t>sauf </a:t>
          </a:r>
          <a:r>
            <a:rPr lang="fr-FR" sz="1600" i="1"/>
            <a:t>explicitement </a:t>
          </a:r>
          <a:r>
            <a:rPr lang="fr-FR" sz="1600"/>
            <a:t>spécifié dans le programme de travail. </a:t>
          </a:r>
        </a:p>
      </dgm:t>
    </dgm:pt>
    <dgm:pt modelId="{44E339F5-B8FC-4EA8-8C6F-762AE73758B9}" type="parTrans" cxnId="{2D52508E-4956-4E8A-B08E-B758D04E130C}">
      <dgm:prSet/>
      <dgm:spPr/>
      <dgm:t>
        <a:bodyPr/>
        <a:lstStyle/>
        <a:p>
          <a:endParaRPr lang="fr-FR"/>
        </a:p>
      </dgm:t>
    </dgm:pt>
    <dgm:pt modelId="{BE2039A1-8BD8-481A-BA31-939B3BAA6FF2}" type="sibTrans" cxnId="{2D52508E-4956-4E8A-B08E-B758D04E130C}">
      <dgm:prSet/>
      <dgm:spPr/>
      <dgm:t>
        <a:bodyPr/>
        <a:lstStyle/>
        <a:p>
          <a:endParaRPr lang="fr-FR"/>
        </a:p>
      </dgm:t>
    </dgm:pt>
    <dgm:pt modelId="{AC2B81F7-ACCC-4E0B-BF2D-B585D3616870}">
      <dgm:prSet phldrT="[Texte]"/>
      <dgm:spPr/>
      <dgm:t>
        <a:bodyPr/>
        <a:lstStyle/>
        <a:p>
          <a:r>
            <a:rPr lang="fr-FR" b="1">
              <a:solidFill>
                <a:schemeClr val="accent3">
                  <a:lumMod val="75000"/>
                </a:schemeClr>
              </a:solidFill>
            </a:rPr>
            <a:t>Critère de classement</a:t>
          </a:r>
        </a:p>
      </dgm:t>
    </dgm:pt>
    <dgm:pt modelId="{40D3F249-C75B-45E5-B2A2-E4A832DC6BC7}" type="parTrans" cxnId="{3FB074A6-343A-4C69-8883-C0BF4600E407}">
      <dgm:prSet/>
      <dgm:spPr/>
      <dgm:t>
        <a:bodyPr/>
        <a:lstStyle/>
        <a:p>
          <a:endParaRPr lang="fr-FR"/>
        </a:p>
      </dgm:t>
    </dgm:pt>
    <dgm:pt modelId="{55746D57-0333-44AB-953D-1FD7DC970EB3}" type="sibTrans" cxnId="{3FB074A6-343A-4C69-8883-C0BF4600E407}">
      <dgm:prSet/>
      <dgm:spPr/>
      <dgm:t>
        <a:bodyPr/>
        <a:lstStyle/>
        <a:p>
          <a:endParaRPr lang="fr-FR"/>
        </a:p>
      </dgm:t>
    </dgm:pt>
    <dgm:pt modelId="{49CAE9F7-B8A7-491B-9658-6B59F7459B06}">
      <dgm:prSet phldrT="[Texte]"/>
      <dgm:spPr/>
      <dgm:t>
        <a:bodyPr/>
        <a:lstStyle/>
        <a:p>
          <a:r>
            <a:rPr lang="fr-FR" b="1"/>
            <a:t>En cas d’ex aequo</a:t>
          </a:r>
          <a:r>
            <a:rPr lang="fr-FR"/>
            <a:t>, l’équilibre entre les genres dans le projet est </a:t>
          </a:r>
          <a:r>
            <a:rPr lang="fr-FR" b="1"/>
            <a:t>le </a:t>
          </a:r>
          <a:r>
            <a:rPr lang="fr-FR" b="1">
              <a:solidFill>
                <a:schemeClr val="accent3">
                  <a:lumMod val="75000"/>
                </a:schemeClr>
              </a:solidFill>
            </a:rPr>
            <a:t>3</a:t>
          </a:r>
          <a:r>
            <a:rPr lang="fr-FR" b="1" baseline="30000">
              <a:solidFill>
                <a:schemeClr val="accent3">
                  <a:lumMod val="75000"/>
                </a:schemeClr>
              </a:solidFill>
            </a:rPr>
            <a:t>e</a:t>
          </a:r>
          <a:r>
            <a:rPr lang="fr-FR" b="1">
              <a:solidFill>
                <a:schemeClr val="accent3">
                  <a:lumMod val="75000"/>
                </a:schemeClr>
              </a:solidFill>
            </a:rPr>
            <a:t> critère </a:t>
          </a:r>
          <a:r>
            <a:rPr lang="fr-FR"/>
            <a:t>pour départager les propositions. </a:t>
          </a:r>
        </a:p>
      </dgm:t>
    </dgm:pt>
    <dgm:pt modelId="{2A37AD43-5587-4AF5-8D87-1674C2B2C77B}" type="parTrans" cxnId="{3E53906C-648E-4763-9F2D-6D9C2B755B33}">
      <dgm:prSet/>
      <dgm:spPr/>
      <dgm:t>
        <a:bodyPr/>
        <a:lstStyle/>
        <a:p>
          <a:endParaRPr lang="fr-FR"/>
        </a:p>
      </dgm:t>
    </dgm:pt>
    <dgm:pt modelId="{D5301EEC-1E97-4340-BEC4-CC19FFB22101}" type="sibTrans" cxnId="{3E53906C-648E-4763-9F2D-6D9C2B755B33}">
      <dgm:prSet/>
      <dgm:spPr/>
      <dgm:t>
        <a:bodyPr/>
        <a:lstStyle/>
        <a:p>
          <a:endParaRPr lang="fr-FR"/>
        </a:p>
      </dgm:t>
    </dgm:pt>
    <dgm:pt modelId="{4B211AD5-78DA-4CCF-9892-459D067A9A50}" type="pres">
      <dgm:prSet presAssocID="{20EACF00-5D68-4AFA-9276-0A8DBADD7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0E453A-E27D-44A3-AE61-9E285BB31062}" type="pres">
      <dgm:prSet presAssocID="{5F4BBF33-5191-473A-9C68-4E50D595F7CA}" presName="composite" presStyleCnt="0"/>
      <dgm:spPr/>
    </dgm:pt>
    <dgm:pt modelId="{D0DAD563-8714-40CC-9C8E-30DCCD40823C}" type="pres">
      <dgm:prSet presAssocID="{5F4BBF33-5191-473A-9C68-4E50D595F7C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EF8EAA-91A0-466A-BE45-A62F72864717}" type="pres">
      <dgm:prSet presAssocID="{5F4BBF33-5191-473A-9C68-4E50D595F7C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ACDA44-73CC-4873-A73C-B7B90D9AAADE}" type="pres">
      <dgm:prSet presAssocID="{F8EAA12B-56A7-4620-981E-6B750C28469B}" presName="space" presStyleCnt="0"/>
      <dgm:spPr/>
    </dgm:pt>
    <dgm:pt modelId="{252E6C90-0F5C-44F2-9B70-242AEA7A6259}" type="pres">
      <dgm:prSet presAssocID="{A27ACD87-D62E-4555-A904-3235CF98F507}" presName="composite" presStyleCnt="0"/>
      <dgm:spPr/>
    </dgm:pt>
    <dgm:pt modelId="{CC6AFAB4-36F7-4106-B6FC-853E7C956BC6}" type="pres">
      <dgm:prSet presAssocID="{A27ACD87-D62E-4555-A904-3235CF98F50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6CE9B6-1192-4371-BED7-6219A12C259A}" type="pres">
      <dgm:prSet presAssocID="{A27ACD87-D62E-4555-A904-3235CF98F50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121B4-D432-44B7-B001-09E9094AB099}" type="pres">
      <dgm:prSet presAssocID="{C51CAC1D-A84C-4B2D-83FA-79FB94170E17}" presName="space" presStyleCnt="0"/>
      <dgm:spPr/>
    </dgm:pt>
    <dgm:pt modelId="{FD527DB1-45E8-4282-B551-0126C3C476E2}" type="pres">
      <dgm:prSet presAssocID="{AC2B81F7-ACCC-4E0B-BF2D-B585D3616870}" presName="composite" presStyleCnt="0"/>
      <dgm:spPr/>
    </dgm:pt>
    <dgm:pt modelId="{1FB14142-3B0F-4600-89D4-B321DA10E8E6}" type="pres">
      <dgm:prSet presAssocID="{AC2B81F7-ACCC-4E0B-BF2D-B585D36168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03FB42-01FB-4E78-B6A2-2B11860CF224}" type="pres">
      <dgm:prSet presAssocID="{AC2B81F7-ACCC-4E0B-BF2D-B585D36168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53906C-648E-4763-9F2D-6D9C2B755B33}" srcId="{AC2B81F7-ACCC-4E0B-BF2D-B585D3616870}" destId="{49CAE9F7-B8A7-491B-9658-6B59F7459B06}" srcOrd="0" destOrd="0" parTransId="{2A37AD43-5587-4AF5-8D87-1674C2B2C77B}" sibTransId="{D5301EEC-1E97-4340-BEC4-CC19FFB22101}"/>
    <dgm:cxn modelId="{3FB074A6-343A-4C69-8883-C0BF4600E407}" srcId="{20EACF00-5D68-4AFA-9276-0A8DBADD7588}" destId="{AC2B81F7-ACCC-4E0B-BF2D-B585D3616870}" srcOrd="2" destOrd="0" parTransId="{40D3F249-C75B-45E5-B2A2-E4A832DC6BC7}" sibTransId="{55746D57-0333-44AB-953D-1FD7DC970EB3}"/>
    <dgm:cxn modelId="{75E41C81-6B50-4BB5-B294-0A42BC9BA1DB}" type="presOf" srcId="{9CD66CB4-C8B8-4804-ABA5-92FD384F2403}" destId="{42EF8EAA-91A0-466A-BE45-A62F72864717}" srcOrd="0" destOrd="0" presId="urn:microsoft.com/office/officeart/2005/8/layout/hList1"/>
    <dgm:cxn modelId="{D1098591-5400-4B94-AA18-DC77F93FD27B}" srcId="{20EACF00-5D68-4AFA-9276-0A8DBADD7588}" destId="{A27ACD87-D62E-4555-A904-3235CF98F507}" srcOrd="1" destOrd="0" parTransId="{F0CBFAB3-811D-48AB-AF27-7F4902D37206}" sibTransId="{C51CAC1D-A84C-4B2D-83FA-79FB94170E17}"/>
    <dgm:cxn modelId="{E3CBF1A0-472E-4262-8A30-0ED24A8D3F30}" type="presOf" srcId="{A27ACD87-D62E-4555-A904-3235CF98F507}" destId="{CC6AFAB4-36F7-4106-B6FC-853E7C956BC6}" srcOrd="0" destOrd="0" presId="urn:microsoft.com/office/officeart/2005/8/layout/hList1"/>
    <dgm:cxn modelId="{462AB7A5-839E-4A61-8A20-CC873035B6ED}" type="presOf" srcId="{AC2B81F7-ACCC-4E0B-BF2D-B585D3616870}" destId="{1FB14142-3B0F-4600-89D4-B321DA10E8E6}" srcOrd="0" destOrd="0" presId="urn:microsoft.com/office/officeart/2005/8/layout/hList1"/>
    <dgm:cxn modelId="{E65BC952-103A-4E74-BF08-E36B433963B8}" srcId="{5F4BBF33-5191-473A-9C68-4E50D595F7CA}" destId="{9CD66CB4-C8B8-4804-ABA5-92FD384F2403}" srcOrd="0" destOrd="0" parTransId="{E9A41F09-E54A-4F94-9854-B89C49BC0217}" sibTransId="{40FC2AAD-BFA4-469E-B741-15ED7F7E7880}"/>
    <dgm:cxn modelId="{9F44A430-7FC2-4229-A395-BE6A73D16B17}" type="presOf" srcId="{20EACF00-5D68-4AFA-9276-0A8DBADD7588}" destId="{4B211AD5-78DA-4CCF-9892-459D067A9A50}" srcOrd="0" destOrd="0" presId="urn:microsoft.com/office/officeart/2005/8/layout/hList1"/>
    <dgm:cxn modelId="{86CAFB86-140D-4147-9D88-A9B9BD40244C}" type="presOf" srcId="{5F4BBF33-5191-473A-9C68-4E50D595F7CA}" destId="{D0DAD563-8714-40CC-9C8E-30DCCD40823C}" srcOrd="0" destOrd="0" presId="urn:microsoft.com/office/officeart/2005/8/layout/hList1"/>
    <dgm:cxn modelId="{29978B72-5C42-4E3C-85D0-1D7559D73A9F}" type="presOf" srcId="{49CAE9F7-B8A7-491B-9658-6B59F7459B06}" destId="{5E03FB42-01FB-4E78-B6A2-2B11860CF224}" srcOrd="0" destOrd="0" presId="urn:microsoft.com/office/officeart/2005/8/layout/hList1"/>
    <dgm:cxn modelId="{E7CE9C4E-EE49-48D1-915C-B467B7C31C8A}" type="presOf" srcId="{2DF12443-C51D-4A47-9CF2-7A543A4098B4}" destId="{306CE9B6-1192-4371-BED7-6219A12C259A}" srcOrd="0" destOrd="0" presId="urn:microsoft.com/office/officeart/2005/8/layout/hList1"/>
    <dgm:cxn modelId="{2D52508E-4956-4E8A-B08E-B758D04E130C}" srcId="{A27ACD87-D62E-4555-A904-3235CF98F507}" destId="{2DF12443-C51D-4A47-9CF2-7A543A4098B4}" srcOrd="0" destOrd="0" parTransId="{44E339F5-B8FC-4EA8-8C6F-762AE73758B9}" sibTransId="{BE2039A1-8BD8-481A-BA31-939B3BAA6FF2}"/>
    <dgm:cxn modelId="{80EC42A3-5954-4607-8A22-55B31EBC38B3}" srcId="{20EACF00-5D68-4AFA-9276-0A8DBADD7588}" destId="{5F4BBF33-5191-473A-9C68-4E50D595F7CA}" srcOrd="0" destOrd="0" parTransId="{95C1260C-A602-494D-AC45-657D923BEE65}" sibTransId="{F8EAA12B-56A7-4620-981E-6B750C28469B}"/>
    <dgm:cxn modelId="{EF27DED2-17C7-4651-8DF3-52CB1F36672E}" type="presParOf" srcId="{4B211AD5-78DA-4CCF-9892-459D067A9A50}" destId="{F60E453A-E27D-44A3-AE61-9E285BB31062}" srcOrd="0" destOrd="0" presId="urn:microsoft.com/office/officeart/2005/8/layout/hList1"/>
    <dgm:cxn modelId="{8B6B83B2-A586-4AB9-A7AA-D6AF30F1B60D}" type="presParOf" srcId="{F60E453A-E27D-44A3-AE61-9E285BB31062}" destId="{D0DAD563-8714-40CC-9C8E-30DCCD40823C}" srcOrd="0" destOrd="0" presId="urn:microsoft.com/office/officeart/2005/8/layout/hList1"/>
    <dgm:cxn modelId="{AEF5CB1F-77D3-49D5-B0D4-AFA67DD1A47E}" type="presParOf" srcId="{F60E453A-E27D-44A3-AE61-9E285BB31062}" destId="{42EF8EAA-91A0-466A-BE45-A62F72864717}" srcOrd="1" destOrd="0" presId="urn:microsoft.com/office/officeart/2005/8/layout/hList1"/>
    <dgm:cxn modelId="{68B42157-387B-4741-8C01-936137FCA03B}" type="presParOf" srcId="{4B211AD5-78DA-4CCF-9892-459D067A9A50}" destId="{2CACDA44-73CC-4873-A73C-B7B90D9AAADE}" srcOrd="1" destOrd="0" presId="urn:microsoft.com/office/officeart/2005/8/layout/hList1"/>
    <dgm:cxn modelId="{101703AB-DA0E-4CD2-ACE0-413D3AC94E5A}" type="presParOf" srcId="{4B211AD5-78DA-4CCF-9892-459D067A9A50}" destId="{252E6C90-0F5C-44F2-9B70-242AEA7A6259}" srcOrd="2" destOrd="0" presId="urn:microsoft.com/office/officeart/2005/8/layout/hList1"/>
    <dgm:cxn modelId="{D95006A6-204D-4E24-A03A-5329706ADABF}" type="presParOf" srcId="{252E6C90-0F5C-44F2-9B70-242AEA7A6259}" destId="{CC6AFAB4-36F7-4106-B6FC-853E7C956BC6}" srcOrd="0" destOrd="0" presId="urn:microsoft.com/office/officeart/2005/8/layout/hList1"/>
    <dgm:cxn modelId="{F8C916E1-B590-46D7-8C22-771A75D758CF}" type="presParOf" srcId="{252E6C90-0F5C-44F2-9B70-242AEA7A6259}" destId="{306CE9B6-1192-4371-BED7-6219A12C259A}" srcOrd="1" destOrd="0" presId="urn:microsoft.com/office/officeart/2005/8/layout/hList1"/>
    <dgm:cxn modelId="{9F240504-94F7-4C32-8F45-BC28BBE312B4}" type="presParOf" srcId="{4B211AD5-78DA-4CCF-9892-459D067A9A50}" destId="{B4D121B4-D432-44B7-B001-09E9094AB099}" srcOrd="3" destOrd="0" presId="urn:microsoft.com/office/officeart/2005/8/layout/hList1"/>
    <dgm:cxn modelId="{8C32AC98-76B6-4AE1-A0B7-5B678EA4AE79}" type="presParOf" srcId="{4B211AD5-78DA-4CCF-9892-459D067A9A50}" destId="{FD527DB1-45E8-4282-B551-0126C3C476E2}" srcOrd="4" destOrd="0" presId="urn:microsoft.com/office/officeart/2005/8/layout/hList1"/>
    <dgm:cxn modelId="{9FA26133-4FC9-456B-B6C5-FDAF8F52FFB6}" type="presParOf" srcId="{FD527DB1-45E8-4282-B551-0126C3C476E2}" destId="{1FB14142-3B0F-4600-89D4-B321DA10E8E6}" srcOrd="0" destOrd="0" presId="urn:microsoft.com/office/officeart/2005/8/layout/hList1"/>
    <dgm:cxn modelId="{8C668767-D8A4-47FE-BAC4-C065966776F8}" type="presParOf" srcId="{FD527DB1-45E8-4282-B551-0126C3C476E2}" destId="{5E03FB42-01FB-4E78-B6A2-2B11860CF2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8B4A1-60D1-4720-8D50-F29A60A27A38}">
      <dsp:nvSpPr>
        <dsp:cNvPr id="0" name=""/>
        <dsp:cNvSpPr/>
      </dsp:nvSpPr>
      <dsp:spPr>
        <a:xfrm>
          <a:off x="1184198" y="0"/>
          <a:ext cx="6848035" cy="43924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4F737-A27A-4BA6-874E-F6BDD83AAED1}">
      <dsp:nvSpPr>
        <dsp:cNvPr id="0" name=""/>
        <dsp:cNvSpPr/>
      </dsp:nvSpPr>
      <dsp:spPr>
        <a:xfrm>
          <a:off x="2212" y="1317746"/>
          <a:ext cx="1288333" cy="1756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Clarté et pertinence des objectifs du projet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Ambition, </a:t>
          </a:r>
          <a:r>
            <a:rPr lang="fr-FR" sz="800" kern="1200">
              <a:latin typeface="Arial"/>
            </a:rPr>
            <a:t>vision</a:t>
          </a:r>
          <a:r>
            <a:rPr lang="fr-FR" sz="800" kern="1200"/>
            <a:t> du projet</a:t>
          </a:r>
          <a:r>
            <a:rPr lang="fr-FR" sz="800" kern="1200">
              <a:latin typeface="Arial"/>
            </a:rPr>
            <a:t>, description des objectifs</a:t>
          </a:r>
          <a:endParaRPr lang="fr-FR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800" kern="1200">
            <a:latin typeface="Arial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Aller au-delà de l’état-de l’art</a:t>
          </a:r>
        </a:p>
      </dsp:txBody>
      <dsp:txXfrm>
        <a:off x="65103" y="1380637"/>
        <a:ext cx="1162551" cy="1631213"/>
      </dsp:txXfrm>
    </dsp:sp>
    <dsp:sp modelId="{388FA108-711A-49D1-A0E5-787B561A9E48}">
      <dsp:nvSpPr>
        <dsp:cNvPr id="0" name=""/>
        <dsp:cNvSpPr/>
      </dsp:nvSpPr>
      <dsp:spPr>
        <a:xfrm>
          <a:off x="1354963" y="1317746"/>
          <a:ext cx="1288333" cy="1756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Méthodologie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>
              <a:latin typeface="Arial"/>
            </a:rPr>
            <a:t>Description de la méthodologie </a:t>
          </a:r>
          <a:endParaRPr lang="fr-FR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interdisciplinarité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Dimension du genre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Open science 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	- engagement des citoyens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	- plan de management des 	données</a:t>
          </a:r>
        </a:p>
      </dsp:txBody>
      <dsp:txXfrm>
        <a:off x="1417854" y="1380637"/>
        <a:ext cx="1162551" cy="1631213"/>
      </dsp:txXfrm>
    </dsp:sp>
    <dsp:sp modelId="{7CB0DB65-62DB-45FE-AC31-7F4DCEF01ACC}">
      <dsp:nvSpPr>
        <dsp:cNvPr id="0" name=""/>
        <dsp:cNvSpPr/>
      </dsp:nvSpPr>
      <dsp:spPr>
        <a:xfrm>
          <a:off x="2707713" y="1317746"/>
          <a:ext cx="1288333" cy="1756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err="1"/>
            <a:t>Pathways</a:t>
          </a:r>
          <a:endParaRPr lang="fr-FR" sz="1000" kern="120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Liens entre les résultats du projet /impacts et « </a:t>
          </a:r>
          <a:r>
            <a:rPr lang="fr-FR" sz="800" kern="1200" err="1"/>
            <a:t>expected</a:t>
          </a:r>
          <a:r>
            <a:rPr lang="fr-FR" sz="800" kern="1200"/>
            <a:t> </a:t>
          </a:r>
          <a:r>
            <a:rPr lang="fr-FR" sz="800" kern="1200" err="1"/>
            <a:t>outcomes</a:t>
          </a:r>
          <a:r>
            <a:rPr lang="fr-FR" sz="800" kern="1200"/>
            <a:t> » du WP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Identification des barrières, des verrous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err="1">
              <a:latin typeface="Arial"/>
            </a:rPr>
            <a:t>scale</a:t>
          </a:r>
          <a:r>
            <a:rPr lang="fr-FR" sz="800" kern="1200">
              <a:latin typeface="Arial"/>
            </a:rPr>
            <a:t> &amp; </a:t>
          </a:r>
          <a:r>
            <a:rPr lang="fr-FR" sz="800" kern="1200" err="1">
              <a:latin typeface="Arial"/>
            </a:rPr>
            <a:t>significance</a:t>
          </a:r>
          <a:endParaRPr lang="fr-FR" sz="800" kern="1200"/>
        </a:p>
      </dsp:txBody>
      <dsp:txXfrm>
        <a:off x="2770604" y="1380637"/>
        <a:ext cx="1162551" cy="1631213"/>
      </dsp:txXfrm>
    </dsp:sp>
    <dsp:sp modelId="{81F28A4B-EDA6-4168-A7FE-B7FEB8375ED7}">
      <dsp:nvSpPr>
        <dsp:cNvPr id="0" name=""/>
        <dsp:cNvSpPr/>
      </dsp:nvSpPr>
      <dsp:spPr>
        <a:xfrm>
          <a:off x="4060464" y="1317746"/>
          <a:ext cx="1288333" cy="1756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Optimisation de l’impact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Communication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Dissémination des résultats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Exploitation des résultats</a:t>
          </a:r>
        </a:p>
      </dsp:txBody>
      <dsp:txXfrm>
        <a:off x="4123355" y="1380637"/>
        <a:ext cx="1162551" cy="1631213"/>
      </dsp:txXfrm>
    </dsp:sp>
    <dsp:sp modelId="{BBE5BC16-35C2-487A-8E09-41718FC7C93F}">
      <dsp:nvSpPr>
        <dsp:cNvPr id="0" name=""/>
        <dsp:cNvSpPr/>
      </dsp:nvSpPr>
      <dsp:spPr>
        <a:xfrm>
          <a:off x="5413214" y="1317746"/>
          <a:ext cx="1288333" cy="1756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err="1"/>
            <a:t>Workplan</a:t>
          </a:r>
          <a:endParaRPr lang="fr-FR" sz="1000" kern="120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Qualité et efficacité du plan de </a:t>
          </a:r>
          <a:r>
            <a:rPr lang="fr-FR" sz="800" kern="1200">
              <a:latin typeface="Arial"/>
            </a:rPr>
            <a:t>travail &amp; ressources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management des risques</a:t>
          </a:r>
        </a:p>
      </dsp:txBody>
      <dsp:txXfrm>
        <a:off x="5476105" y="1380637"/>
        <a:ext cx="1162551" cy="1631213"/>
      </dsp:txXfrm>
    </dsp:sp>
    <dsp:sp modelId="{C4E79006-A8B3-4683-9D2B-6F64E8B9A5FB}">
      <dsp:nvSpPr>
        <dsp:cNvPr id="0" name=""/>
        <dsp:cNvSpPr/>
      </dsp:nvSpPr>
      <dsp:spPr>
        <a:xfrm>
          <a:off x="6765965" y="1317746"/>
          <a:ext cx="1288333" cy="1756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Consortium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/>
            <a:t>Capacité, rôle, expertises de chaque partenaire du consortium</a:t>
          </a:r>
        </a:p>
      </dsp:txBody>
      <dsp:txXfrm>
        <a:off x="6828856" y="1380637"/>
        <a:ext cx="1162551" cy="1631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4361E-1785-4BA5-924C-100BB73FF120}">
      <dsp:nvSpPr>
        <dsp:cNvPr id="0" name=""/>
        <dsp:cNvSpPr/>
      </dsp:nvSpPr>
      <dsp:spPr>
        <a:xfrm>
          <a:off x="1853260" y="178790"/>
          <a:ext cx="1604943" cy="1604943"/>
        </a:xfrm>
        <a:prstGeom prst="ellipse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/>
            <a:t>Chercheur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Idée scientifique + besoins</a:t>
          </a:r>
        </a:p>
      </dsp:txBody>
      <dsp:txXfrm>
        <a:off x="2088298" y="413828"/>
        <a:ext cx="1134867" cy="1134867"/>
      </dsp:txXfrm>
    </dsp:sp>
    <dsp:sp modelId="{084734D2-6F4A-413D-B6F6-CED403DD7D74}">
      <dsp:nvSpPr>
        <dsp:cNvPr id="0" name=""/>
        <dsp:cNvSpPr/>
      </dsp:nvSpPr>
      <dsp:spPr>
        <a:xfrm>
          <a:off x="2190295" y="1762967"/>
          <a:ext cx="930867" cy="930867"/>
        </a:xfrm>
        <a:prstGeom prst="mathPlus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13681" y="2118931"/>
        <a:ext cx="684095" cy="218939"/>
      </dsp:txXfrm>
    </dsp:sp>
    <dsp:sp modelId="{C37FA7C0-7464-45C7-97E2-94BD69FB19C4}">
      <dsp:nvSpPr>
        <dsp:cNvPr id="0" name=""/>
        <dsp:cNvSpPr/>
      </dsp:nvSpPr>
      <dsp:spPr>
        <a:xfrm>
          <a:off x="1853260" y="2596943"/>
          <a:ext cx="1604943" cy="1604943"/>
        </a:xfrm>
        <a:prstGeom prst="ellipse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r-FR" sz="1600" b="1" kern="1200"/>
            <a:t>Personnel support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r-FR" sz="1600" b="1" kern="1200"/>
            <a:t>R</a:t>
          </a:r>
          <a:r>
            <a:rPr lang="fr-FR" sz="1600" kern="1200"/>
            <a:t>ègles de l’appel et de l’institution</a:t>
          </a:r>
        </a:p>
      </dsp:txBody>
      <dsp:txXfrm>
        <a:off x="2088298" y="2831981"/>
        <a:ext cx="1134867" cy="1134867"/>
      </dsp:txXfrm>
    </dsp:sp>
    <dsp:sp modelId="{15D03CBA-0EB9-4899-AA11-6C04E435FC91}">
      <dsp:nvSpPr>
        <dsp:cNvPr id="0" name=""/>
        <dsp:cNvSpPr/>
      </dsp:nvSpPr>
      <dsp:spPr>
        <a:xfrm rot="15515">
          <a:off x="3448558" y="2075181"/>
          <a:ext cx="489057" cy="329105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448559" y="2140779"/>
        <a:ext cx="390326" cy="197463"/>
      </dsp:txXfrm>
    </dsp:sp>
    <dsp:sp modelId="{11A5DD0F-29B0-4D1D-8E95-8A501D438B35}">
      <dsp:nvSpPr>
        <dsp:cNvPr id="0" name=""/>
        <dsp:cNvSpPr/>
      </dsp:nvSpPr>
      <dsp:spPr>
        <a:xfrm>
          <a:off x="4215529" y="826866"/>
          <a:ext cx="2652201" cy="2752992"/>
        </a:xfrm>
        <a:prstGeom prst="ellipse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fr-FR" sz="2800" kern="1200"/>
            <a:t>Projet de recherche viables</a:t>
          </a:r>
        </a:p>
      </dsp:txBody>
      <dsp:txXfrm>
        <a:off x="4603935" y="1230032"/>
        <a:ext cx="1875389" cy="1946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AD563-8714-40CC-9C8E-30DCCD40823C}">
      <dsp:nvSpPr>
        <dsp:cNvPr id="0" name=""/>
        <dsp:cNvSpPr/>
      </dsp:nvSpPr>
      <dsp:spPr>
        <a:xfrm>
          <a:off x="2475" y="131486"/>
          <a:ext cx="2413393" cy="630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>
              <a:solidFill>
                <a:schemeClr val="accent3">
                  <a:lumMod val="75000"/>
                </a:schemeClr>
              </a:solidFill>
            </a:rPr>
            <a:t>Critère d’éligibilité</a:t>
          </a:r>
        </a:p>
      </dsp:txBody>
      <dsp:txXfrm>
        <a:off x="2475" y="131486"/>
        <a:ext cx="2413393" cy="630139"/>
      </dsp:txXfrm>
    </dsp:sp>
    <dsp:sp modelId="{42EF8EAA-91A0-466A-BE45-A62F72864717}">
      <dsp:nvSpPr>
        <dsp:cNvPr id="0" name=""/>
        <dsp:cNvSpPr/>
      </dsp:nvSpPr>
      <dsp:spPr>
        <a:xfrm>
          <a:off x="2475" y="761625"/>
          <a:ext cx="2413393" cy="19872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i="1" kern="1200" err="1"/>
            <a:t>Gender</a:t>
          </a:r>
          <a:r>
            <a:rPr lang="fr-FR" sz="1800" b="1" i="1" kern="1200"/>
            <a:t> </a:t>
          </a:r>
          <a:r>
            <a:rPr lang="fr-FR" sz="1800" b="1" i="1" kern="1200" err="1"/>
            <a:t>Equality</a:t>
          </a:r>
          <a:r>
            <a:rPr lang="fr-FR" sz="1800" b="1" i="1" kern="1200"/>
            <a:t> Plan </a:t>
          </a:r>
          <a:r>
            <a:rPr lang="fr-FR" sz="1800" kern="1200"/>
            <a:t>obligatoire pour les organismes publiques </a:t>
          </a:r>
          <a:r>
            <a:rPr lang="fr-FR" sz="1800" b="1" kern="1200"/>
            <a:t>à partir de 2022 (signature du GA)</a:t>
          </a:r>
        </a:p>
      </dsp:txBody>
      <dsp:txXfrm>
        <a:off x="2475" y="761625"/>
        <a:ext cx="2413393" cy="1987208"/>
      </dsp:txXfrm>
    </dsp:sp>
    <dsp:sp modelId="{CC6AFAB4-36F7-4106-B6FC-853E7C956BC6}">
      <dsp:nvSpPr>
        <dsp:cNvPr id="0" name=""/>
        <dsp:cNvSpPr/>
      </dsp:nvSpPr>
      <dsp:spPr>
        <a:xfrm>
          <a:off x="2753743" y="131486"/>
          <a:ext cx="2413393" cy="630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>
              <a:solidFill>
                <a:schemeClr val="accent3">
                  <a:lumMod val="75000"/>
                </a:schemeClr>
              </a:solidFill>
            </a:rPr>
            <a:t>Critère d’évaluation</a:t>
          </a:r>
        </a:p>
      </dsp:txBody>
      <dsp:txXfrm>
        <a:off x="2753743" y="131486"/>
        <a:ext cx="2413393" cy="630139"/>
      </dsp:txXfrm>
    </dsp:sp>
    <dsp:sp modelId="{306CE9B6-1192-4371-BED7-6219A12C259A}">
      <dsp:nvSpPr>
        <dsp:cNvPr id="0" name=""/>
        <dsp:cNvSpPr/>
      </dsp:nvSpPr>
      <dsp:spPr>
        <a:xfrm>
          <a:off x="2753743" y="761625"/>
          <a:ext cx="2413393" cy="19872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/>
            <a:t>L’intégration de la dimension du genre dans les propositions est obligatoire</a:t>
          </a:r>
          <a:r>
            <a:rPr lang="fr-FR" sz="1700" kern="1200"/>
            <a:t>, </a:t>
          </a:r>
          <a:r>
            <a:rPr lang="fr-FR" sz="1600" kern="1200"/>
            <a:t>sauf </a:t>
          </a:r>
          <a:r>
            <a:rPr lang="fr-FR" sz="1600" i="1" kern="1200"/>
            <a:t>explicitement </a:t>
          </a:r>
          <a:r>
            <a:rPr lang="fr-FR" sz="1600" kern="1200"/>
            <a:t>spécifié dans le programme de travail. </a:t>
          </a:r>
        </a:p>
      </dsp:txBody>
      <dsp:txXfrm>
        <a:off x="2753743" y="761625"/>
        <a:ext cx="2413393" cy="1987208"/>
      </dsp:txXfrm>
    </dsp:sp>
    <dsp:sp modelId="{1FB14142-3B0F-4600-89D4-B321DA10E8E6}">
      <dsp:nvSpPr>
        <dsp:cNvPr id="0" name=""/>
        <dsp:cNvSpPr/>
      </dsp:nvSpPr>
      <dsp:spPr>
        <a:xfrm>
          <a:off x="5505011" y="131486"/>
          <a:ext cx="2413393" cy="630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>
              <a:solidFill>
                <a:schemeClr val="accent3">
                  <a:lumMod val="75000"/>
                </a:schemeClr>
              </a:solidFill>
            </a:rPr>
            <a:t>Critère de classement</a:t>
          </a:r>
        </a:p>
      </dsp:txBody>
      <dsp:txXfrm>
        <a:off x="5505011" y="131486"/>
        <a:ext cx="2413393" cy="630139"/>
      </dsp:txXfrm>
    </dsp:sp>
    <dsp:sp modelId="{5E03FB42-01FB-4E78-B6A2-2B11860CF224}">
      <dsp:nvSpPr>
        <dsp:cNvPr id="0" name=""/>
        <dsp:cNvSpPr/>
      </dsp:nvSpPr>
      <dsp:spPr>
        <a:xfrm>
          <a:off x="5505011" y="761625"/>
          <a:ext cx="2413393" cy="19872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/>
            <a:t>En cas d’ex aequo</a:t>
          </a:r>
          <a:r>
            <a:rPr lang="fr-FR" sz="1800" kern="1200"/>
            <a:t>, l’équilibre entre les genres dans le projet est </a:t>
          </a:r>
          <a:r>
            <a:rPr lang="fr-FR" sz="1800" b="1" kern="1200"/>
            <a:t>le </a:t>
          </a:r>
          <a:r>
            <a:rPr lang="fr-FR" sz="1800" b="1" kern="1200">
              <a:solidFill>
                <a:schemeClr val="accent3">
                  <a:lumMod val="75000"/>
                </a:schemeClr>
              </a:solidFill>
            </a:rPr>
            <a:t>3</a:t>
          </a:r>
          <a:r>
            <a:rPr lang="fr-FR" sz="1800" b="1" kern="1200" baseline="30000">
              <a:solidFill>
                <a:schemeClr val="accent3">
                  <a:lumMod val="75000"/>
                </a:schemeClr>
              </a:solidFill>
            </a:rPr>
            <a:t>e</a:t>
          </a:r>
          <a:r>
            <a:rPr lang="fr-FR" sz="1800" b="1" kern="1200">
              <a:solidFill>
                <a:schemeClr val="accent3">
                  <a:lumMod val="75000"/>
                </a:schemeClr>
              </a:solidFill>
            </a:rPr>
            <a:t> critère </a:t>
          </a:r>
          <a:r>
            <a:rPr lang="fr-FR" sz="1800" kern="1200"/>
            <a:t>pour départager les propositions. </a:t>
          </a:r>
        </a:p>
      </dsp:txBody>
      <dsp:txXfrm>
        <a:off x="5505011" y="761625"/>
        <a:ext cx="2413393" cy="198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F0C479D-4687-E740-9789-857CF0267E23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47958">
              <a:defRPr/>
            </a:pPr>
            <a:r>
              <a:rPr lang="fr-FR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*attention susceptibles d’évolution* </a:t>
            </a:r>
            <a:endParaRPr lang="fr-FR"/>
          </a:p>
          <a:p>
            <a:pPr marL="355484" lvl="3" indent="-355484">
              <a:lnSpc>
                <a:spcPct val="90000"/>
              </a:lnSpc>
              <a:spcBef>
                <a:spcPts val="1037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500">
                <a:solidFill>
                  <a:srgbClr val="715E61"/>
                </a:solidFill>
              </a:rPr>
              <a:t>Bien se renseigner sur les critères d’évaluation applicables à l’instrument sélectionné</a:t>
            </a:r>
          </a:p>
          <a:p>
            <a:pPr marL="355484" lvl="3" indent="-355484">
              <a:lnSpc>
                <a:spcPct val="90000"/>
              </a:lnSpc>
              <a:spcBef>
                <a:spcPts val="1037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500">
                <a:solidFill>
                  <a:srgbClr val="715E61"/>
                </a:solidFill>
              </a:rPr>
              <a:t>Attention : le </a:t>
            </a:r>
            <a:r>
              <a:rPr lang="fr-FR" sz="2500" err="1">
                <a:solidFill>
                  <a:srgbClr val="715E61"/>
                </a:solidFill>
              </a:rPr>
              <a:t>work</a:t>
            </a:r>
            <a:r>
              <a:rPr lang="fr-FR" sz="2500">
                <a:solidFill>
                  <a:srgbClr val="715E61"/>
                </a:solidFill>
              </a:rPr>
              <a:t> programme peut ajouter des critères supplémentaires &amp; pondération différente selon les appels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103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fr-FR" sz="1800"/>
              <a:t>=&gt;</a:t>
            </a:r>
            <a:r>
              <a:rPr lang="fr-FR" sz="1800" baseline="0"/>
              <a:t> </a:t>
            </a:r>
            <a:r>
              <a:rPr lang="fr-FR" sz="1800"/>
              <a:t>Notes</a:t>
            </a:r>
            <a:r>
              <a:rPr lang="fr-FR" sz="1800" baseline="0"/>
              <a:t> pondérées, par rapport aux critères et sous-critères</a:t>
            </a:r>
          </a:p>
          <a:p>
            <a:pPr marL="0" lvl="3" indent="0">
              <a:lnSpc>
                <a:spcPct val="90000"/>
              </a:lnSpc>
              <a:spcBef>
                <a:spcPts val="1037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</a:pPr>
            <a:endParaRPr lang="fr-FR" sz="1800">
              <a:solidFill>
                <a:srgbClr val="715E61"/>
              </a:solidFill>
            </a:endParaRPr>
          </a:p>
          <a:p>
            <a:r>
              <a:rPr lang="fr-FR" b="1"/>
              <a:t>3 innovations:</a:t>
            </a:r>
          </a:p>
          <a:p>
            <a:r>
              <a:rPr lang="fr-FR"/>
              <a:t>- La réalisation d'évaluations à l'aveugle, permettant d'éviter certains biais, comme ceux liés aux genre, par exemple.</a:t>
            </a:r>
          </a:p>
          <a:p>
            <a:r>
              <a:rPr lang="fr-FR"/>
              <a:t>- Le « droit de réagir », c'est-à-dire la possibilité de faire des remarques aux évaluateurs, qu'ils devront prendre en compte, durant 5 jours prévus à l'avance, au cour de l'évaluation. Ces deux idées seront d'abord testées à l'échelle de deux ou trois appels.</a:t>
            </a:r>
          </a:p>
          <a:p>
            <a:pPr marL="171450" indent="-171450">
              <a:buFontTx/>
              <a:buChar char="-"/>
            </a:pPr>
            <a:r>
              <a:rPr lang="fr-FR"/>
              <a:t>L'approche portfolio, devient un critère d'évaluation pour les appels à propositions du Conseil européen de l'innovation (EIC) et des missions, prenant compte de la complémentarité des projets au niveau de l'impact qu'ils ne pourraient engendrer individuelles</a:t>
            </a:r>
          </a:p>
          <a:p>
            <a:pPr marL="171450" indent="-171450">
              <a:buFontTx/>
              <a:buChar char="-"/>
            </a:pPr>
            <a:endParaRPr lang="fr-FR"/>
          </a:p>
          <a:p>
            <a:pPr marL="0" indent="0">
              <a:buFontTx/>
              <a:buNone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9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4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30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97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 revoir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75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9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8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41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5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59" y="5358"/>
            <a:ext cx="9152690" cy="5152964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851671"/>
            <a:ext cx="1468036" cy="151696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5295"/>
            <a:ext cx="1195679" cy="7126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04410" y="891340"/>
            <a:ext cx="8928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56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" y="0"/>
            <a:ext cx="9152690" cy="5152964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204410" y="891340"/>
            <a:ext cx="8928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lang="fr-FR" sz="2550" b="1" kern="1200" baseline="0" smtClean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05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Texte de niveau 1</a:t>
            </a:r>
          </a:p>
          <a:p>
            <a:pPr lvl="0"/>
            <a:endParaRPr lang="fr-FR"/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359998" y="1107364"/>
            <a:ext cx="8424000" cy="720000"/>
          </a:xfrm>
        </p:spPr>
        <p:txBody>
          <a:bodyPr/>
          <a:lstStyle>
            <a:lvl1pPr>
              <a:defRPr lang="fr-FR" sz="255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85357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9215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88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59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60" y="0"/>
            <a:ext cx="9152690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59" y="5358"/>
            <a:ext cx="9152690" cy="5152964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851671"/>
            <a:ext cx="1468036" cy="151696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04410" y="891340"/>
            <a:ext cx="8928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35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8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84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5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606"/>
            <a:ext cx="1195679" cy="71262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04410" y="891340"/>
            <a:ext cx="8928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0" r:id="rId2"/>
    <p:sldLayoutId id="2147483811" r:id="rId3"/>
    <p:sldLayoutId id="214748380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204410" y="891340"/>
            <a:ext cx="8928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0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web/eu-law-and-publications/publication-detail/-/publication/3c6ffd74-8ac3-11eb-b85c-01aa75ed71a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devenez-expert-evaluateur-horizon-europe-aupres-de-la-commission-europeenne-24364*" TargetMode="External"/><Relationship Id="rId2" Type="http://schemas.openxmlformats.org/officeDocument/2006/relationships/hyperlink" Target="https://ec.europa.eu/info/funding-tenders/opportunities/docs/2021-2027/experts/standard-briefing-slides-for-experts_he_en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horizon-europe.gouv.fr/un-guide-sur-le-plan-d-egalite-des-genres-28405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667d9e3e-2e03-11eb-b27b-01aa75ed71a1/language-en" TargetMode="External"/><Relationship Id="rId2" Type="http://schemas.openxmlformats.org/officeDocument/2006/relationships/hyperlink" Target="https://op.europa.eu/en/publication-detail/-/publication/33b4c99f-2e66-11eb-b27b-01aa75ed71a1/language-e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e-academy.eu/the-project/" TargetMode="External"/><Relationship Id="rId5" Type="http://schemas.openxmlformats.org/officeDocument/2006/relationships/hyperlink" Target="https://www.youtube.com/watch?v=bIZosOdZV7A" TargetMode="External"/><Relationship Id="rId4" Type="http://schemas.openxmlformats.org/officeDocument/2006/relationships/hyperlink" Target="https://op.europa.eu/en/publication-detail/-/publication/286e1432-021a-11eb-836a-01aa75ed71a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poutt.eu/" TargetMode="External"/><Relationship Id="rId2" Type="http://schemas.openxmlformats.org/officeDocument/2006/relationships/hyperlink" Target="https://www.net4society.eu/files/net4society_d3_3_3_factsheets_ssh_integration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hyperlink" Target="https://combi-project.eu/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poutt.eu/" TargetMode="External"/><Relationship Id="rId2" Type="http://schemas.openxmlformats.org/officeDocument/2006/relationships/hyperlink" Target="https://cordis.europa.eu/project/id/68892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poutt.eu/" TargetMode="External"/><Relationship Id="rId2" Type="http://schemas.openxmlformats.org/officeDocument/2006/relationships/hyperlink" Target="https://cordis.europa.eu/project/id/68892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gramme/id/H2020_WATER-5c-2015" TargetMode="External"/><Relationship Id="rId2" Type="http://schemas.openxmlformats.org/officeDocument/2006/relationships/hyperlink" Target="https://cordis.europa.eu/project/id/68892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hyperlink" Target="http://www.waterspoutt.e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poutt.eu/" TargetMode="External"/><Relationship Id="rId2" Type="http://schemas.openxmlformats.org/officeDocument/2006/relationships/hyperlink" Target="https://cordis.europa.eu/project/id/68892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poutt.eu/" TargetMode="External"/><Relationship Id="rId2" Type="http://schemas.openxmlformats.org/officeDocument/2006/relationships/hyperlink" Target="https://cordis.europa.eu/project/id/68892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bi-project.eu/" TargetMode="External"/><Relationship Id="rId2" Type="http://schemas.openxmlformats.org/officeDocument/2006/relationships/hyperlink" Target="https://cordis.europa.eu/project/id/64972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bi-project.eu/" TargetMode="External"/><Relationship Id="rId2" Type="http://schemas.openxmlformats.org/officeDocument/2006/relationships/hyperlink" Target="https://cordis.europa.eu/project/id/64972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gramme/id/H2020_EE-12-2014" TargetMode="External"/><Relationship Id="rId2" Type="http://schemas.openxmlformats.org/officeDocument/2006/relationships/hyperlink" Target="https://cordis.europa.eu/project/id/64972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hyperlink" Target="https://combi-project.e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bi-project.eu/" TargetMode="External"/><Relationship Id="rId2" Type="http://schemas.openxmlformats.org/officeDocument/2006/relationships/hyperlink" Target="https://cordis.europa.eu/project/id/64972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bi-project.eu/" TargetMode="External"/><Relationship Id="rId2" Type="http://schemas.openxmlformats.org/officeDocument/2006/relationships/hyperlink" Target="https://cordis.europa.eu/project/id/64972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Explications des notes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/>
              <a:t>0 : La proposition </a:t>
            </a:r>
            <a:r>
              <a:rPr lang="fr-FR" b="1"/>
              <a:t>ne répond pas </a:t>
            </a:r>
            <a:r>
              <a:rPr lang="fr-FR"/>
              <a:t>au critère ou ne peut être évaluée en raison d'informations manquantes ou incomplètes.</a:t>
            </a:r>
          </a:p>
          <a:p>
            <a:endParaRPr lang="fr-FR"/>
          </a:p>
          <a:p>
            <a:r>
              <a:rPr lang="fr-FR"/>
              <a:t>1 : </a:t>
            </a:r>
            <a:r>
              <a:rPr lang="fr-FR" b="1"/>
              <a:t>Médiocre</a:t>
            </a:r>
            <a:r>
              <a:rPr lang="fr-FR"/>
              <a:t>. Le critère est insuffisamment pris en compte ou présente de graves faiblesses intrinsèques.</a:t>
            </a:r>
          </a:p>
          <a:p>
            <a:endParaRPr lang="fr-FR"/>
          </a:p>
          <a:p>
            <a:r>
              <a:rPr lang="fr-FR"/>
              <a:t>2 : </a:t>
            </a:r>
            <a:r>
              <a:rPr lang="fr-FR" b="1"/>
              <a:t>Passable</a:t>
            </a:r>
            <a:r>
              <a:rPr lang="fr-FR"/>
              <a:t> : la proposition répond globalement au critère, mais présente des faiblesses importantes.</a:t>
            </a:r>
          </a:p>
          <a:p>
            <a:endParaRPr lang="fr-FR"/>
          </a:p>
          <a:p>
            <a:r>
              <a:rPr lang="fr-FR"/>
              <a:t>3 : </a:t>
            </a:r>
            <a:r>
              <a:rPr lang="fr-FR" b="1"/>
              <a:t>Bon</a:t>
            </a:r>
            <a:r>
              <a:rPr lang="fr-FR"/>
              <a:t> : la proposition répond bien au critère, mais présente un certain nombre de lacunes.</a:t>
            </a:r>
          </a:p>
          <a:p>
            <a:endParaRPr lang="fr-FR"/>
          </a:p>
          <a:p>
            <a:r>
              <a:rPr lang="fr-FR"/>
              <a:t>4 : </a:t>
            </a:r>
            <a:r>
              <a:rPr lang="fr-FR" b="1"/>
              <a:t>Très bien</a:t>
            </a:r>
            <a:r>
              <a:rPr lang="fr-FR"/>
              <a:t>. La proposition répond très bien au critère, mais présente un petit nombre d'insuffisances.</a:t>
            </a:r>
          </a:p>
          <a:p>
            <a:endParaRPr lang="fr-FR"/>
          </a:p>
          <a:p>
            <a:r>
              <a:rPr lang="fr-FR"/>
              <a:t>5 : </a:t>
            </a:r>
            <a:r>
              <a:rPr lang="fr-FR" b="1"/>
              <a:t>Excellent</a:t>
            </a:r>
            <a:r>
              <a:rPr lang="fr-FR"/>
              <a:t>. La proposition aborde avec succès tous les aspects pertinents du critère. Les éventuelles lacunes sont mineures.</a:t>
            </a:r>
          </a:p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Quelques conseils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00701"/>
            <a:ext cx="1562853" cy="735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48BF46-7463-4917-A717-8CDDF660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00701"/>
            <a:ext cx="1127762" cy="5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90" y="999460"/>
            <a:ext cx="5377911" cy="30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077" y="1610545"/>
            <a:ext cx="4290117" cy="30802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501A203-04EF-56DA-C1A4-0A7CCD45762F}"/>
              </a:ext>
            </a:extLst>
          </p:cNvPr>
          <p:cNvSpPr txBox="1"/>
          <p:nvPr/>
        </p:nvSpPr>
        <p:spPr>
          <a:xfrm>
            <a:off x="879415" y="1139381"/>
            <a:ext cx="7770953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1100"/>
              <a:t>Plan </a:t>
            </a:r>
            <a:r>
              <a:rPr lang="en-US" sz="1100" err="1"/>
              <a:t>stratégique</a:t>
            </a:r>
            <a:r>
              <a:rPr lang="en-US" sz="1100"/>
              <a:t> : </a:t>
            </a:r>
            <a:r>
              <a:rPr lang="en-US" sz="1100">
                <a:hlinkClick r:id="rId3"/>
              </a:rPr>
              <a:t>https</a:t>
            </a:r>
            <a:r>
              <a:rPr lang="en-US" sz="1200">
                <a:hlinkClick r:id="rId3"/>
              </a:rPr>
              <a:t>://op.europa.eu/en/web/eu-law-and-publications/publication-detail</a:t>
            </a:r>
            <a:r>
              <a:rPr lang="en-US" sz="1050">
                <a:hlinkClick r:id="rId3"/>
              </a:rPr>
              <a:t>/-/</a:t>
            </a:r>
            <a:r>
              <a:rPr lang="en-US" sz="1200">
                <a:hlinkClick r:id="rId3"/>
              </a:rPr>
              <a:t>publication/3c6ffd74-8ac3-11eb-b85c-01aa75ed71a1</a:t>
            </a:r>
            <a:endParaRPr lang="en-US" sz="1200"/>
          </a:p>
          <a:p>
            <a:pPr marL="171450" indent="-171450">
              <a:buFont typeface="Wingdings"/>
              <a:buChar char="Ø"/>
            </a:pPr>
            <a:endParaRPr lang="en-US" sz="1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01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Titre 4"/>
          <p:cNvSpPr txBox="1">
            <a:spLocks/>
          </p:cNvSpPr>
          <p:nvPr/>
        </p:nvSpPr>
        <p:spPr bwMode="gray">
          <a:xfrm>
            <a:off x="359998" y="1107364"/>
            <a:ext cx="8424000" cy="456274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Les critères dans Horizon Europe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383" y="1479740"/>
            <a:ext cx="4111217" cy="25884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71215" y="1603221"/>
            <a:ext cx="45346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943788069"/>
              </p:ext>
            </p:extLst>
          </p:nvPr>
        </p:nvGraphicFramePr>
        <p:xfrm>
          <a:off x="395536" y="411510"/>
          <a:ext cx="80565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37015" y="3720775"/>
            <a:ext cx="930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>
                <a:solidFill>
                  <a:srgbClr val="000091"/>
                </a:solidFill>
              </a:rPr>
              <a:t>Excellence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39952" y="3723878"/>
            <a:ext cx="930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>
                <a:solidFill>
                  <a:srgbClr val="000091"/>
                </a:solidFill>
              </a:rPr>
              <a:t>Impact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60232" y="3723878"/>
            <a:ext cx="1149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err="1">
                <a:solidFill>
                  <a:srgbClr val="000091"/>
                </a:solidFill>
              </a:rPr>
              <a:t>Implementation</a:t>
            </a:r>
            <a:endParaRPr lang="fr-FR" sz="900" b="1">
              <a:solidFill>
                <a:srgbClr val="000091"/>
              </a:solidFill>
            </a:endParaRPr>
          </a:p>
        </p:txBody>
      </p:sp>
      <p:sp>
        <p:nvSpPr>
          <p:cNvPr id="503" name="ZoneTexte 502">
            <a:extLst>
              <a:ext uri="{FF2B5EF4-FFF2-40B4-BE49-F238E27FC236}">
                <a16:creationId xmlns:a16="http://schemas.microsoft.com/office/drawing/2014/main" id="{A6E8D427-717B-BFB7-2CEB-78A27210B2C0}"/>
              </a:ext>
            </a:extLst>
          </p:cNvPr>
          <p:cNvSpPr txBox="1"/>
          <p:nvPr/>
        </p:nvSpPr>
        <p:spPr>
          <a:xfrm>
            <a:off x="4016970" y="1517453"/>
            <a:ext cx="93072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b="1">
                <a:solidFill>
                  <a:schemeClr val="tx2"/>
                </a:solidFill>
                <a:cs typeface="Arial"/>
              </a:rPr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115635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/>
              <a:t>Analyse ESR de la D1 du cluster 5</a:t>
            </a:r>
          </a:p>
        </p:txBody>
      </p:sp>
    </p:spTree>
    <p:extLst>
      <p:ext uri="{BB962C8B-B14F-4D97-AF65-F5344CB8AC3E}">
        <p14:creationId xmlns:p14="http://schemas.microsoft.com/office/powerpoint/2010/main" val="418521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09741"/>
              </p:ext>
            </p:extLst>
          </p:nvPr>
        </p:nvGraphicFramePr>
        <p:xfrm>
          <a:off x="180000" y="1763777"/>
          <a:ext cx="8585865" cy="273947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08614">
                  <a:extLst>
                    <a:ext uri="{9D8B030D-6E8A-4147-A177-3AD203B41FA5}">
                      <a16:colId xmlns:a16="http://schemas.microsoft.com/office/drawing/2014/main" val="263496439"/>
                    </a:ext>
                  </a:extLst>
                </a:gridCol>
                <a:gridCol w="3791697">
                  <a:extLst>
                    <a:ext uri="{9D8B030D-6E8A-4147-A177-3AD203B41FA5}">
                      <a16:colId xmlns:a16="http://schemas.microsoft.com/office/drawing/2014/main" val="2962652705"/>
                    </a:ext>
                  </a:extLst>
                </a:gridCol>
                <a:gridCol w="3685554">
                  <a:extLst>
                    <a:ext uri="{9D8B030D-6E8A-4147-A177-3AD203B41FA5}">
                      <a16:colId xmlns:a16="http://schemas.microsoft.com/office/drawing/2014/main" val="2531674090"/>
                    </a:ext>
                  </a:extLst>
                </a:gridCol>
              </a:tblGrid>
              <a:tr h="374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A SUIVRE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A </a:t>
                      </a:r>
                      <a:r>
                        <a:rPr lang="fr-FR" sz="800" baseline="0" dirty="0">
                          <a:effectLst/>
                        </a:rPr>
                        <a:t> EVITER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extLst>
                  <a:ext uri="{0D108BD9-81ED-4DB2-BD59-A6C34878D82A}">
                    <a16:rowId xmlns:a16="http://schemas.microsoft.com/office/drawing/2014/main" val="2543553326"/>
                  </a:ext>
                </a:extLst>
              </a:tr>
              <a:tr h="2365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Excellences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1050">
                        <a:effectLst/>
                      </a:endParaRP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Définir clairement les objectifs - </a:t>
                      </a:r>
                      <a:r>
                        <a:rPr lang="fr-FR" sz="1050" b="0" i="0" u="none" strike="noStrike" noProof="0" dirty="0">
                          <a:effectLst/>
                          <a:latin typeface="Arial"/>
                        </a:rPr>
                        <a:t>Objectifs SMART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Relier les objectifs aux résultats attendus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Avoir une méthodologie crédible, suffisamment documentée et clairement décrite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Prendre en compte l’interdisciplinarité 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Intégrer les connaissances des parties prenantes (notamment les citoyens)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Décrire l’état-de-l ’art et démontrer que la proposition va au-delà de l’état-de-l ‘art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Intégration de la dimension du genre dans les travaux de recherche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Dimension Open Science 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Faire des liens avec des projets déjà financés</a:t>
                      </a: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1050">
                        <a:effectLst/>
                      </a:endParaRP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Oublier de faire référence aux travaux antérieurs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Manquer d'innovation, ne pas reprendre ce qui a déjà été réalisé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Ne pas respecter le TRL attendu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dirty="0">
                          <a:effectLst/>
                        </a:rPr>
                        <a:t>Ne pas être dans les attentes du topic</a:t>
                      </a:r>
                    </a:p>
                  </a:txBody>
                  <a:tcPr marL="38647" marR="38647" marT="0" marB="0"/>
                </a:tc>
                <a:extLst>
                  <a:ext uri="{0D108BD9-81ED-4DB2-BD59-A6C34878D82A}">
                    <a16:rowId xmlns:a16="http://schemas.microsoft.com/office/drawing/2014/main" val="376945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7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14335"/>
              </p:ext>
            </p:extLst>
          </p:nvPr>
        </p:nvGraphicFramePr>
        <p:xfrm>
          <a:off x="90000" y="1860030"/>
          <a:ext cx="8744617" cy="269821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29112">
                  <a:extLst>
                    <a:ext uri="{9D8B030D-6E8A-4147-A177-3AD203B41FA5}">
                      <a16:colId xmlns:a16="http://schemas.microsoft.com/office/drawing/2014/main" val="263496439"/>
                    </a:ext>
                  </a:extLst>
                </a:gridCol>
                <a:gridCol w="3861806">
                  <a:extLst>
                    <a:ext uri="{9D8B030D-6E8A-4147-A177-3AD203B41FA5}">
                      <a16:colId xmlns:a16="http://schemas.microsoft.com/office/drawing/2014/main" val="2962652705"/>
                    </a:ext>
                  </a:extLst>
                </a:gridCol>
                <a:gridCol w="3753699">
                  <a:extLst>
                    <a:ext uri="{9D8B030D-6E8A-4147-A177-3AD203B41FA5}">
                      <a16:colId xmlns:a16="http://schemas.microsoft.com/office/drawing/2014/main" val="2531674090"/>
                    </a:ext>
                  </a:extLst>
                </a:gridCol>
              </a:tblGrid>
              <a:tr h="294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 SUIVRE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 </a:t>
                      </a:r>
                      <a:r>
                        <a:rPr lang="fr-FR" sz="800" baseline="0">
                          <a:effectLst/>
                        </a:rPr>
                        <a:t> EVITER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extLst>
                  <a:ext uri="{0D108BD9-81ED-4DB2-BD59-A6C34878D82A}">
                    <a16:rowId xmlns:a16="http://schemas.microsoft.com/office/drawing/2014/main" val="2543553326"/>
                  </a:ext>
                </a:extLst>
              </a:tr>
              <a:tr h="2403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Impact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Respecter tous les impacts attendus, crédibilité des impacts à long terme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Démontrer que la proposition pourra répondre à l’ensemble des impacts et mettre les moyens en conséquence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Proposer un plan d’exploitation des résultats cohérent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Le plan de dissémination doit intégrer des publics cibles pertinents et intégrer des activités en phase avec les résultats attendus et adaptés aux publics cibles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Un plan de communication appropriés et cohérent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Un plan de management des données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Un plan de management de la PI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Ne pas utiliser des objectifs et indicateurs généraux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Ne pas être générique dans la description de l’exploitation des résultats, la communication, la dissémination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>
                          <a:effectLst/>
                        </a:rPr>
                        <a:t>Ne pas confondre la communication et la dissémination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extLst>
                  <a:ext uri="{0D108BD9-81ED-4DB2-BD59-A6C34878D82A}">
                    <a16:rowId xmlns:a16="http://schemas.microsoft.com/office/drawing/2014/main" val="365348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5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8289"/>
              </p:ext>
            </p:extLst>
          </p:nvPr>
        </p:nvGraphicFramePr>
        <p:xfrm>
          <a:off x="412511" y="1928782"/>
          <a:ext cx="8202100" cy="24300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59063">
                  <a:extLst>
                    <a:ext uri="{9D8B030D-6E8A-4147-A177-3AD203B41FA5}">
                      <a16:colId xmlns:a16="http://schemas.microsoft.com/office/drawing/2014/main" val="263496439"/>
                    </a:ext>
                  </a:extLst>
                </a:gridCol>
                <a:gridCol w="3622218">
                  <a:extLst>
                    <a:ext uri="{9D8B030D-6E8A-4147-A177-3AD203B41FA5}">
                      <a16:colId xmlns:a16="http://schemas.microsoft.com/office/drawing/2014/main" val="2962652705"/>
                    </a:ext>
                  </a:extLst>
                </a:gridCol>
                <a:gridCol w="3520819">
                  <a:extLst>
                    <a:ext uri="{9D8B030D-6E8A-4147-A177-3AD203B41FA5}">
                      <a16:colId xmlns:a16="http://schemas.microsoft.com/office/drawing/2014/main" val="2531674090"/>
                    </a:ext>
                  </a:extLst>
                </a:gridCol>
              </a:tblGrid>
              <a:tr h="204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A SUIVRE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A </a:t>
                      </a:r>
                      <a:r>
                        <a:rPr lang="fr-FR" sz="1050" baseline="0" dirty="0">
                          <a:effectLst/>
                        </a:rPr>
                        <a:t> EVITER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extLst>
                  <a:ext uri="{0D108BD9-81ED-4DB2-BD59-A6C34878D82A}">
                    <a16:rowId xmlns:a16="http://schemas.microsoft.com/office/drawing/2014/main" val="2543553326"/>
                  </a:ext>
                </a:extLst>
              </a:tr>
              <a:tr h="2225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err="1">
                          <a:effectLst/>
                        </a:rPr>
                        <a:t>Implementation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Décrire un </a:t>
                      </a:r>
                      <a:r>
                        <a:rPr lang="fr-FR" sz="1200" dirty="0" err="1">
                          <a:effectLst/>
                        </a:rPr>
                        <a:t>workplan</a:t>
                      </a:r>
                      <a:r>
                        <a:rPr lang="fr-FR" sz="1200" dirty="0">
                          <a:effectLst/>
                        </a:rPr>
                        <a:t> cohérent (en lien avec les activités décrites) et en lien avec les objectifs et impacts : taches, jalons, livrables…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Allouer les ressources de manière cohérentes avec les activités et les résultats attendus (moyens humains, dépenses de fonctionnement, déplacements, matériel…)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Ecrire un plan de management des risques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Complémentarité entre les partenaires du consortium (en termes de compétences, rôles, statut, zone géographique…)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Préciser le rôle de chaque partenaire.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647" marR="38647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Ne proposer des livrables injustifiés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Ne pas surestimer ou sous-estimer les moyens humains à affecter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effectLst/>
                        </a:rPr>
                        <a:t>Oublier d'</a:t>
                      </a:r>
                      <a:r>
                        <a:rPr lang="fr-FR" sz="1200" baseline="0" dirty="0">
                          <a:effectLst/>
                        </a:rPr>
                        <a:t>intégrer, dans le consortium, une expertise essentielle à la réalisation du projet. 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FR" sz="1200" baseline="0">
                        <a:effectLst/>
                      </a:endParaRPr>
                    </a:p>
                  </a:txBody>
                  <a:tcPr marL="38647" marR="38647" marT="0" marB="0"/>
                </a:tc>
                <a:extLst>
                  <a:ext uri="{0D108BD9-81ED-4DB2-BD59-A6C34878D82A}">
                    <a16:rowId xmlns:a16="http://schemas.microsoft.com/office/drawing/2014/main" val="387631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56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115616" y="2346046"/>
            <a:ext cx="7668384" cy="2380830"/>
          </a:xfrm>
        </p:spPr>
        <p:txBody>
          <a:bodyPr/>
          <a:lstStyle/>
          <a:p>
            <a:r>
              <a:rPr lang="fr-FR"/>
              <a:t>Webinaire de conseil sur la prise en compte des « Evaluation </a:t>
            </a:r>
            <a:r>
              <a:rPr lang="fr-FR" err="1"/>
              <a:t>Summary</a:t>
            </a:r>
            <a:r>
              <a:rPr lang="fr-FR"/>
              <a:t> Report – ESR » </a:t>
            </a:r>
          </a:p>
          <a:p>
            <a:endParaRPr lang="fr-FR"/>
          </a:p>
          <a:p>
            <a:r>
              <a:rPr lang="fr-FR" sz="1400"/>
              <a:t>Maryline Rousselle : PCN Climat – Energie</a:t>
            </a:r>
          </a:p>
          <a:p>
            <a:r>
              <a:rPr lang="fr-FR" sz="1400"/>
              <a:t>Fanny Schultz, Marion </a:t>
            </a:r>
            <a:r>
              <a:rPr lang="fr-FR" sz="1400" err="1"/>
              <a:t>Bonlieu</a:t>
            </a:r>
            <a:r>
              <a:rPr lang="fr-FR" sz="1400"/>
              <a:t> : PCN Juridique et Financier</a:t>
            </a:r>
          </a:p>
          <a:p>
            <a:r>
              <a:rPr lang="fr-FR" sz="1400"/>
              <a:t>Alexandra Torero Ibad : PCN SHS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00701"/>
            <a:ext cx="1562853" cy="735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48BF46-7463-4917-A717-8CDDF660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00701"/>
            <a:ext cx="1127762" cy="5864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686" y="200701"/>
            <a:ext cx="1367574" cy="8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359998" y="1836000"/>
            <a:ext cx="8424000" cy="28239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200" dirty="0"/>
              <a:t>Briefing des experts-évaluateurs : </a:t>
            </a:r>
            <a:r>
              <a:rPr lang="fr-FR" sz="1200" dirty="0">
                <a:ea typeface="+mn-lt"/>
                <a:cs typeface="+mn-lt"/>
                <a:hlinkClick r:id="rId2"/>
              </a:rPr>
              <a:t>https://ec.europa.eu/info/funding-tenders/opportunities/docs/2021-2027/experts/standard-briefing-slides-for-experts_he_en.pdf</a:t>
            </a:r>
            <a:endParaRPr lang="fr-FR" sz="1200" dirty="0">
              <a:ea typeface="+mn-lt"/>
              <a:cs typeface="+mn-lt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1200" dirty="0">
              <a:cs typeface="Arial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200" dirty="0"/>
              <a:t>Devenir expert-évaluateur : </a:t>
            </a:r>
            <a:r>
              <a:rPr lang="fr-FR" sz="1200" dirty="0">
                <a:hlinkClick r:id="rId3"/>
              </a:rPr>
              <a:t>https://www.horizon-europe.gouv.fr/devenez-expert-evaluateur-horizon-europe-aupres-de-la-commission-europeenne-24364*</a:t>
            </a:r>
            <a:endParaRPr lang="fr-FR" sz="12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9" name="Rectangle 8"/>
          <p:cNvSpPr/>
          <p:nvPr/>
        </p:nvSpPr>
        <p:spPr>
          <a:xfrm>
            <a:off x="683568" y="987574"/>
            <a:ext cx="3525324" cy="445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550" b="1">
                <a:solidFill>
                  <a:schemeClr val="tx2"/>
                </a:solidFill>
              </a:rPr>
              <a:t>Les ressources utiles</a:t>
            </a:r>
          </a:p>
        </p:txBody>
      </p:sp>
    </p:spTree>
    <p:extLst>
      <p:ext uri="{BB962C8B-B14F-4D97-AF65-F5344CB8AC3E}">
        <p14:creationId xmlns:p14="http://schemas.microsoft.com/office/powerpoint/2010/main" val="389155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Pause (5 min)</a:t>
            </a:r>
          </a:p>
        </p:txBody>
      </p:sp>
    </p:spTree>
    <p:extLst>
      <p:ext uri="{BB962C8B-B14F-4D97-AF65-F5344CB8AC3E}">
        <p14:creationId xmlns:p14="http://schemas.microsoft.com/office/powerpoint/2010/main" val="254067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La cohérence globale du projet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00701"/>
            <a:ext cx="1562853" cy="735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48BF46-7463-4917-A717-8CDDF660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00701"/>
            <a:ext cx="1127762" cy="5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47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2. Le « mode »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8" y="1707654"/>
            <a:ext cx="8424000" cy="2894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800" b="1"/>
              <a:t>Définition d’un projet</a:t>
            </a:r>
            <a:r>
              <a:rPr lang="fr-FR" sz="1800"/>
              <a:t>: ensemble finalisé d’activités et d’actions entreprises dans le but de répondre à un besoin défini dans des délais fixés et dans la limite d’une enveloppe budgétaire allouée.</a:t>
            </a:r>
          </a:p>
          <a:p>
            <a:pPr>
              <a:spcAft>
                <a:spcPts val="600"/>
              </a:spcAft>
            </a:pPr>
            <a:endParaRPr lang="fr-FR" sz="1400"/>
          </a:p>
          <a:p>
            <a:pPr>
              <a:spcAft>
                <a:spcPts val="600"/>
              </a:spcAft>
            </a:pPr>
            <a:r>
              <a:rPr lang="fr-FR" sz="1800"/>
              <a:t>3 niveaux d’objectifs…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/>
              <a:t>Qualité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/>
              <a:t>Temps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/>
              <a:t>Coûts</a:t>
            </a:r>
          </a:p>
          <a:p>
            <a:pPr>
              <a:spcAft>
                <a:spcPts val="600"/>
              </a:spcAft>
            </a:pPr>
            <a:r>
              <a:rPr lang="fr-FR" sz="1800"/>
              <a:t>…3 niveaux de contrôle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4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« système » projet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44" y="997149"/>
            <a:ext cx="7835992" cy="37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recette du succès</a:t>
            </a:r>
          </a:p>
        </p:txBody>
      </p:sp>
      <p:graphicFrame>
        <p:nvGraphicFramePr>
          <p:cNvPr id="10" name="Espace réservé du contenu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5580138"/>
              </p:ext>
            </p:extLst>
          </p:nvPr>
        </p:nvGraphicFramePr>
        <p:xfrm>
          <a:off x="1979712" y="843558"/>
          <a:ext cx="8515350" cy="440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0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La dimension du genre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00701"/>
            <a:ext cx="1562853" cy="735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48BF46-7463-4917-A717-8CDDF660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00701"/>
            <a:ext cx="1127762" cy="5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E13963-6034-4C5F-B83F-71C57701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2DBA9E3-71F2-4138-9C72-56FBBBBE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dimension du genre dans Horizon Europe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53748287-4FD0-4574-A764-C97D0141621F}"/>
              </a:ext>
            </a:extLst>
          </p:cNvPr>
          <p:cNvGraphicFramePr/>
          <p:nvPr/>
        </p:nvGraphicFramePr>
        <p:xfrm>
          <a:off x="683568" y="1563638"/>
          <a:ext cx="79208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55576" y="444395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i="1">
                <a:solidFill>
                  <a:schemeClr val="tx2"/>
                </a:solidFill>
                <a:hlinkClick r:id="rId7"/>
              </a:rPr>
              <a:t>Pour en savoir plus, lisez notre article</a:t>
            </a:r>
            <a:r>
              <a:rPr lang="fr-FR" sz="1400" i="1">
                <a:solidFill>
                  <a:schemeClr val="tx2"/>
                </a:solidFill>
              </a:rPr>
              <a:t> sur le guide publié par la CE et les conditions du GEP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8CC8B93-25FE-2657-B7F1-394141C642F6}"/>
              </a:ext>
            </a:extLst>
          </p:cNvPr>
          <p:cNvSpPr/>
          <p:nvPr/>
        </p:nvSpPr>
        <p:spPr>
          <a:xfrm>
            <a:off x="3224996" y="1506162"/>
            <a:ext cx="2835797" cy="297324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89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400"/>
              <a:t>L'intégration de la dimension de genre dans le contenu de la R&amp;I est obligatoire, sauf si le contraire est spécifié dans le topic. </a:t>
            </a:r>
            <a:endParaRPr lang="fr-FR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14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400"/>
              <a:t>Attendue dans la partie « B »</a:t>
            </a:r>
            <a:endParaRPr lang="fr-FR" sz="1100"/>
          </a:p>
          <a:p>
            <a:pPr marL="445770" lvl="1" indent="0">
              <a:buNone/>
            </a:pPr>
            <a:r>
              <a:rPr lang="fr-FR" sz="1100" i="1"/>
              <a:t>« 1.2 Description de la méthodologie » </a:t>
            </a:r>
            <a:endParaRPr lang="fr-FR" sz="1100" i="1">
              <a:cs typeface="Arial"/>
            </a:endParaRPr>
          </a:p>
          <a:p>
            <a:pPr marL="445770" lvl="1" indent="0">
              <a:buNone/>
            </a:pPr>
            <a:r>
              <a:rPr lang="en-US" sz="1100" i="1"/>
              <a:t>Describe how the gender dimension (i.e. sex and/or gender analysis) is taken into account in the project’s research and innovation content [e.g. 1 page]. If you do not consider such a gender dimension to be relevant in your project, please provide a justification. </a:t>
            </a:r>
            <a:endParaRPr lang="fr-FR" sz="1100" i="1"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Nouveauté dans 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548784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/>
              <a:t>Apporte à la recherche une valeur ajoutée en termes :</a:t>
            </a:r>
          </a:p>
          <a:p>
            <a:pPr marL="803275" indent="-267970">
              <a:buFontTx/>
              <a:buChar char="-"/>
            </a:pPr>
            <a:r>
              <a:rPr lang="fr-FR" sz="1600"/>
              <a:t>d’excellence</a:t>
            </a:r>
            <a:endParaRPr lang="fr-FR" sz="1600">
              <a:cs typeface="Arial"/>
            </a:endParaRPr>
          </a:p>
          <a:p>
            <a:pPr marL="803275" indent="-267970">
              <a:buFontTx/>
              <a:buChar char="-"/>
            </a:pPr>
            <a:r>
              <a:rPr lang="fr-FR" sz="1600"/>
              <a:t>de rigueur</a:t>
            </a:r>
            <a:endParaRPr lang="fr-FR" sz="1600">
              <a:cs typeface="Arial"/>
            </a:endParaRPr>
          </a:p>
          <a:p>
            <a:pPr marL="803275" indent="-267970">
              <a:buFontTx/>
              <a:buChar char="-"/>
            </a:pPr>
            <a:r>
              <a:rPr lang="fr-FR" sz="1600"/>
              <a:t>de reproductibilité</a:t>
            </a:r>
            <a:endParaRPr lang="fr-FR" sz="1600">
              <a:cs typeface="Arial"/>
            </a:endParaRPr>
          </a:p>
          <a:p>
            <a:pPr marL="803275" indent="-267970">
              <a:buFontTx/>
              <a:buChar char="-"/>
            </a:pPr>
            <a:r>
              <a:rPr lang="fr-FR" sz="1600"/>
              <a:t>de créativité</a:t>
            </a:r>
            <a:endParaRPr lang="fr-FR" sz="1600">
              <a:cs typeface="Arial"/>
            </a:endParaRPr>
          </a:p>
          <a:p>
            <a:pPr marL="803275" indent="-267970">
              <a:buFontTx/>
              <a:buChar char="-"/>
            </a:pPr>
            <a:r>
              <a:rPr lang="fr-FR" sz="1600"/>
              <a:t>d’opportunité commerciale</a:t>
            </a:r>
            <a:endParaRPr lang="fr-FR" sz="160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/>
              <a:t>Pour maximiser l’impact sociétal</a:t>
            </a:r>
            <a:endParaRPr lang="fr-FR" sz="1600">
              <a:cs typeface="Arial"/>
            </a:endParaRPr>
          </a:p>
          <a:p>
            <a:pPr marL="457200" indent="-457200">
              <a:buFontTx/>
              <a:buChar char="-"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Pourquoi intégrer la dimension du genre dans les travaux de recherche?</a:t>
            </a:r>
          </a:p>
        </p:txBody>
      </p:sp>
    </p:spTree>
    <p:extLst>
      <p:ext uri="{BB962C8B-B14F-4D97-AF65-F5344CB8AC3E}">
        <p14:creationId xmlns:p14="http://schemas.microsoft.com/office/powerpoint/2010/main" val="51046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94460-7769-374A-1C00-41CF0927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178EEF-36EC-3407-B722-BD901B2E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909A3B-B1F3-AF5A-E844-4BF177B1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4402A6-7C69-887A-2268-97244AE0D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b="0">
                <a:ea typeface="+mn-lt"/>
                <a:cs typeface="+mn-lt"/>
              </a:rPr>
              <a:t>Merci de veiller : </a:t>
            </a:r>
            <a:endParaRPr lang="fr-FR" sz="2000">
              <a:ea typeface="+mn-lt"/>
              <a:cs typeface="+mn-lt"/>
            </a:endParaRPr>
          </a:p>
          <a:p>
            <a:r>
              <a:rPr lang="fr-FR" sz="2000" b="0">
                <a:ea typeface="+mn-lt"/>
                <a:cs typeface="+mn-lt"/>
              </a:rPr>
              <a:t>- à couper votre micro </a:t>
            </a:r>
            <a:endParaRPr lang="fr-FR" sz="2000">
              <a:ea typeface="+mn-lt"/>
              <a:cs typeface="+mn-lt"/>
            </a:endParaRPr>
          </a:p>
          <a:p>
            <a:r>
              <a:rPr lang="fr-FR" sz="2000" b="0">
                <a:ea typeface="+mn-lt"/>
                <a:cs typeface="+mn-lt"/>
              </a:rPr>
              <a:t>- à désactiver votre caméra</a:t>
            </a:r>
            <a:endParaRPr lang="fr-FR" sz="2000">
              <a:ea typeface="+mn-lt"/>
              <a:cs typeface="+mn-lt"/>
            </a:endParaRPr>
          </a:p>
          <a:p>
            <a:endParaRPr lang="fr-FR" sz="2000" b="0">
              <a:cs typeface="Arial"/>
            </a:endParaRPr>
          </a:p>
          <a:p>
            <a:r>
              <a:rPr lang="fr-FR" sz="2000" b="0">
                <a:cs typeface="Arial"/>
              </a:rPr>
              <a:t>Posez vos questions dans </a:t>
            </a:r>
            <a:r>
              <a:rPr lang="fr-FR" sz="2000" b="0" err="1">
                <a:cs typeface="Arial"/>
              </a:rPr>
              <a:t>Slido</a:t>
            </a:r>
            <a:endParaRPr lang="fr-FR" sz="2000" b="0">
              <a:cs typeface="Arial"/>
            </a:endParaRPr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87129A-AE5A-6783-1E68-CC9B8A10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99" y="2346046"/>
            <a:ext cx="20955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48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1100"/>
              <a:t>Est-il judicieux de concevoir les équipements de sécurité des voitures uniquement sur la base des normes corporelles masculines ?</a:t>
            </a:r>
          </a:p>
          <a:p>
            <a:endParaRPr lang="fr-FR" sz="1100"/>
          </a:p>
          <a:p>
            <a:r>
              <a:rPr lang="fr-FR" sz="1100"/>
              <a:t>Est-il responsable de développer des produits d'IA qui diffusent des préjugés sexistes et raciaux en raison d'un manque de diversité dans les données utilisées pour le déploiement des applications d'IA ?</a:t>
            </a:r>
            <a:endParaRPr lang="fr-FR" sz="1100">
              <a:cs typeface="Arial"/>
            </a:endParaRPr>
          </a:p>
          <a:p>
            <a:endParaRPr lang="fr-FR" sz="1100"/>
          </a:p>
          <a:p>
            <a:r>
              <a:rPr lang="fr-FR" sz="1100"/>
              <a:t>Saviez-vous que le changement climatique affecte la détermination du sexe chez un certain nombre d'espèces marines et que certaines populations sont désormais menacées d'extinction ?</a:t>
            </a:r>
            <a:endParaRPr lang="fr-FR" sz="1100"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 de questions à vous poser</a:t>
            </a:r>
          </a:p>
        </p:txBody>
      </p:sp>
    </p:spTree>
    <p:extLst>
      <p:ext uri="{BB962C8B-B14F-4D97-AF65-F5344CB8AC3E}">
        <p14:creationId xmlns:p14="http://schemas.microsoft.com/office/powerpoint/2010/main" val="5888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9998" y="1107364"/>
            <a:ext cx="2195778" cy="720000"/>
          </a:xfrm>
        </p:spPr>
        <p:txBody>
          <a:bodyPr/>
          <a:lstStyle/>
          <a:p>
            <a:r>
              <a:rPr lang="fr-FR"/>
              <a:t>Un exemple 1/3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26" y="1467364"/>
            <a:ext cx="6225928" cy="27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3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9998" y="1107364"/>
            <a:ext cx="2195778" cy="720000"/>
          </a:xfrm>
        </p:spPr>
        <p:txBody>
          <a:bodyPr/>
          <a:lstStyle/>
          <a:p>
            <a:r>
              <a:rPr lang="fr-FR"/>
              <a:t>Un exemple</a:t>
            </a:r>
            <a:br>
              <a:rPr lang="fr-FR"/>
            </a:br>
            <a:r>
              <a:rPr lang="fr-FR"/>
              <a:t>2/3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52" y="1467364"/>
            <a:ext cx="5453193" cy="31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36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9998" y="1107364"/>
            <a:ext cx="2195778" cy="720000"/>
          </a:xfrm>
        </p:spPr>
        <p:txBody>
          <a:bodyPr/>
          <a:lstStyle/>
          <a:p>
            <a:r>
              <a:rPr lang="fr-FR"/>
              <a:t>Un exemple</a:t>
            </a:r>
            <a:br>
              <a:rPr lang="fr-FR"/>
            </a:br>
            <a:r>
              <a:rPr lang="fr-FR"/>
              <a:t>3/3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80" y="1827364"/>
            <a:ext cx="6284552" cy="27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3568" y="987574"/>
            <a:ext cx="7689926" cy="445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550" b="1">
                <a:solidFill>
                  <a:schemeClr val="tx2"/>
                </a:solidFill>
              </a:rPr>
              <a:t>Les ressources utiles sur la dimension du genre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1691680" y="1779662"/>
            <a:ext cx="7074656" cy="28239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200"/>
              <a:t>Innovation </a:t>
            </a:r>
            <a:r>
              <a:rPr lang="fr-FR" sz="1200" err="1"/>
              <a:t>genrée</a:t>
            </a:r>
            <a:r>
              <a:rPr lang="fr-FR" sz="1200"/>
              <a:t> « Comment l'analyse inclusive contribue à la recherche et à l'innovation : examen des politiques » : </a:t>
            </a:r>
            <a:r>
              <a:rPr lang="fr-FR" sz="1200" err="1">
                <a:hlinkClick r:id="rId2"/>
              </a:rPr>
              <a:t>Gendered</a:t>
            </a:r>
            <a:r>
              <a:rPr lang="fr-FR" sz="1200">
                <a:hlinkClick r:id="rId2"/>
              </a:rPr>
              <a:t> innovations 2</a:t>
            </a:r>
            <a:r>
              <a:rPr lang="fr-FR" sz="1200"/>
              <a:t> et sa fiche synthétique </a:t>
            </a:r>
            <a:r>
              <a:rPr lang="fr-FR" sz="1400"/>
              <a:t>: </a:t>
            </a:r>
            <a:r>
              <a:rPr lang="en-US" sz="1200">
                <a:hlinkClick r:id="rId3"/>
              </a:rPr>
              <a:t>How inclusive analysis contributes to research and innovation</a:t>
            </a:r>
            <a:endParaRPr lang="fr-FR" sz="120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200"/>
              <a:t>Genre et préjugés </a:t>
            </a:r>
            <a:r>
              <a:rPr lang="fr-FR" sz="1200" err="1"/>
              <a:t>intersectionnels</a:t>
            </a:r>
            <a:r>
              <a:rPr lang="fr-FR" sz="1200"/>
              <a:t> dans l'intelligence artificielle : </a:t>
            </a:r>
            <a:r>
              <a:rPr lang="fr-FR" sz="1100" err="1">
                <a:hlinkClick r:id="rId4"/>
              </a:rPr>
              <a:t>Gender</a:t>
            </a:r>
            <a:r>
              <a:rPr lang="fr-FR" sz="1100">
                <a:hlinkClick r:id="rId4"/>
              </a:rPr>
              <a:t> &amp; </a:t>
            </a:r>
            <a:r>
              <a:rPr lang="fr-FR" sz="1100" err="1">
                <a:hlinkClick r:id="rId4"/>
              </a:rPr>
              <a:t>intersectional</a:t>
            </a:r>
            <a:r>
              <a:rPr lang="fr-FR" sz="1100">
                <a:hlinkClick r:id="rId4"/>
              </a:rPr>
              <a:t> </a:t>
            </a:r>
            <a:r>
              <a:rPr lang="fr-FR" sz="1100" err="1">
                <a:hlinkClick r:id="rId4"/>
              </a:rPr>
              <a:t>bias</a:t>
            </a:r>
            <a:r>
              <a:rPr lang="fr-FR" sz="1100">
                <a:hlinkClick r:id="rId4"/>
              </a:rPr>
              <a:t> in </a:t>
            </a:r>
            <a:r>
              <a:rPr lang="fr-FR" sz="1100" err="1">
                <a:hlinkClick r:id="rId4"/>
              </a:rPr>
              <a:t>artificial</a:t>
            </a:r>
            <a:r>
              <a:rPr lang="fr-FR" sz="1100">
                <a:hlinkClick r:id="rId4"/>
              </a:rPr>
              <a:t> intelligence</a:t>
            </a:r>
            <a:endParaRPr lang="fr-FR" sz="110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100"/>
              <a:t>Webinaire du PCN </a:t>
            </a:r>
            <a:r>
              <a:rPr lang="fr-FR" sz="1100" err="1"/>
              <a:t>jurfin</a:t>
            </a:r>
            <a:r>
              <a:rPr lang="fr-FR" sz="1100"/>
              <a:t> sur la dimension du genre : </a:t>
            </a:r>
            <a:r>
              <a:rPr lang="fr-FR" sz="1100">
                <a:hlinkClick r:id="rId5"/>
              </a:rPr>
              <a:t>lien vers la vidéo</a:t>
            </a:r>
            <a:endParaRPr lang="fr-FR" sz="110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fr-FR" sz="1100"/>
              <a:t>Projets européens </a:t>
            </a:r>
          </a:p>
          <a:p>
            <a:pPr marL="269875">
              <a:spcAft>
                <a:spcPts val="0"/>
              </a:spcAft>
            </a:pPr>
            <a:r>
              <a:rPr lang="fr-FR">
                <a:solidFill>
                  <a:schemeClr val="tx1"/>
                </a:solidFill>
              </a:rPr>
              <a:t>GE ACADEMY </a:t>
            </a:r>
            <a:r>
              <a:rPr lang="fr-FR">
                <a:solidFill>
                  <a:schemeClr val="tx1"/>
                </a:solidFill>
                <a:hlinkClick r:id="rId6"/>
              </a:rPr>
              <a:t>https://ge-academy.eu/the-project/</a:t>
            </a:r>
            <a:endParaRPr lang="fr-FR">
              <a:solidFill>
                <a:schemeClr val="tx1"/>
              </a:solidFill>
            </a:endParaRPr>
          </a:p>
          <a:p>
            <a:pPr marL="269875">
              <a:spcAft>
                <a:spcPts val="0"/>
              </a:spcAft>
            </a:pPr>
            <a:endParaRPr lang="fr-FR">
              <a:solidFill>
                <a:schemeClr val="tx1"/>
              </a:solidFill>
            </a:endParaRPr>
          </a:p>
          <a:p>
            <a:pPr lvl="1" indent="0">
              <a:spcAft>
                <a:spcPts val="1800"/>
              </a:spcAft>
              <a:buFont typeface="Arial" pitchFamily="34" charset="0"/>
              <a:buNone/>
            </a:pPr>
            <a:endParaRPr lang="fr-FR" sz="10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120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80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80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sz="1800"/>
          </a:p>
          <a:p>
            <a:endParaRPr lang="fr-FR" sz="1800"/>
          </a:p>
          <a:p>
            <a:endParaRPr lang="fr-FR" sz="1800"/>
          </a:p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886308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89638-1FC5-4468-A33B-A3631BCC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737D02-D7DF-4C7B-8D5C-1D93CEBF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BB4429-8BBE-4099-BD20-CD9F2D824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L’intégration des SHS</a:t>
            </a:r>
          </a:p>
        </p:txBody>
      </p:sp>
    </p:spTree>
    <p:extLst>
      <p:ext uri="{BB962C8B-B14F-4D97-AF65-F5344CB8AC3E}">
        <p14:creationId xmlns:p14="http://schemas.microsoft.com/office/powerpoint/2010/main" val="667360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5" name="Espace réservé du contenu 11">
            <a:extLst>
              <a:ext uri="{FF2B5EF4-FFF2-40B4-BE49-F238E27FC236}">
                <a16:creationId xmlns:a16="http://schemas.microsoft.com/office/drawing/2014/main" id="{C726618D-18CA-41D7-8DC9-8D6615578D76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8424000" cy="388843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240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2"/>
                </a:solidFill>
              </a:rPr>
              <a:t>Les consignes données aux évaluateurs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240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2"/>
                </a:solidFill>
              </a:rPr>
              <a:t>Quelles SHS pour des projets du cluster 5 – climat, énergie 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240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2"/>
                </a:solidFill>
              </a:rPr>
              <a:t>Deux </a:t>
            </a:r>
            <a:r>
              <a:rPr lang="fr-FR" sz="2400" i="1" err="1">
                <a:solidFill>
                  <a:schemeClr val="tx2"/>
                </a:solidFill>
              </a:rPr>
              <a:t>success</a:t>
            </a:r>
            <a:r>
              <a:rPr lang="fr-FR" sz="2400" i="1">
                <a:solidFill>
                  <a:schemeClr val="tx2"/>
                </a:solidFill>
              </a:rPr>
              <a:t> stories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240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2"/>
                </a:solidFill>
              </a:rPr>
              <a:t>A retenir</a:t>
            </a:r>
          </a:p>
        </p:txBody>
      </p:sp>
    </p:spTree>
    <p:extLst>
      <p:ext uri="{BB962C8B-B14F-4D97-AF65-F5344CB8AC3E}">
        <p14:creationId xmlns:p14="http://schemas.microsoft.com/office/powerpoint/2010/main" val="3993378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5390" y="114067"/>
            <a:ext cx="4116021" cy="717504"/>
          </a:xfrm>
          <a:prstGeom prst="rect">
            <a:avLst/>
          </a:prstGeom>
        </p:spPr>
        <p:txBody>
          <a:bodyPr vert="horz" wrap="square" lIns="0" tIns="9525" rIns="0" bIns="0" rtlCol="0" anchor="t" anchorCtr="0">
            <a:spAutoFit/>
          </a:bodyPr>
          <a:lstStyle/>
          <a:p>
            <a:pPr marL="9525" algn="r">
              <a:lnSpc>
                <a:spcPct val="100000"/>
              </a:lnSpc>
              <a:spcBef>
                <a:spcPts val="75"/>
              </a:spcBef>
            </a:pPr>
            <a:r>
              <a:rPr lang="fr-FR" sz="2300" spc="-15">
                <a:solidFill>
                  <a:schemeClr val="tx2"/>
                </a:solidFill>
              </a:rPr>
              <a:t>Les consignes données aux évaluateurs</a:t>
            </a:r>
            <a:endParaRPr sz="2300" spc="-15">
              <a:solidFill>
                <a:schemeClr val="tx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9610" y="925829"/>
            <a:ext cx="7772400" cy="922020"/>
          </a:xfrm>
          <a:custGeom>
            <a:avLst/>
            <a:gdLst/>
            <a:ahLst/>
            <a:cxnLst/>
            <a:rect l="l" t="t" r="r" b="b"/>
            <a:pathLst>
              <a:path w="10363200" h="1229360">
                <a:moveTo>
                  <a:pt x="0" y="0"/>
                </a:moveTo>
                <a:lnTo>
                  <a:pt x="10363200" y="0"/>
                </a:lnTo>
                <a:lnTo>
                  <a:pt x="10363200" y="1229360"/>
                </a:lnTo>
                <a:lnTo>
                  <a:pt x="0" y="122936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AFD10E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829968" y="1016090"/>
            <a:ext cx="506491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fr-FR" sz="1200" i="1" spc="-26">
                <a:solidFill>
                  <a:srgbClr val="404952"/>
                </a:solidFill>
                <a:cs typeface="Arial"/>
              </a:rPr>
              <a:t>Évaluer la contribution effective des disciplines et de l'expertise des sciences humaines et sociales </a:t>
            </a:r>
            <a:r>
              <a:rPr lang="fr-FR" sz="1200" b="1" i="1" spc="-26">
                <a:solidFill>
                  <a:srgbClr val="404952"/>
                </a:solidFill>
                <a:cs typeface="Arial"/>
              </a:rPr>
              <a:t>au sein de la méthodologie scientifique du projet.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998220"/>
            <a:ext cx="1775460" cy="693420"/>
          </a:xfrm>
          <a:custGeom>
            <a:avLst/>
            <a:gdLst/>
            <a:ahLst/>
            <a:cxnLst/>
            <a:rect l="l" t="t" r="r" b="b"/>
            <a:pathLst>
              <a:path w="2367279" h="924560">
                <a:moveTo>
                  <a:pt x="1905000" y="0"/>
                </a:moveTo>
                <a:lnTo>
                  <a:pt x="0" y="0"/>
                </a:lnTo>
                <a:lnTo>
                  <a:pt x="0" y="924560"/>
                </a:lnTo>
                <a:lnTo>
                  <a:pt x="1905000" y="924560"/>
                </a:lnTo>
                <a:lnTo>
                  <a:pt x="2367280" y="462280"/>
                </a:lnTo>
                <a:lnTo>
                  <a:pt x="1905000" y="0"/>
                </a:lnTo>
                <a:close/>
              </a:path>
            </a:pathLst>
          </a:custGeom>
          <a:solidFill>
            <a:srgbClr val="92158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952499" y="1019483"/>
            <a:ext cx="1329690" cy="635751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620"/>
              </a:lnSpc>
              <a:spcBef>
                <a:spcPts val="158"/>
              </a:spcBef>
            </a:pPr>
            <a:r>
              <a:rPr lang="fr-FR" sz="1388" b="1" i="1" spc="-19">
                <a:solidFill>
                  <a:srgbClr val="FFFFFF"/>
                </a:solidFill>
                <a:latin typeface="Arial"/>
                <a:cs typeface="Arial"/>
              </a:rPr>
              <a:t>Sciences humaines et sociales</a:t>
            </a:r>
            <a:endParaRPr sz="138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839" y="2811780"/>
            <a:ext cx="8351520" cy="2255520"/>
          </a:xfrm>
          <a:custGeom>
            <a:avLst/>
            <a:gdLst/>
            <a:ahLst/>
            <a:cxnLst/>
            <a:rect l="l" t="t" r="r" b="b"/>
            <a:pathLst>
              <a:path w="11135360" h="3007359">
                <a:moveTo>
                  <a:pt x="0" y="0"/>
                </a:moveTo>
                <a:lnTo>
                  <a:pt x="11135360" y="0"/>
                </a:lnTo>
                <a:lnTo>
                  <a:pt x="11135360" y="3007360"/>
                </a:lnTo>
                <a:lnTo>
                  <a:pt x="0" y="30073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617221" y="1950721"/>
            <a:ext cx="7871459" cy="937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32461" y="2042161"/>
            <a:ext cx="7787639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89610" y="1980226"/>
            <a:ext cx="7772400" cy="838200"/>
          </a:xfrm>
          <a:custGeom>
            <a:avLst/>
            <a:gdLst/>
            <a:ahLst/>
            <a:cxnLst/>
            <a:rect l="l" t="t" r="r" b="b"/>
            <a:pathLst>
              <a:path w="10363200" h="1117600">
                <a:moveTo>
                  <a:pt x="10363200" y="0"/>
                </a:moveTo>
                <a:lnTo>
                  <a:pt x="186258" y="0"/>
                </a:lnTo>
                <a:lnTo>
                  <a:pt x="136742" y="6653"/>
                </a:lnTo>
                <a:lnTo>
                  <a:pt x="92249" y="25429"/>
                </a:lnTo>
                <a:lnTo>
                  <a:pt x="54552" y="54554"/>
                </a:lnTo>
                <a:lnTo>
                  <a:pt x="25429" y="92252"/>
                </a:lnTo>
                <a:lnTo>
                  <a:pt x="6653" y="136749"/>
                </a:lnTo>
                <a:lnTo>
                  <a:pt x="0" y="186270"/>
                </a:lnTo>
                <a:lnTo>
                  <a:pt x="0" y="1117600"/>
                </a:lnTo>
                <a:lnTo>
                  <a:pt x="10176929" y="1117600"/>
                </a:lnTo>
                <a:lnTo>
                  <a:pt x="10226445" y="1110946"/>
                </a:lnTo>
                <a:lnTo>
                  <a:pt x="10270941" y="1092170"/>
                </a:lnTo>
                <a:lnTo>
                  <a:pt x="10308640" y="1063045"/>
                </a:lnTo>
                <a:lnTo>
                  <a:pt x="10337767" y="1025347"/>
                </a:lnTo>
                <a:lnTo>
                  <a:pt x="10356545" y="980850"/>
                </a:lnTo>
                <a:lnTo>
                  <a:pt x="10363200" y="931329"/>
                </a:lnTo>
                <a:lnTo>
                  <a:pt x="10363200" y="0"/>
                </a:lnTo>
                <a:close/>
              </a:path>
            </a:pathLst>
          </a:custGeom>
          <a:solidFill>
            <a:srgbClr val="AFD10E"/>
          </a:solidFill>
        </p:spPr>
        <p:txBody>
          <a:bodyPr wrap="square" lIns="0" tIns="0" rIns="0" bIns="0" rtlCol="0"/>
          <a:lstStyle/>
          <a:p>
            <a:pPr marL="104299" marR="647224" lvl="0">
              <a:spcBef>
                <a:spcPts val="75"/>
              </a:spcBef>
            </a:pPr>
            <a:r>
              <a:rPr lang="fr-FR" sz="1130" spc="-8">
                <a:solidFill>
                  <a:srgbClr val="FFFFFF"/>
                </a:solidFill>
                <a:cs typeface="Arial"/>
              </a:rPr>
              <a:t>Quand l’</a:t>
            </a:r>
            <a:r>
              <a:rPr lang="fr-FR" sz="1130" spc="-8">
                <a:solidFill>
                  <a:srgbClr val="921580"/>
                </a:solidFill>
                <a:cs typeface="Arial"/>
              </a:rPr>
              <a:t>intégration</a:t>
            </a:r>
            <a:r>
              <a:rPr lang="fr-FR" sz="1130" spc="-109">
                <a:solidFill>
                  <a:srgbClr val="921580"/>
                </a:solidFill>
                <a:cs typeface="Arial"/>
              </a:rPr>
              <a:t> </a:t>
            </a:r>
            <a:r>
              <a:rPr lang="fr-FR" sz="1130" spc="-8">
                <a:solidFill>
                  <a:srgbClr val="921580"/>
                </a:solidFill>
                <a:cs typeface="Arial"/>
              </a:rPr>
              <a:t>des</a:t>
            </a:r>
            <a:r>
              <a:rPr lang="fr-FR" sz="1130" spc="-71">
                <a:solidFill>
                  <a:srgbClr val="921580"/>
                </a:solidFill>
                <a:cs typeface="Arial"/>
              </a:rPr>
              <a:t> </a:t>
            </a:r>
            <a:r>
              <a:rPr lang="fr-FR" sz="1130" spc="-15">
                <a:solidFill>
                  <a:srgbClr val="921580"/>
                </a:solidFill>
                <a:cs typeface="Arial"/>
              </a:rPr>
              <a:t>SHS</a:t>
            </a:r>
            <a:r>
              <a:rPr lang="fr-FR" sz="1130" spc="-116">
                <a:solidFill>
                  <a:srgbClr val="921580"/>
                </a:solidFill>
                <a:cs typeface="Arial"/>
              </a:rPr>
              <a:t> </a:t>
            </a:r>
            <a:r>
              <a:rPr lang="fr-FR" sz="1130" spc="-19">
                <a:solidFill>
                  <a:srgbClr val="FFFFFF"/>
                </a:solidFill>
                <a:cs typeface="Arial"/>
              </a:rPr>
              <a:t>est</a:t>
            </a:r>
            <a:r>
              <a:rPr lang="fr-FR" sz="1130" spc="-45">
                <a:solidFill>
                  <a:srgbClr val="FFFFFF"/>
                </a:solidFill>
                <a:cs typeface="Arial"/>
              </a:rPr>
              <a:t> </a:t>
            </a:r>
            <a:r>
              <a:rPr lang="fr-FR" sz="1130" spc="-11">
                <a:solidFill>
                  <a:srgbClr val="921580"/>
                </a:solidFill>
                <a:cs typeface="Arial"/>
              </a:rPr>
              <a:t>requise</a:t>
            </a:r>
            <a:r>
              <a:rPr lang="fr-FR" sz="1130" spc="-11">
                <a:solidFill>
                  <a:schemeClr val="bg1"/>
                </a:solidFill>
                <a:cs typeface="Arial"/>
              </a:rPr>
              <a:t> par l’appel</a:t>
            </a:r>
            <a:r>
              <a:rPr lang="fr-FR" sz="1130" spc="-11">
                <a:solidFill>
                  <a:srgbClr val="FFFFFF"/>
                </a:solidFill>
                <a:cs typeface="Arial"/>
              </a:rPr>
              <a:t>,</a:t>
            </a:r>
            <a:r>
              <a:rPr lang="fr-FR" sz="1130" spc="-64">
                <a:solidFill>
                  <a:srgbClr val="FFFFFF"/>
                </a:solidFill>
                <a:cs typeface="Arial"/>
              </a:rPr>
              <a:t> </a:t>
            </a:r>
            <a:r>
              <a:rPr lang="fr-FR" sz="1130" spc="-15">
                <a:solidFill>
                  <a:srgbClr val="FFFFFF"/>
                </a:solidFill>
                <a:cs typeface="Arial"/>
              </a:rPr>
              <a:t>les candidats doivent </a:t>
            </a:r>
            <a:r>
              <a:rPr lang="fr-FR" sz="1130" b="1" spc="-15">
                <a:solidFill>
                  <a:srgbClr val="FFFFFF"/>
                </a:solidFill>
                <a:cs typeface="Arial"/>
              </a:rPr>
              <a:t>montrer le rôle de ces disciplines  </a:t>
            </a:r>
            <a:r>
              <a:rPr lang="fr-FR" sz="1130" spc="-15">
                <a:solidFill>
                  <a:srgbClr val="FFFFFF"/>
                </a:solidFill>
                <a:cs typeface="Arial"/>
              </a:rPr>
              <a:t>- ou fournir une justification s'ils considèrent qu'elles ne sont pas pertinentes pour leur projet.</a:t>
            </a:r>
          </a:p>
          <a:p>
            <a:pPr marL="104299" marR="647224" lvl="0">
              <a:spcBef>
                <a:spcPts val="75"/>
              </a:spcBef>
            </a:pPr>
            <a:r>
              <a:rPr lang="fr-FR" sz="1130" spc="-15">
                <a:solidFill>
                  <a:srgbClr val="FFFFFF"/>
                </a:solidFill>
                <a:cs typeface="Arial"/>
              </a:rPr>
              <a:t>Une proposition ne présentant pas une contribution/intégration suffisante de recherches et de compétences en SHS recevra </a:t>
            </a:r>
            <a:r>
              <a:rPr lang="fr-FR" sz="1130" b="1" spc="-15">
                <a:solidFill>
                  <a:srgbClr val="FFFFFF"/>
                </a:solidFill>
                <a:cs typeface="Arial"/>
              </a:rPr>
              <a:t>une note d'évaluation inférieure.</a:t>
            </a:r>
            <a:endParaRPr lang="fr-FR" sz="1130" b="1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9614" y="1977390"/>
            <a:ext cx="7772400" cy="838200"/>
          </a:xfrm>
          <a:custGeom>
            <a:avLst/>
            <a:gdLst/>
            <a:ahLst/>
            <a:cxnLst/>
            <a:rect l="l" t="t" r="r" b="b"/>
            <a:pathLst>
              <a:path w="10363200" h="1117600">
                <a:moveTo>
                  <a:pt x="186258" y="0"/>
                </a:moveTo>
                <a:lnTo>
                  <a:pt x="10363200" y="0"/>
                </a:lnTo>
                <a:lnTo>
                  <a:pt x="10363200" y="931329"/>
                </a:lnTo>
                <a:lnTo>
                  <a:pt x="10356545" y="980850"/>
                </a:lnTo>
                <a:lnTo>
                  <a:pt x="10337767" y="1025347"/>
                </a:lnTo>
                <a:lnTo>
                  <a:pt x="10308640" y="1063045"/>
                </a:lnTo>
                <a:lnTo>
                  <a:pt x="10270941" y="1092170"/>
                </a:lnTo>
                <a:lnTo>
                  <a:pt x="10226445" y="1110946"/>
                </a:lnTo>
                <a:lnTo>
                  <a:pt x="10176929" y="1117600"/>
                </a:lnTo>
                <a:lnTo>
                  <a:pt x="0" y="1117600"/>
                </a:lnTo>
                <a:lnTo>
                  <a:pt x="0" y="186270"/>
                </a:lnTo>
                <a:lnTo>
                  <a:pt x="6653" y="136749"/>
                </a:lnTo>
                <a:lnTo>
                  <a:pt x="25429" y="92252"/>
                </a:lnTo>
                <a:lnTo>
                  <a:pt x="54552" y="54554"/>
                </a:lnTo>
                <a:lnTo>
                  <a:pt x="92249" y="25429"/>
                </a:lnTo>
                <a:lnTo>
                  <a:pt x="136742" y="6653"/>
                </a:lnTo>
                <a:lnTo>
                  <a:pt x="186258" y="0"/>
                </a:lnTo>
                <a:close/>
              </a:path>
            </a:pathLst>
          </a:custGeom>
          <a:ln w="10160">
            <a:solidFill>
              <a:srgbClr val="80990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678200" y="2822236"/>
            <a:ext cx="8233410" cy="19716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r>
              <a:rPr lang="fr-FR" sz="1500" b="1" spc="-19">
                <a:solidFill>
                  <a:srgbClr val="004493"/>
                </a:solidFill>
                <a:latin typeface="Arial"/>
                <a:cs typeface="Arial"/>
              </a:rPr>
              <a:t>Pourquoi l’intégration des SHS est-elle importante </a:t>
            </a:r>
            <a:r>
              <a:rPr sz="1500" b="1" spc="-11">
                <a:solidFill>
                  <a:srgbClr val="004493"/>
                </a:solidFill>
                <a:latin typeface="Arial"/>
                <a:cs typeface="Arial"/>
              </a:rPr>
              <a:t>?</a:t>
            </a:r>
            <a:endParaRPr sz="1500">
              <a:latin typeface="Arial"/>
              <a:cs typeface="Arial"/>
            </a:endParaRPr>
          </a:p>
          <a:p>
            <a:pPr marL="9525" marR="22860">
              <a:spcBef>
                <a:spcPts val="600"/>
              </a:spcBef>
            </a:pPr>
            <a:r>
              <a:rPr lang="fr-FR" sz="1000" spc="-8">
                <a:solidFill>
                  <a:srgbClr val="4D4D4D"/>
                </a:solidFill>
                <a:cs typeface="Arial"/>
              </a:rPr>
              <a:t>De nombreux défis sociétaux qui doivent être relevés par la recherche et l'innovation sont </a:t>
            </a:r>
            <a:r>
              <a:rPr lang="fr-FR" sz="1000" b="1" spc="-8">
                <a:solidFill>
                  <a:srgbClr val="4D4D4D"/>
                </a:solidFill>
                <a:cs typeface="Arial"/>
              </a:rPr>
              <a:t>trop complexes pour être relevés par une seule discipline </a:t>
            </a:r>
            <a:r>
              <a:rPr lang="fr-FR" sz="1000" spc="-8">
                <a:solidFill>
                  <a:srgbClr val="4D4D4D"/>
                </a:solidFill>
                <a:cs typeface="Arial"/>
              </a:rPr>
              <a:t>scientifique.</a:t>
            </a:r>
          </a:p>
          <a:p>
            <a:pPr marL="9525" marR="22860">
              <a:spcBef>
                <a:spcPts val="600"/>
              </a:spcBef>
            </a:pPr>
            <a:r>
              <a:rPr lang="fr-FR" sz="1000" spc="-8">
                <a:solidFill>
                  <a:srgbClr val="4D4D4D"/>
                </a:solidFill>
                <a:cs typeface="Arial"/>
              </a:rPr>
              <a:t>Les </a:t>
            </a:r>
            <a:r>
              <a:rPr lang="fr-FR" sz="1000" b="1" spc="-8">
                <a:solidFill>
                  <a:srgbClr val="4D4D4D"/>
                </a:solidFill>
                <a:cs typeface="Arial"/>
              </a:rPr>
              <a:t>solutions techniques </a:t>
            </a:r>
            <a:r>
              <a:rPr lang="fr-FR" sz="1000" spc="-8">
                <a:solidFill>
                  <a:srgbClr val="4D4D4D"/>
                </a:solidFill>
                <a:cs typeface="Arial"/>
              </a:rPr>
              <a:t>sont souvent des </a:t>
            </a:r>
            <a:r>
              <a:rPr lang="fr-FR" sz="1000" b="1" spc="-8">
                <a:solidFill>
                  <a:srgbClr val="4D4D4D"/>
                </a:solidFill>
                <a:cs typeface="Arial"/>
              </a:rPr>
              <a:t>conditions préalables </a:t>
            </a:r>
            <a:r>
              <a:rPr lang="fr-FR" sz="1000" spc="-8">
                <a:solidFill>
                  <a:srgbClr val="4D4D4D"/>
                </a:solidFill>
                <a:cs typeface="Arial"/>
              </a:rPr>
              <a:t>à de nouveaux résultats politiques, mais elles sont </a:t>
            </a:r>
            <a:r>
              <a:rPr lang="fr-FR" sz="1000" b="1" spc="-8">
                <a:solidFill>
                  <a:srgbClr val="4D4D4D"/>
                </a:solidFill>
                <a:cs typeface="Arial"/>
              </a:rPr>
              <a:t>insuffisantes pour avoir un impact significatif </a:t>
            </a:r>
            <a:r>
              <a:rPr lang="fr-FR" sz="1000" spc="-8">
                <a:solidFill>
                  <a:srgbClr val="4D4D4D"/>
                </a:solidFill>
                <a:cs typeface="Arial"/>
              </a:rPr>
              <a:t>à elles toutes seules.</a:t>
            </a:r>
          </a:p>
          <a:p>
            <a:pPr marL="9525" marR="22860">
              <a:spcBef>
                <a:spcPts val="600"/>
              </a:spcBef>
            </a:pPr>
            <a:r>
              <a:rPr lang="fr-FR" sz="1000" spc="-8">
                <a:solidFill>
                  <a:srgbClr val="4D4D4D"/>
                </a:solidFill>
                <a:cs typeface="Arial"/>
              </a:rPr>
              <a:t>Les </a:t>
            </a:r>
            <a:r>
              <a:rPr lang="fr-FR" sz="1000" b="1" spc="-8">
                <a:solidFill>
                  <a:srgbClr val="4D4D4D"/>
                </a:solidFill>
                <a:cs typeface="Arial"/>
              </a:rPr>
              <a:t>impacts sociétaux durables </a:t>
            </a:r>
            <a:r>
              <a:rPr lang="fr-FR" sz="1000" spc="-8">
                <a:solidFill>
                  <a:srgbClr val="4D4D4D"/>
                </a:solidFill>
                <a:cs typeface="Arial"/>
              </a:rPr>
              <a:t>que les décideurs politiques recherchent dépendent souvent tout autant des </a:t>
            </a:r>
            <a:r>
              <a:rPr lang="fr-FR" sz="1000" b="1" spc="-8">
                <a:solidFill>
                  <a:srgbClr val="4D4D4D"/>
                </a:solidFill>
                <a:cs typeface="Arial"/>
              </a:rPr>
              <a:t>éclairages des SHS</a:t>
            </a:r>
            <a:r>
              <a:rPr lang="fr-FR" sz="1000" spc="-8">
                <a:solidFill>
                  <a:srgbClr val="4D4D4D"/>
                </a:solidFill>
                <a:cs typeface="Arial"/>
              </a:rPr>
              <a:t>.</a:t>
            </a:r>
          </a:p>
          <a:p>
            <a:pPr marL="9525" lvl="0">
              <a:spcBef>
                <a:spcPts val="900"/>
              </a:spcBef>
            </a:pPr>
            <a:r>
              <a:rPr lang="fr-FR" sz="1500" b="1" spc="-19">
                <a:solidFill>
                  <a:srgbClr val="004493"/>
                </a:solidFill>
                <a:cs typeface="Arial"/>
              </a:rPr>
              <a:t>Par exemple :</a:t>
            </a:r>
            <a:endParaRPr sz="1088">
              <a:latin typeface="Arial"/>
              <a:cs typeface="Arial"/>
            </a:endParaRPr>
          </a:p>
          <a:p>
            <a:pPr marL="283845" indent="-259556">
              <a:spcBef>
                <a:spcPts val="600"/>
              </a:spcBef>
              <a:buFont typeface="Arial"/>
              <a:buChar char="●"/>
              <a:tabLst>
                <a:tab pos="283369" algn="l"/>
                <a:tab pos="284321" algn="l"/>
              </a:tabLst>
            </a:pPr>
            <a:r>
              <a:rPr lang="fr-FR" sz="1000" b="1" spc="-8">
                <a:solidFill>
                  <a:srgbClr val="921580"/>
                </a:solidFill>
                <a:latin typeface="Arial"/>
                <a:cs typeface="Arial"/>
              </a:rPr>
              <a:t>Les sciences économiques et les sciences politiques </a:t>
            </a:r>
            <a:r>
              <a:rPr lang="fr-FR" sz="1000" spc="-8">
                <a:solidFill>
                  <a:srgbClr val="4D4D4D"/>
                </a:solidFill>
                <a:latin typeface="Arial"/>
                <a:cs typeface="Arial"/>
              </a:rPr>
              <a:t>sont des composantes majeures des projets s’intéressant à </a:t>
            </a:r>
            <a:r>
              <a:rPr lang="fr-FR" sz="1000" b="1" spc="-8">
                <a:solidFill>
                  <a:srgbClr val="4D4D4D"/>
                </a:solidFill>
                <a:latin typeface="Arial"/>
                <a:cs typeface="Arial"/>
              </a:rPr>
              <a:t>l’évaluation socio-économique de l’impact du changement climatique.</a:t>
            </a:r>
            <a:endParaRPr sz="10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516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122508"/>
            <a:ext cx="4192077" cy="717504"/>
          </a:xfrm>
          <a:prstGeom prst="rect">
            <a:avLst/>
          </a:prstGeom>
        </p:spPr>
        <p:txBody>
          <a:bodyPr vert="horz" wrap="square" lIns="0" tIns="9525" rIns="0" bIns="0" rtlCol="0" anchor="t" anchorCtr="0">
            <a:spAutoFit/>
          </a:bodyPr>
          <a:lstStyle/>
          <a:p>
            <a:pPr marL="9525" algn="r">
              <a:lnSpc>
                <a:spcPct val="100000"/>
              </a:lnSpc>
              <a:spcBef>
                <a:spcPts val="75"/>
              </a:spcBef>
            </a:pPr>
            <a:r>
              <a:rPr lang="fr-FR" sz="2300" spc="-15">
                <a:solidFill>
                  <a:schemeClr val="tx2"/>
                </a:solidFill>
              </a:rPr>
              <a:t>Quelles SHS pour des projets du cluster 5 climat/énergie ?</a:t>
            </a:r>
            <a:endParaRPr sz="2300" spc="-15">
              <a:solidFill>
                <a:schemeClr val="tx2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5" name="Espace réservé du contenu 11">
            <a:extLst>
              <a:ext uri="{FF2B5EF4-FFF2-40B4-BE49-F238E27FC236}">
                <a16:creationId xmlns:a16="http://schemas.microsoft.com/office/drawing/2014/main" id="{C726618D-18CA-41D7-8DC9-8D6615578D76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8424000" cy="388843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/>
              <a:t>Diversité</a:t>
            </a:r>
            <a:r>
              <a:rPr lang="fr-FR" sz="1800"/>
              <a:t> de disciplines, et diversité au sein d’un même champ disciplinaire</a:t>
            </a:r>
            <a:endParaRPr lang="en-US"/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800">
              <a:cs typeface="Arial"/>
            </a:endParaRP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/>
              <a:t>Contribution attendue </a:t>
            </a:r>
            <a:r>
              <a:rPr lang="fr-FR" sz="1800"/>
              <a:t>: analyses et recommandations pour une </a:t>
            </a:r>
            <a:r>
              <a:rPr lang="fr-FR" sz="1800" b="1"/>
              <a:t>transition juste </a:t>
            </a:r>
            <a:r>
              <a:rPr lang="fr-FR" sz="1800"/>
              <a:t>et </a:t>
            </a:r>
            <a:r>
              <a:rPr lang="fr-FR" sz="1800" b="1"/>
              <a:t>l'engagement et la participation des individus</a:t>
            </a:r>
            <a:endParaRPr lang="fr-FR" sz="1800" b="1">
              <a:cs typeface="Arial"/>
            </a:endParaRPr>
          </a:p>
          <a:p>
            <a:pPr marL="251460" lvl="1" indent="-71755">
              <a:spcBef>
                <a:spcPts val="0"/>
              </a:spcBef>
              <a:spcAft>
                <a:spcPts val="0"/>
              </a:spcAft>
            </a:pPr>
            <a:endParaRPr lang="fr-FR" sz="1800">
              <a:cs typeface="Arial"/>
            </a:endParaRPr>
          </a:p>
          <a:p>
            <a:pPr marL="251460" lvl="1" indent="-7175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1">
                <a:solidFill>
                  <a:schemeClr val="tx2"/>
                </a:solidFill>
              </a:rPr>
              <a:t>Psychologie</a:t>
            </a:r>
            <a:r>
              <a:rPr lang="fr-FR" sz="1800"/>
              <a:t> et </a:t>
            </a:r>
            <a:r>
              <a:rPr lang="fr-FR" sz="1800" b="1">
                <a:solidFill>
                  <a:schemeClr val="tx2"/>
                </a:solidFill>
              </a:rPr>
              <a:t>sociologie</a:t>
            </a:r>
            <a:r>
              <a:rPr lang="fr-FR" sz="1800"/>
              <a:t> pour aider à comprendre et influencer </a:t>
            </a:r>
            <a:r>
              <a:rPr lang="fr-FR" sz="1800" b="1"/>
              <a:t>les comportements des individus</a:t>
            </a:r>
            <a:endParaRPr lang="fr-FR" sz="1800" b="1">
              <a:cs typeface="Arial"/>
            </a:endParaRP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800">
              <a:cs typeface="Arial"/>
            </a:endParaRPr>
          </a:p>
          <a:p>
            <a:pPr marL="251460" lvl="1" indent="-7175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1">
                <a:solidFill>
                  <a:schemeClr val="tx2"/>
                </a:solidFill>
              </a:rPr>
              <a:t>Sociologie, sciences économiques, sciences de gestion </a:t>
            </a:r>
            <a:r>
              <a:rPr lang="fr-FR" sz="1800"/>
              <a:t>pour </a:t>
            </a:r>
            <a:r>
              <a:rPr lang="fr-FR" sz="1800" b="1"/>
              <a:t>prendre en compte les aspects sociaux et économiques</a:t>
            </a:r>
            <a:r>
              <a:rPr lang="fr-FR" sz="1800"/>
              <a:t>, les enjeux liés aux modes de subsistance</a:t>
            </a:r>
            <a:endParaRPr lang="fr-FR" sz="1800" b="1">
              <a:solidFill>
                <a:schemeClr val="tx2"/>
              </a:solidFill>
              <a:cs typeface="Arial"/>
            </a:endParaRPr>
          </a:p>
          <a:p>
            <a:pPr marL="431800" lvl="2" indent="-71755">
              <a:spcBef>
                <a:spcPts val="0"/>
              </a:spcBef>
              <a:spcAft>
                <a:spcPts val="0"/>
              </a:spcAft>
            </a:pPr>
            <a:endParaRPr lang="fr-FR" sz="1800">
              <a:cs typeface="Arial"/>
            </a:endParaRPr>
          </a:p>
          <a:p>
            <a:pPr marL="251460" lvl="1" indent="-7175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1">
                <a:solidFill>
                  <a:schemeClr val="tx2"/>
                </a:solidFill>
              </a:rPr>
              <a:t>Sciences politiques </a:t>
            </a:r>
            <a:r>
              <a:rPr lang="fr-FR" sz="1800"/>
              <a:t>pour avoir un </a:t>
            </a:r>
            <a:r>
              <a:rPr lang="fr-FR" sz="1800" b="1"/>
              <a:t>impact sur la société et les politiques</a:t>
            </a:r>
            <a:endParaRPr lang="fr-FR" sz="18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917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8474" y="301737"/>
            <a:ext cx="4198946" cy="363561"/>
          </a:xfrm>
          <a:prstGeom prst="rect">
            <a:avLst/>
          </a:prstGeom>
        </p:spPr>
        <p:txBody>
          <a:bodyPr vert="horz" wrap="square" lIns="0" tIns="9525" rIns="0" bIns="0" rtlCol="0" anchor="t" anchorCtr="0">
            <a:spAutoFit/>
          </a:bodyPr>
          <a:lstStyle/>
          <a:p>
            <a:pPr marL="9525" algn="r">
              <a:lnSpc>
                <a:spcPct val="100000"/>
              </a:lnSpc>
              <a:spcBef>
                <a:spcPts val="75"/>
              </a:spcBef>
            </a:pPr>
            <a:r>
              <a:rPr lang="fr-FR" sz="2300" spc="-15">
                <a:solidFill>
                  <a:schemeClr val="tx2"/>
                </a:solidFill>
              </a:rPr>
              <a:t>Deux  </a:t>
            </a:r>
            <a:r>
              <a:rPr lang="fr-FR" sz="2300" i="1" spc="-15" err="1">
                <a:solidFill>
                  <a:schemeClr val="tx2"/>
                </a:solidFill>
              </a:rPr>
              <a:t>success</a:t>
            </a:r>
            <a:r>
              <a:rPr lang="fr-FR" sz="2300" i="1" spc="-15">
                <a:solidFill>
                  <a:schemeClr val="tx2"/>
                </a:solidFill>
              </a:rPr>
              <a:t> stories</a:t>
            </a:r>
            <a:endParaRPr sz="2300" i="1" spc="-15">
              <a:solidFill>
                <a:schemeClr val="tx2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5" name="Espace réservé du contenu 11">
            <a:extLst>
              <a:ext uri="{FF2B5EF4-FFF2-40B4-BE49-F238E27FC236}">
                <a16:creationId xmlns:a16="http://schemas.microsoft.com/office/drawing/2014/main" id="{C726618D-18CA-41D7-8DC9-8D6615578D76}"/>
              </a:ext>
            </a:extLst>
          </p:cNvPr>
          <p:cNvSpPr txBox="1">
            <a:spLocks/>
          </p:cNvSpPr>
          <p:nvPr/>
        </p:nvSpPr>
        <p:spPr>
          <a:xfrm>
            <a:off x="323528" y="1043944"/>
            <a:ext cx="8424000" cy="3616038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2000" b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Témoignages</a:t>
            </a:r>
            <a:r>
              <a:rPr lang="fr-FR" sz="2000" b="1">
                <a:solidFill>
                  <a:schemeClr val="tx2"/>
                </a:solidFill>
              </a:rPr>
              <a:t> de coordinateurs </a:t>
            </a:r>
            <a:r>
              <a:rPr lang="fr-FR" sz="2000"/>
              <a:t>recueillis au sein de notre réseau de PCN SHS européens Net4Society</a:t>
            </a:r>
          </a:p>
          <a:p>
            <a:pPr marL="180000" lvl="1" indent="0">
              <a:buNone/>
            </a:pPr>
            <a:endParaRPr lang="fr-FR" sz="2000"/>
          </a:p>
          <a:p>
            <a:pPr marL="180000" lvl="1" indent="0">
              <a:buNone/>
            </a:pPr>
            <a:r>
              <a:rPr lang="fr-FR" sz="2000" b="1">
                <a:solidFill>
                  <a:schemeClr val="tx2"/>
                </a:solidFill>
              </a:rPr>
              <a:t>Exemples de deux projets :</a:t>
            </a:r>
          </a:p>
          <a:p>
            <a:pPr marL="180000" lvl="1" indent="0">
              <a:buNone/>
            </a:pPr>
            <a:endParaRPr lang="en-US" sz="1400" b="1">
              <a:solidFill>
                <a:schemeClr val="tx2"/>
              </a:solidFill>
            </a:endParaRPr>
          </a:p>
          <a:p>
            <a:pPr marL="180000" lvl="1" indent="0">
              <a:buNone/>
            </a:pPr>
            <a:r>
              <a:rPr lang="en-US" sz="1400"/>
              <a:t>Water - Sustainable Point-Of-Use Treatment Technologies</a:t>
            </a:r>
          </a:p>
          <a:p>
            <a:pPr marL="180000" lvl="1" indent="0">
              <a:buNone/>
            </a:pPr>
            <a:endParaRPr lang="en-US" sz="1400"/>
          </a:p>
          <a:p>
            <a:pPr marL="18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Calculating and </a:t>
            </a:r>
            <a:r>
              <a:rPr lang="en-US" sz="1400" err="1"/>
              <a:t>Operationalising</a:t>
            </a:r>
            <a:r>
              <a:rPr lang="en-US" sz="1400"/>
              <a:t> the Multiple Benefits</a:t>
            </a:r>
          </a:p>
          <a:p>
            <a:pPr marL="18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 of Energy Efficiency Improvements in Europe</a:t>
            </a:r>
            <a:endParaRPr lang="fr-FR" sz="1400"/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C07D7787-AC71-49A6-934F-99C41DAD2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000" y="2989230"/>
            <a:ext cx="2286000" cy="438150"/>
          </a:xfrm>
          <a:prstGeom prst="rect">
            <a:avLst/>
          </a:prstGeom>
        </p:spPr>
      </p:pic>
      <p:pic>
        <p:nvPicPr>
          <p:cNvPr id="6" name="Image 5">
            <a:hlinkClick r:id="rId5"/>
            <a:extLst>
              <a:ext uri="{FF2B5EF4-FFF2-40B4-BE49-F238E27FC236}">
                <a16:creationId xmlns:a16="http://schemas.microsoft.com/office/drawing/2014/main" id="{58DA9133-7054-47C4-AA1A-BE6A031A3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000" y="3781743"/>
            <a:ext cx="10572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1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Sido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108" y="2730499"/>
            <a:ext cx="16337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A3A3A3"/>
                </a:solidFill>
                <a:latin typeface="Roboto" panose="02000000000000000000" pitchFamily="2" charset="0"/>
              </a:rPr>
              <a:t>slido.com</a:t>
            </a:r>
            <a:r>
              <a:rPr lang="fr-FR" sz="1050" dirty="0">
                <a:solidFill>
                  <a:srgbClr val="A3A3A3"/>
                </a:solidFill>
                <a:latin typeface="Roboto" panose="02000000000000000000" pitchFamily="2" charset="0"/>
              </a:rPr>
              <a:t> avec </a:t>
            </a:r>
            <a:r>
              <a:rPr lang="fr-FR" sz="1050" b="1" dirty="0">
                <a:solidFill>
                  <a:srgbClr val="A3A3A3"/>
                </a:solidFill>
                <a:latin typeface="Roboto" panose="02000000000000000000" pitchFamily="2" charset="0"/>
              </a:rPr>
              <a:t>#902443</a:t>
            </a:r>
            <a:endParaRPr lang="fr-FR" sz="105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45" y="3007014"/>
            <a:ext cx="451033" cy="4456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53" y="1743116"/>
            <a:ext cx="2741949" cy="17675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802" y="1674724"/>
            <a:ext cx="2757452" cy="22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1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1043944"/>
            <a:ext cx="8424000" cy="3616038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WATERSPOUTT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Water - Sustainable Point-Of-Use Treatment Technologies</a:t>
            </a:r>
            <a:endParaRPr lang="en-US">
              <a:solidFill>
                <a:schemeClr val="tx2"/>
              </a:solidFill>
            </a:endParaRPr>
          </a:p>
          <a:p>
            <a:pPr marL="179705" lvl="1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179705" lvl="1" indent="0">
              <a:buNone/>
            </a:pPr>
            <a:r>
              <a:rPr lang="en-US" sz="1200" b="1">
                <a:solidFill>
                  <a:schemeClr val="tx2"/>
                </a:solidFill>
              </a:rPr>
              <a:t>Le </a:t>
            </a:r>
            <a:r>
              <a:rPr lang="en-US" sz="1200" b="1" err="1">
                <a:solidFill>
                  <a:schemeClr val="tx2"/>
                </a:solidFill>
              </a:rPr>
              <a:t>projet</a:t>
            </a:r>
            <a:endParaRPr lang="en-US" sz="1200" b="1">
              <a:solidFill>
                <a:schemeClr val="tx2"/>
              </a:solidFill>
              <a:cs typeface="Arial"/>
            </a:endParaRPr>
          </a:p>
          <a:p>
            <a:pPr marL="179705" lvl="1" indent="0">
              <a:buNone/>
            </a:pPr>
            <a:r>
              <a:rPr lang="fr-FR" sz="1200"/>
              <a:t> </a:t>
            </a:r>
            <a:r>
              <a:rPr lang="fr-FR" sz="1200" b="1"/>
              <a:t>Objectif</a:t>
            </a:r>
            <a:r>
              <a:rPr lang="fr-FR" sz="1200"/>
              <a:t> : </a:t>
            </a:r>
            <a:r>
              <a:rPr lang="fr-FR" sz="1200" b="1"/>
              <a:t>fournir de l'eau potable </a:t>
            </a:r>
            <a:r>
              <a:rPr lang="fr-FR" sz="1200"/>
              <a:t>aux communautés qui dépendent de sources non sûres</a:t>
            </a:r>
            <a:endParaRPr lang="fr-FR" sz="1200">
              <a:cs typeface="Arial"/>
            </a:endParaRPr>
          </a:p>
          <a:p>
            <a:pPr marL="251460" lvl="1" indent="-71755">
              <a:buFont typeface="Wingdings" panose="05000000000000000000" pitchFamily="2" charset="2"/>
              <a:buChar char="Ø"/>
            </a:pPr>
            <a:r>
              <a:rPr lang="fr-FR" sz="1200"/>
              <a:t> </a:t>
            </a:r>
            <a:r>
              <a:rPr lang="fr-FR" sz="1200" b="1"/>
              <a:t>Programme de développement technologique </a:t>
            </a:r>
            <a:r>
              <a:rPr lang="fr-FR" sz="1200"/>
              <a:t>pour faire progresser </a:t>
            </a:r>
            <a:r>
              <a:rPr lang="fr-FR" sz="1200" b="1"/>
              <a:t>trois applications basées sur la désinfection solaire</a:t>
            </a:r>
            <a:r>
              <a:rPr lang="fr-FR" sz="1200"/>
              <a:t>, qui permet de rendre l'eau potable après sa collecte</a:t>
            </a:r>
            <a:endParaRPr lang="fr-FR" sz="1200">
              <a:cs typeface="Arial"/>
            </a:endParaRPr>
          </a:p>
          <a:p>
            <a:pPr marL="251460" lvl="1" indent="-71755">
              <a:buFont typeface="Wingdings" panose="05000000000000000000" pitchFamily="2" charset="2"/>
              <a:buChar char="Ø"/>
            </a:pPr>
            <a:r>
              <a:rPr lang="fr-FR" sz="1200"/>
              <a:t>En parallèle, </a:t>
            </a:r>
            <a:r>
              <a:rPr lang="fr-FR" sz="1200" b="1"/>
              <a:t>programme de sciences sociales </a:t>
            </a:r>
            <a:r>
              <a:rPr lang="fr-FR" sz="1200"/>
              <a:t>pour s'assurer que les technologies soient </a:t>
            </a:r>
            <a:r>
              <a:rPr lang="fr-FR" sz="1200" b="1"/>
              <a:t>adoptées par les communautés cibles en Afrique rurale</a:t>
            </a:r>
            <a:r>
              <a:rPr lang="fr-FR" sz="1200"/>
              <a:t>, avec le soutien des autorités locales, et d'une manière durable économiquement.</a:t>
            </a:r>
            <a:endParaRPr lang="fr-FR" sz="1200">
              <a:cs typeface="Arial"/>
            </a:endParaRP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635B5B5A-8CB7-4C37-ABEA-1CE3E839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76497"/>
            <a:ext cx="22860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84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1043944"/>
            <a:ext cx="8424000" cy="3616038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WATERSPOUTT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Water - Sustainable Point-Of-Use Treatment Technologies</a:t>
            </a:r>
            <a:endParaRPr lang="en-US">
              <a:solidFill>
                <a:schemeClr val="tx2"/>
              </a:solidFill>
            </a:endParaRPr>
          </a:p>
          <a:p>
            <a:pPr marL="179705" lvl="1" indent="0">
              <a:buNone/>
            </a:pPr>
            <a:r>
              <a:rPr lang="fr-FR" sz="1200" b="1">
                <a:solidFill>
                  <a:schemeClr val="tx2"/>
                </a:solidFill>
                <a:ea typeface="+mn-lt"/>
                <a:cs typeface="+mn-lt"/>
              </a:rPr>
              <a:t>Quelles SHS : quelles disciplines, quelles expertises ?</a:t>
            </a: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ea typeface="+mn-lt"/>
                <a:cs typeface="+mn-lt"/>
              </a:rPr>
              <a:t>Sociologie</a:t>
            </a:r>
          </a:p>
          <a:p>
            <a:pPr marL="351155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>
                <a:ea typeface="+mn-lt"/>
                <a:cs typeface="+mn-lt"/>
              </a:rPr>
              <a:t>développement d'un paradigme de durabilité sociale d'un point de vue sociologique</a:t>
            </a: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050">
              <a:ea typeface="+mn-lt"/>
              <a:cs typeface="+mn-lt"/>
            </a:endParaRP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ea typeface="+mn-lt"/>
                <a:cs typeface="+mn-lt"/>
              </a:rPr>
              <a:t>Anthropologie</a:t>
            </a:r>
          </a:p>
          <a:p>
            <a:pPr marL="351155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>
                <a:ea typeface="+mn-lt"/>
                <a:cs typeface="+mn-lt"/>
              </a:rPr>
              <a:t>économie politique anthropologique, anthropologie écologique, anthropologie de la mondialisation, de la santé et du développement.</a:t>
            </a: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050">
              <a:ea typeface="+mn-lt"/>
              <a:cs typeface="+mn-lt"/>
            </a:endParaRP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ea typeface="+mn-lt"/>
                <a:cs typeface="+mn-lt"/>
              </a:rPr>
              <a:t>Sciences sociales de l’environnement</a:t>
            </a:r>
          </a:p>
          <a:p>
            <a:pPr marL="351155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>
                <a:ea typeface="+mn-lt"/>
                <a:cs typeface="+mn-lt"/>
              </a:rPr>
              <a:t>recherche quantitative, qualitative et transdisciplinaire sur des aspects tels que l'accès à l'eau et sa gouvernance, l'agriculture, le changement climatique, la réduction des risques de catastrophes, l'éducation, la santé et le genre et le développement en général</a:t>
            </a:r>
          </a:p>
          <a:p>
            <a:pPr marL="351155" lvl="1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>
                <a:ea typeface="+mn-lt"/>
                <a:cs typeface="+mn-lt"/>
              </a:rPr>
              <a:t>économie politique et gouvernance à plusieurs niveaux dans la gestion des ressources naturelles, inégalités socio-économiques et pauvreté rurale, représentation des sexes, diffusion des innovations politiques et stratégies d'atténuation et d'adaptation au changement climatique.</a:t>
            </a: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050">
              <a:ea typeface="+mn-lt"/>
              <a:cs typeface="+mn-lt"/>
            </a:endParaRP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 err="1">
                <a:ea typeface="+mn-lt"/>
                <a:cs typeface="+mn-lt"/>
              </a:rPr>
              <a:t>Gender</a:t>
            </a:r>
            <a:r>
              <a:rPr lang="fr-FR" sz="1050" b="1">
                <a:ea typeface="+mn-lt"/>
                <a:cs typeface="+mn-lt"/>
              </a:rPr>
              <a:t> </a:t>
            </a:r>
            <a:r>
              <a:rPr lang="fr-FR" sz="1050" b="1" err="1">
                <a:ea typeface="+mn-lt"/>
                <a:cs typeface="+mn-lt"/>
              </a:rPr>
              <a:t>studies</a:t>
            </a:r>
            <a:endParaRPr lang="fr-FR" sz="1050" b="1">
              <a:ea typeface="+mn-lt"/>
              <a:cs typeface="+mn-lt"/>
            </a:endParaRP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050">
              <a:ea typeface="+mn-lt"/>
              <a:cs typeface="+mn-lt"/>
            </a:endParaRPr>
          </a:p>
          <a:p>
            <a:pPr marL="17970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ea typeface="+mn-lt"/>
                <a:cs typeface="+mn-lt"/>
              </a:rPr>
              <a:t>Psychologie</a:t>
            </a:r>
            <a:endParaRPr lang="fr-FR" sz="1050">
              <a:cs typeface="Arial"/>
            </a:endParaRP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635B5B5A-8CB7-4C37-ABEA-1CE3E839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76497"/>
            <a:ext cx="22860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2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1043944"/>
            <a:ext cx="8424000" cy="3616038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WATERSPOUTT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Water - Sustainable Point-Of-Use Treatment Technologies</a:t>
            </a:r>
          </a:p>
          <a:p>
            <a:pPr marL="180000" lvl="1" indent="0">
              <a:buNone/>
            </a:pPr>
            <a:r>
              <a:rPr lang="fr-FR" sz="1200" b="1">
                <a:solidFill>
                  <a:schemeClr val="tx2"/>
                </a:solidFill>
              </a:rPr>
              <a:t>Pourquoi les SHS ?</a:t>
            </a:r>
          </a:p>
          <a:p>
            <a:pPr lvl="1"/>
            <a:r>
              <a:rPr lang="fr-FR" sz="1200"/>
              <a:t>Demandé dans l’</a:t>
            </a:r>
            <a:r>
              <a:rPr lang="fr-FR" sz="1200">
                <a:hlinkClick r:id="rId3"/>
              </a:rPr>
              <a:t>appel</a:t>
            </a:r>
            <a:endParaRPr lang="fr-FR" sz="1200"/>
          </a:p>
          <a:p>
            <a:pPr lvl="1"/>
            <a:r>
              <a:rPr lang="fr-FR" sz="1200"/>
              <a:t>Expertise SHS pour garantir que la technologie développée au cours du projet soit </a:t>
            </a:r>
            <a:r>
              <a:rPr lang="fr-FR" sz="1200" b="1"/>
              <a:t>acceptée et largement utilisée </a:t>
            </a:r>
            <a:r>
              <a:rPr lang="fr-FR" sz="1200"/>
              <a:t>par les utilisateurs finaux.</a:t>
            </a:r>
          </a:p>
          <a:p>
            <a:pPr marL="180000" lvl="1" indent="0">
              <a:buNone/>
            </a:pPr>
            <a:endParaRPr lang="fr-FR" sz="1200" b="1">
              <a:solidFill>
                <a:schemeClr val="tx2"/>
              </a:solidFill>
            </a:endParaRPr>
          </a:p>
          <a:p>
            <a:pPr marL="180000" lvl="1" indent="0">
              <a:buNone/>
            </a:pPr>
            <a:r>
              <a:rPr lang="fr-FR" sz="1200" b="1">
                <a:solidFill>
                  <a:schemeClr val="tx2"/>
                </a:solidFill>
              </a:rPr>
              <a:t>Valeur ajoutée des SHS dans le projet</a:t>
            </a:r>
          </a:p>
          <a:p>
            <a:pPr marL="180000" lvl="1" indent="0">
              <a:buNone/>
            </a:pPr>
            <a:r>
              <a:rPr lang="fr-FR" sz="1200"/>
              <a:t>Sans l'intégration des SHS le projet n'aurait pas été </a:t>
            </a:r>
            <a:r>
              <a:rPr lang="fr-FR" sz="1200" b="1"/>
              <a:t>approuvé</a:t>
            </a:r>
          </a:p>
          <a:p>
            <a:pPr marL="180000" lvl="1" indent="0">
              <a:buNone/>
            </a:pPr>
            <a:r>
              <a:rPr lang="fr-FR" sz="1200"/>
              <a:t> Sans l'intégration des SHS n'aurait pas </a:t>
            </a:r>
            <a:r>
              <a:rPr lang="fr-FR" sz="1200" b="1"/>
              <a:t>atteint ses objectifs </a:t>
            </a:r>
            <a:r>
              <a:rPr lang="fr-FR" sz="1200"/>
              <a:t>= garantie que la nouvelle technologie est </a:t>
            </a:r>
            <a:r>
              <a:rPr lang="fr-FR" sz="1200" b="1"/>
              <a:t>adaptée aux besoins </a:t>
            </a:r>
            <a:r>
              <a:rPr lang="fr-FR" sz="1200"/>
              <a:t>des personnes qui l'utiliseront.</a:t>
            </a:r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635B5B5A-8CB7-4C37-ABEA-1CE3E839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276497"/>
            <a:ext cx="22860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02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1043944"/>
            <a:ext cx="8424000" cy="3616038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WATERSPOUTT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Water - Sustainable Point-Of-Use Treatment Technologies</a:t>
            </a:r>
          </a:p>
          <a:p>
            <a:pPr marL="180000" lvl="1" indent="0">
              <a:buNone/>
            </a:pPr>
            <a:r>
              <a:rPr lang="en-US" sz="1200" b="1">
                <a:solidFill>
                  <a:schemeClr val="tx2"/>
                </a:solidFill>
              </a:rPr>
              <a:t>Comment ?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sz="1200"/>
              <a:t>Partenaires SHS déjà </a:t>
            </a:r>
            <a:r>
              <a:rPr lang="fr-FR" sz="1200" b="1"/>
              <a:t>dans le réseau antérieur du coordinateur</a:t>
            </a:r>
            <a:r>
              <a:rPr lang="fr-FR" sz="1200"/>
              <a:t>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sz="1200"/>
              <a:t>Défi principal : </a:t>
            </a:r>
            <a:r>
              <a:rPr lang="fr-FR" sz="1200" b="1"/>
              <a:t>faire comprendre aux experts STIM (science, technologie, ingénierie et mathématiques) </a:t>
            </a:r>
            <a:r>
              <a:rPr lang="fr-FR" sz="1200"/>
              <a:t>la nécessité de la contribution des SHS 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100"/>
              <a:t> </a:t>
            </a:r>
            <a:r>
              <a:rPr lang="fr-FR" sz="1100" b="1"/>
              <a:t>Réunions en présentiel </a:t>
            </a:r>
            <a:r>
              <a:rPr lang="fr-FR" sz="1100"/>
              <a:t>pour échanger des informations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100"/>
              <a:t> Travail STIM/SHS </a:t>
            </a:r>
            <a:r>
              <a:rPr lang="fr-FR" sz="1100" b="1"/>
              <a:t>en commun sur le terrain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sz="1200" b="1"/>
              <a:t>Actions</a:t>
            </a:r>
            <a:r>
              <a:rPr lang="fr-FR" sz="1200"/>
              <a:t> des partenaires SHS pour garantir que la technologie développée par les partenaires STIM soit acceptée et utilisée en pratique par les utilisateurs finaux :</a:t>
            </a:r>
          </a:p>
          <a:p>
            <a:pPr lvl="2"/>
            <a:r>
              <a:rPr lang="fr-FR" sz="1100"/>
              <a:t>Réalisation d’</a:t>
            </a:r>
            <a:r>
              <a:rPr lang="fr-FR" sz="1100" b="1"/>
              <a:t>études</a:t>
            </a:r>
            <a:endParaRPr lang="fr-FR" sz="1100"/>
          </a:p>
          <a:p>
            <a:pPr lvl="2"/>
            <a:r>
              <a:rPr lang="fr-FR" sz="1100"/>
              <a:t>Analyse de </a:t>
            </a:r>
            <a:r>
              <a:rPr lang="fr-FR" sz="1100" b="1"/>
              <a:t>questions de gouvernance </a:t>
            </a:r>
            <a:r>
              <a:rPr lang="fr-FR" sz="1100"/>
              <a:t>liées à l’eau</a:t>
            </a:r>
          </a:p>
          <a:p>
            <a:pPr lvl="2"/>
            <a:r>
              <a:rPr lang="fr-FR" sz="1100"/>
              <a:t>Organisation d’</a:t>
            </a:r>
            <a:r>
              <a:rPr lang="fr-FR" sz="1100" b="1"/>
              <a:t>ateliers</a:t>
            </a:r>
            <a:r>
              <a:rPr lang="fr-FR" sz="1100"/>
              <a:t> pour les populations locales</a:t>
            </a: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635B5B5A-8CB7-4C37-ABEA-1CE3E839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76497"/>
            <a:ext cx="22860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1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998219"/>
            <a:ext cx="8496944" cy="379476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WATERSPOUTT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Water - Sustainable Point-Of-Use Treatment Technologies</a:t>
            </a:r>
          </a:p>
          <a:p>
            <a:pPr marL="0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en-US" sz="1200" b="1">
                <a:solidFill>
                  <a:schemeClr val="tx2"/>
                </a:solidFill>
              </a:rPr>
              <a:t>Les </a:t>
            </a:r>
            <a:r>
              <a:rPr lang="fr-FR" sz="1200" b="1">
                <a:solidFill>
                  <a:schemeClr val="tx2"/>
                </a:solidFill>
              </a:rPr>
              <a:t>bonnes pratiques</a:t>
            </a:r>
          </a:p>
          <a:p>
            <a:pPr marL="0" lvl="2" indent="0">
              <a:buNone/>
            </a:pPr>
            <a:endParaRPr lang="fr-FR" sz="1200"/>
          </a:p>
          <a:p>
            <a:pPr marL="171450" lvl="2" indent="-171450"/>
            <a:r>
              <a:rPr lang="fr-FR" sz="1200"/>
              <a:t>Une </a:t>
            </a:r>
            <a:r>
              <a:rPr lang="fr-FR" sz="1200" b="1"/>
              <a:t>bonne communication </a:t>
            </a:r>
            <a:r>
              <a:rPr lang="fr-FR" sz="1200"/>
              <a:t>entre les experts</a:t>
            </a:r>
          </a:p>
          <a:p>
            <a:pPr marL="171450" lvl="2" indent="-171450"/>
            <a:r>
              <a:rPr lang="fr-FR" sz="1200"/>
              <a:t>Des </a:t>
            </a:r>
            <a:r>
              <a:rPr lang="fr-FR" sz="1200" b="1"/>
              <a:t>réunions en présentiel</a:t>
            </a:r>
            <a:r>
              <a:rPr lang="fr-FR" sz="1200"/>
              <a:t>, surtout dans la phase initiale, pour éviter les malentendus</a:t>
            </a:r>
            <a:endParaRPr lang="en-US" sz="1200"/>
          </a:p>
          <a:p>
            <a:pPr marL="0" lvl="2" indent="0">
              <a:buNone/>
            </a:pPr>
            <a:endParaRPr lang="fr-FR" sz="1200" b="1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b="1">
                <a:solidFill>
                  <a:schemeClr val="tx2"/>
                </a:solidFill>
              </a:rPr>
              <a:t>Les difficultés à surmonter</a:t>
            </a:r>
          </a:p>
          <a:p>
            <a:pPr marL="0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171450" lvl="2" indent="-171450"/>
            <a:r>
              <a:rPr lang="fr-FR" sz="1200" b="1"/>
              <a:t>Différences dans le langage et la terminologie </a:t>
            </a:r>
            <a:r>
              <a:rPr lang="fr-FR" sz="1200"/>
              <a:t>utilisés par les experts STIM et SHS</a:t>
            </a:r>
          </a:p>
          <a:p>
            <a:pPr marL="171450" lvl="2" indent="-171450">
              <a:buFont typeface="Wingdings" panose="05000000000000000000" pitchFamily="2" charset="2"/>
              <a:buChar char="Ø"/>
            </a:pPr>
            <a:r>
              <a:rPr lang="fr-FR" sz="1200"/>
              <a:t>Poser des questions et veiller à une </a:t>
            </a:r>
            <a:r>
              <a:rPr lang="fr-FR" sz="1200" b="1"/>
              <a:t>bonne communication</a:t>
            </a:r>
          </a:p>
          <a:p>
            <a:pPr marL="171450" lvl="2" indent="-171450">
              <a:buFont typeface="Wingdings" panose="05000000000000000000" pitchFamily="2" charset="2"/>
              <a:buChar char="Ø"/>
            </a:pPr>
            <a:endParaRPr lang="fr-FR" sz="1200"/>
          </a:p>
          <a:p>
            <a:pPr marL="0" lvl="2" indent="0">
              <a:buNone/>
            </a:pPr>
            <a:r>
              <a:rPr lang="fr-FR" sz="1200" b="1">
                <a:solidFill>
                  <a:schemeClr val="tx2"/>
                </a:solidFill>
              </a:rPr>
              <a:t>Quelques recommandations</a:t>
            </a:r>
          </a:p>
          <a:p>
            <a:pPr marL="0" lvl="2" indent="0">
              <a:buNone/>
            </a:pPr>
            <a:endParaRPr lang="fr-FR" sz="1200"/>
          </a:p>
          <a:p>
            <a:pPr marL="171450" lvl="2" indent="-171450"/>
            <a:r>
              <a:rPr lang="fr-FR" sz="1200"/>
              <a:t>Grande importance du </a:t>
            </a:r>
            <a:r>
              <a:rPr lang="fr-FR" sz="1200" b="1"/>
              <a:t>contact initial </a:t>
            </a:r>
            <a:r>
              <a:rPr lang="fr-FR" sz="1200"/>
              <a:t>entre les chercheurs SHS et les chercheurs STIM</a:t>
            </a:r>
          </a:p>
          <a:p>
            <a:pPr marL="171450" lvl="2" indent="-171450"/>
            <a:r>
              <a:rPr lang="fr-FR" sz="1200"/>
              <a:t>Des </a:t>
            </a:r>
            <a:r>
              <a:rPr lang="fr-FR" sz="1200" b="1"/>
              <a:t>réunions régulières</a:t>
            </a:r>
          </a:p>
          <a:p>
            <a:pPr marL="171450" lvl="2" indent="-171450"/>
            <a:r>
              <a:rPr lang="fr-FR" sz="1200" b="1"/>
              <a:t>Participer à des événements </a:t>
            </a:r>
            <a:r>
              <a:rPr lang="fr-FR" sz="1200"/>
              <a:t>où des chercheurs STIM et SHS peuvent se rencontrer (</a:t>
            </a:r>
            <a:r>
              <a:rPr lang="fr-FR" sz="1200" i="1" err="1"/>
              <a:t>brokerage</a:t>
            </a:r>
            <a:r>
              <a:rPr lang="fr-FR" sz="1200" i="1"/>
              <a:t> </a:t>
            </a:r>
            <a:r>
              <a:rPr lang="fr-FR" sz="1200" i="1" err="1"/>
              <a:t>events</a:t>
            </a:r>
            <a:r>
              <a:rPr lang="fr-FR" sz="1200" i="1"/>
              <a:t> </a:t>
            </a:r>
            <a:r>
              <a:rPr lang="fr-FR" sz="1200"/>
              <a:t>internationaux)</a:t>
            </a: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635B5B5A-8CB7-4C37-ABEA-1CE3E839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76497"/>
            <a:ext cx="22860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93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998219"/>
            <a:ext cx="8496944" cy="379476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COMBI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Calculating and </a:t>
            </a:r>
            <a:r>
              <a:rPr lang="en-GB" sz="1400" b="1">
                <a:solidFill>
                  <a:schemeClr val="tx2"/>
                </a:solidFill>
              </a:rPr>
              <a:t>Operationalising</a:t>
            </a:r>
            <a:r>
              <a:rPr lang="en-US" sz="1400" b="1">
                <a:solidFill>
                  <a:schemeClr val="tx2"/>
                </a:solidFill>
              </a:rPr>
              <a:t> the Multiple Benefits of Energy Efficiency Improvements in Europe</a:t>
            </a:r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176213" lvl="2" indent="0">
              <a:buNone/>
            </a:pPr>
            <a:r>
              <a:rPr lang="en-US" sz="1200" b="1">
                <a:solidFill>
                  <a:schemeClr val="tx2"/>
                </a:solidFill>
              </a:rPr>
              <a:t>Le </a:t>
            </a:r>
            <a:r>
              <a:rPr lang="en-US" sz="1200" b="1" err="1">
                <a:solidFill>
                  <a:schemeClr val="tx2"/>
                </a:solidFill>
              </a:rPr>
              <a:t>projet</a:t>
            </a:r>
            <a:endParaRPr lang="en-US" sz="1200" b="1">
              <a:solidFill>
                <a:schemeClr val="tx2"/>
              </a:solidFill>
            </a:endParaRPr>
          </a:p>
          <a:p>
            <a:pPr marL="176213" lvl="2" indent="0">
              <a:buNone/>
            </a:pPr>
            <a:endParaRPr lang="en-US" sz="1200">
              <a:solidFill>
                <a:schemeClr val="tx2"/>
              </a:solidFill>
            </a:endParaRPr>
          </a:p>
          <a:p>
            <a:pPr marL="176213" lvl="2" indent="0">
              <a:buNone/>
            </a:pPr>
            <a:r>
              <a:rPr lang="fr-FR" sz="1200"/>
              <a:t>Objectif : </a:t>
            </a:r>
            <a:r>
              <a:rPr lang="fr-FR" sz="1200" b="1"/>
              <a:t>fournir un outil graphique </a:t>
            </a:r>
            <a:r>
              <a:rPr lang="fr-FR" sz="1200"/>
              <a:t>en ligne pour </a:t>
            </a:r>
            <a:r>
              <a:rPr lang="fr-FR" sz="1200" b="1"/>
              <a:t>visualiser les multiples impacts de l'efficacité énergétique </a:t>
            </a:r>
            <a:r>
              <a:rPr lang="fr-FR" sz="1200"/>
              <a:t>et leur agrégation.</a:t>
            </a:r>
          </a:p>
          <a:p>
            <a:pPr marL="176213" lvl="2" indent="0">
              <a:buNone/>
            </a:pPr>
            <a:endParaRPr lang="fr-FR" sz="1200"/>
          </a:p>
          <a:p>
            <a:pPr marL="347663" lvl="2" indent="-171450">
              <a:buFont typeface="Wingdings" panose="05000000000000000000" pitchFamily="2" charset="2"/>
              <a:buChar char="Ø"/>
            </a:pPr>
            <a:r>
              <a:rPr lang="fr-FR" sz="1200" b="1"/>
              <a:t>Aider à définir des politiques rentables </a:t>
            </a:r>
            <a:r>
              <a:rPr lang="fr-FR" sz="1200"/>
              <a:t>et à </a:t>
            </a:r>
            <a:r>
              <a:rPr lang="fr-FR" sz="1200" b="1"/>
              <a:t>soutenir les décideurs politiques </a:t>
            </a:r>
            <a:r>
              <a:rPr lang="fr-FR" sz="1200"/>
              <a:t>et les évaluateurs de politiques publiques </a:t>
            </a:r>
            <a:r>
              <a:rPr lang="fr-FR" sz="1200" b="1"/>
              <a:t>dans le développement et le suivi </a:t>
            </a:r>
            <a:r>
              <a:rPr lang="fr-FR" sz="1200"/>
              <a:t>des stratégies et des politiques concernant </a:t>
            </a:r>
            <a:r>
              <a:rPr lang="fr-FR" sz="1200" b="1"/>
              <a:t>l’efficacité énergétique</a:t>
            </a:r>
            <a:r>
              <a:rPr lang="fr-FR" sz="1200"/>
              <a:t>.</a:t>
            </a:r>
            <a:endParaRPr lang="en-US" sz="1200"/>
          </a:p>
          <a:p>
            <a:pPr marL="0" lvl="2" indent="0">
              <a:buNone/>
            </a:pPr>
            <a:endParaRPr lang="fr-FR" sz="1200"/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069C102C-EAE7-48E6-944F-009A3B2F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64" y="259080"/>
            <a:ext cx="10572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3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998219"/>
            <a:ext cx="8496944" cy="379476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COMBI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Calculating and </a:t>
            </a:r>
            <a:r>
              <a:rPr lang="en-GB" sz="1400" b="1">
                <a:solidFill>
                  <a:schemeClr val="tx2"/>
                </a:solidFill>
              </a:rPr>
              <a:t>Operationalising</a:t>
            </a:r>
            <a:r>
              <a:rPr lang="en-US" sz="1400" b="1">
                <a:solidFill>
                  <a:schemeClr val="tx2"/>
                </a:solidFill>
              </a:rPr>
              <a:t> the Multiple Benefits of Energy Efficiency Improvements in Europe</a:t>
            </a:r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179705" lvl="1" indent="0">
              <a:buNone/>
            </a:pPr>
            <a:r>
              <a:rPr lang="fr-FR" sz="1200" b="1">
                <a:solidFill>
                  <a:schemeClr val="tx2"/>
                </a:solidFill>
                <a:ea typeface="+mn-lt"/>
                <a:cs typeface="+mn-lt"/>
              </a:rPr>
              <a:t>Quelles SHS : quelles disciplines, quelles expertises ?</a:t>
            </a:r>
          </a:p>
          <a:p>
            <a:pPr marL="179705" lvl="1" indent="0">
              <a:buNone/>
            </a:pPr>
            <a:r>
              <a:rPr lang="fr-FR" sz="1200" b="1">
                <a:ea typeface="+mn-lt"/>
                <a:cs typeface="+mn-lt"/>
              </a:rPr>
              <a:t>Sciences économiques</a:t>
            </a:r>
          </a:p>
          <a:p>
            <a:pPr marL="179705" lvl="1" indent="0">
              <a:buNone/>
            </a:pPr>
            <a:r>
              <a:rPr lang="fr-FR" sz="1200" b="1">
                <a:ea typeface="+mn-lt"/>
                <a:cs typeface="+mn-lt"/>
              </a:rPr>
              <a:t>(Sciences politiques)</a:t>
            </a: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069C102C-EAE7-48E6-944F-009A3B2F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64" y="259080"/>
            <a:ext cx="10572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3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998219"/>
            <a:ext cx="8496944" cy="379476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COMBI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Calculating and </a:t>
            </a:r>
            <a:r>
              <a:rPr lang="en-GB" sz="1400" b="1">
                <a:solidFill>
                  <a:schemeClr val="tx2"/>
                </a:solidFill>
              </a:rPr>
              <a:t>Operationalising</a:t>
            </a:r>
            <a:r>
              <a:rPr lang="en-US" sz="1400" b="1">
                <a:solidFill>
                  <a:schemeClr val="tx2"/>
                </a:solidFill>
              </a:rPr>
              <a:t> the Multiple Benefits of Energy Efficiency Improvements in Europe</a:t>
            </a:r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176213" lvl="2" indent="0">
              <a:buNone/>
            </a:pPr>
            <a:r>
              <a:rPr lang="en-US" sz="1200" b="1" err="1">
                <a:solidFill>
                  <a:schemeClr val="tx2"/>
                </a:solidFill>
              </a:rPr>
              <a:t>Pourquoi</a:t>
            </a:r>
            <a:r>
              <a:rPr lang="en-US" sz="1200" b="1">
                <a:solidFill>
                  <a:schemeClr val="tx2"/>
                </a:solidFill>
              </a:rPr>
              <a:t> les SHS ?</a:t>
            </a:r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347663" lvl="2" indent="-171450"/>
            <a:r>
              <a:rPr lang="fr-FR" sz="1200"/>
              <a:t>Demandé dans l'</a:t>
            </a:r>
            <a:r>
              <a:rPr lang="fr-FR" sz="1200">
                <a:hlinkClick r:id="rId3"/>
              </a:rPr>
              <a:t>appel</a:t>
            </a:r>
            <a:endParaRPr lang="fr-FR" sz="1200"/>
          </a:p>
          <a:p>
            <a:pPr marL="347663" lvl="2" indent="-171450">
              <a:buFont typeface="Wingdings" panose="05000000000000000000" pitchFamily="2" charset="2"/>
              <a:buChar char="Ø"/>
            </a:pPr>
            <a:r>
              <a:rPr lang="fr-FR" sz="1200"/>
              <a:t>Appel principalement centré sur les SHS : </a:t>
            </a:r>
            <a:r>
              <a:rPr lang="en-US" sz="1200" i="1"/>
              <a:t>Socioeconomic research on energy efficiency</a:t>
            </a:r>
          </a:p>
          <a:p>
            <a:pPr marL="176213" lvl="2" indent="0">
              <a:buNone/>
            </a:pPr>
            <a:endParaRPr lang="en-US" sz="1200">
              <a:solidFill>
                <a:schemeClr val="tx2"/>
              </a:solidFill>
            </a:endParaRPr>
          </a:p>
          <a:p>
            <a:pPr marL="176213" lvl="2" indent="0">
              <a:buNone/>
            </a:pPr>
            <a:r>
              <a:rPr lang="fr-FR" sz="1200" b="1">
                <a:solidFill>
                  <a:schemeClr val="tx2"/>
                </a:solidFill>
              </a:rPr>
              <a:t>Valeur ajoutée des SHS dans le projet</a:t>
            </a:r>
          </a:p>
          <a:p>
            <a:pPr marL="176213" lvl="2" indent="0">
              <a:buNone/>
            </a:pPr>
            <a:endParaRPr lang="fr-FR" sz="1200" b="1">
              <a:solidFill>
                <a:schemeClr val="tx2"/>
              </a:solidFill>
            </a:endParaRPr>
          </a:p>
          <a:p>
            <a:pPr marL="347663" lvl="2" indent="-171450"/>
            <a:r>
              <a:rPr lang="fr-FR" sz="1200" b="1"/>
              <a:t>Modélisation</a:t>
            </a:r>
            <a:r>
              <a:rPr lang="fr-FR" sz="1200"/>
              <a:t> par les SHS de données fournies par le partenaire STIM : </a:t>
            </a:r>
          </a:p>
          <a:p>
            <a:pPr marL="347663" lvl="2" indent="-171450">
              <a:buFont typeface="Wingdings" panose="05000000000000000000" pitchFamily="2" charset="2"/>
              <a:buChar char="Ø"/>
            </a:pPr>
            <a:r>
              <a:rPr lang="fr-FR" sz="1200" b="1"/>
              <a:t>Quantification des multiples impacts </a:t>
            </a:r>
            <a:r>
              <a:rPr lang="fr-FR" sz="1200"/>
              <a:t>de l'efficacité énergétique dans 5 domaines principaux : la </a:t>
            </a:r>
            <a:r>
              <a:rPr lang="fr-FR" sz="1200" b="1"/>
              <a:t>pollution de l'air</a:t>
            </a:r>
            <a:r>
              <a:rPr lang="fr-FR" sz="1200"/>
              <a:t>, les </a:t>
            </a:r>
            <a:r>
              <a:rPr lang="fr-FR" sz="1200" b="1"/>
              <a:t>ressources</a:t>
            </a:r>
            <a:r>
              <a:rPr lang="fr-FR" sz="1200"/>
              <a:t>, le </a:t>
            </a:r>
            <a:r>
              <a:rPr lang="fr-FR" sz="1200" b="1"/>
              <a:t>bien-être social</a:t>
            </a:r>
            <a:r>
              <a:rPr lang="fr-FR" sz="1200"/>
              <a:t>, la </a:t>
            </a:r>
            <a:r>
              <a:rPr lang="fr-FR" sz="1200" b="1"/>
              <a:t>macroéconomie</a:t>
            </a:r>
            <a:r>
              <a:rPr lang="fr-FR" sz="1200"/>
              <a:t> et le </a:t>
            </a:r>
            <a:r>
              <a:rPr lang="fr-FR" sz="1200" b="1"/>
              <a:t>système et la sécurité énergétiques</a:t>
            </a:r>
            <a:r>
              <a:rPr lang="fr-FR" sz="1200"/>
              <a:t>.</a:t>
            </a:r>
          </a:p>
          <a:p>
            <a:pPr marL="347663" lvl="2" indent="-171450">
              <a:buFont typeface="Wingdings" panose="05000000000000000000" pitchFamily="2" charset="2"/>
              <a:buChar char="Ø"/>
            </a:pPr>
            <a:r>
              <a:rPr lang="fr-FR" sz="1200"/>
              <a:t>Développement d’un </a:t>
            </a:r>
            <a:r>
              <a:rPr lang="fr-FR" sz="1200" b="1"/>
              <a:t>outil en ligne </a:t>
            </a:r>
            <a:r>
              <a:rPr lang="fr-FR" sz="1200"/>
              <a:t>pour visualiser les impacts multiples de l'efficacité énergétique.</a:t>
            </a:r>
          </a:p>
          <a:p>
            <a:pPr marL="0" lvl="2" indent="0">
              <a:buNone/>
            </a:pPr>
            <a:endParaRPr lang="fr-FR" sz="1200"/>
          </a:p>
        </p:txBody>
      </p:sp>
      <p:pic>
        <p:nvPicPr>
          <p:cNvPr id="2" name="Image 1">
            <a:hlinkClick r:id="rId4"/>
            <a:extLst>
              <a:ext uri="{FF2B5EF4-FFF2-40B4-BE49-F238E27FC236}">
                <a16:creationId xmlns:a16="http://schemas.microsoft.com/office/drawing/2014/main" id="{069C102C-EAE7-48E6-944F-009A3B2FB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864" y="259080"/>
            <a:ext cx="10572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0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998219"/>
            <a:ext cx="8496944" cy="379476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COMBI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Calculating and </a:t>
            </a:r>
            <a:r>
              <a:rPr lang="en-GB" sz="1400" b="1">
                <a:solidFill>
                  <a:schemeClr val="tx2"/>
                </a:solidFill>
              </a:rPr>
              <a:t>Operationalising</a:t>
            </a:r>
            <a:r>
              <a:rPr lang="en-US" sz="1400" b="1">
                <a:solidFill>
                  <a:schemeClr val="tx2"/>
                </a:solidFill>
              </a:rPr>
              <a:t> the Multiple Benefits of Energy Efficiency Improvements in Europe</a:t>
            </a:r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176213" lvl="2" indent="0">
              <a:buNone/>
            </a:pPr>
            <a:r>
              <a:rPr lang="en-US" sz="1200" b="1">
                <a:solidFill>
                  <a:schemeClr val="tx2"/>
                </a:solidFill>
              </a:rPr>
              <a:t>Comment ?</a:t>
            </a:r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347663" lvl="2" indent="-171450"/>
            <a:r>
              <a:rPr lang="fr-FR" sz="1200"/>
              <a:t>Sélection des partenaires sur la base d’une </a:t>
            </a:r>
            <a:r>
              <a:rPr lang="fr-FR" sz="1200" b="1"/>
              <a:t>expérience spécifique correspondant au but et aux objectifs </a:t>
            </a:r>
            <a:r>
              <a:rPr lang="fr-FR" sz="1200"/>
              <a:t>du projet.</a:t>
            </a:r>
          </a:p>
          <a:p>
            <a:pPr marL="347663" lvl="2" indent="-171450"/>
            <a:r>
              <a:rPr lang="fr-FR" sz="1200"/>
              <a:t>Pour la plupart, à partir de la consultation des </a:t>
            </a:r>
            <a:r>
              <a:rPr lang="fr-FR" sz="1200" b="1"/>
              <a:t>participants à divers projets antérieurs pertinents </a:t>
            </a:r>
            <a:r>
              <a:rPr lang="fr-FR" sz="1200"/>
              <a:t>dans le domaine de l'énergie.</a:t>
            </a:r>
          </a:p>
          <a:p>
            <a:pPr marL="347663" lvl="2" indent="-171450"/>
            <a:r>
              <a:rPr lang="fr-FR" sz="1200"/>
              <a:t>Pour certains, </a:t>
            </a:r>
            <a:r>
              <a:rPr lang="fr-FR" sz="1200" b="1"/>
              <a:t>recommandation des partenaires déjà sélectionnés</a:t>
            </a:r>
            <a:r>
              <a:rPr lang="fr-FR" sz="1200"/>
              <a:t>.</a:t>
            </a:r>
          </a:p>
          <a:p>
            <a:pPr marL="347663" lvl="2" indent="-171450"/>
            <a:r>
              <a:rPr lang="fr-FR" sz="1200"/>
              <a:t>Pour un partenaire : issu de </a:t>
            </a:r>
            <a:r>
              <a:rPr lang="fr-FR" sz="1200" b="1"/>
              <a:t>contacts antérieurs</a:t>
            </a:r>
            <a:r>
              <a:rPr lang="fr-FR" sz="1200"/>
              <a:t>.</a:t>
            </a:r>
          </a:p>
          <a:p>
            <a:pPr marL="347663" lvl="2" indent="-171450"/>
            <a:r>
              <a:rPr lang="fr-FR" sz="1200" b="1"/>
              <a:t>Un seul partenaire n’a rejoint le consortium qu’à un stade avancé </a:t>
            </a:r>
            <a:r>
              <a:rPr lang="fr-FR" sz="1200"/>
              <a:t>de la préparation de la proposition.</a:t>
            </a:r>
            <a:endParaRPr lang="en-US" sz="1200"/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1200"/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069C102C-EAE7-48E6-944F-009A3B2F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64" y="259080"/>
            <a:ext cx="10572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62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23528" y="1203598"/>
            <a:ext cx="8496944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900"/>
              </a:spcBef>
            </a:pPr>
            <a:endParaRPr sz="1000" b="1">
              <a:latin typeface="Arial"/>
              <a:cs typeface="Arial"/>
            </a:endParaRPr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3CA58C0-8D1B-434C-A0ED-F740D85FDA8E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8496944" cy="388843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fr-FR" sz="1400" b="1">
                <a:solidFill>
                  <a:schemeClr val="tx2"/>
                </a:solidFill>
                <a:hlinkClick r:id="rId2"/>
              </a:rPr>
              <a:t>COMBI</a:t>
            </a:r>
            <a:r>
              <a:rPr lang="fr-FR" sz="1400" b="1">
                <a:solidFill>
                  <a:schemeClr val="tx2"/>
                </a:solidFill>
              </a:rPr>
              <a:t> : </a:t>
            </a:r>
            <a:r>
              <a:rPr lang="en-US" sz="1400" b="1">
                <a:solidFill>
                  <a:schemeClr val="tx2"/>
                </a:solidFill>
              </a:rPr>
              <a:t>Calculating and </a:t>
            </a:r>
            <a:r>
              <a:rPr lang="en-GB" sz="1400" b="1">
                <a:solidFill>
                  <a:schemeClr val="tx2"/>
                </a:solidFill>
              </a:rPr>
              <a:t>Operationalising</a:t>
            </a:r>
            <a:r>
              <a:rPr lang="en-US" sz="1400" b="1">
                <a:solidFill>
                  <a:schemeClr val="tx2"/>
                </a:solidFill>
              </a:rPr>
              <a:t> the Multiple Benefits of Energy Efficiency Improvements in Europe</a:t>
            </a:r>
          </a:p>
          <a:p>
            <a:pPr marL="176213" lvl="2" indent="0">
              <a:buNone/>
            </a:pPr>
            <a:r>
              <a:rPr lang="en-US" sz="1200" b="1">
                <a:solidFill>
                  <a:schemeClr val="tx2"/>
                </a:solidFill>
              </a:rPr>
              <a:t>Les </a:t>
            </a:r>
            <a:r>
              <a:rPr lang="en-US" sz="1200" b="1" err="1">
                <a:solidFill>
                  <a:schemeClr val="tx2"/>
                </a:solidFill>
              </a:rPr>
              <a:t>bonnes</a:t>
            </a:r>
            <a:r>
              <a:rPr lang="en-US" sz="1200" b="1">
                <a:solidFill>
                  <a:schemeClr val="tx2"/>
                </a:solidFill>
              </a:rPr>
              <a:t> </a:t>
            </a:r>
            <a:r>
              <a:rPr lang="en-US" sz="1200" b="1" err="1">
                <a:solidFill>
                  <a:schemeClr val="tx2"/>
                </a:solidFill>
              </a:rPr>
              <a:t>pratiques</a:t>
            </a:r>
            <a:endParaRPr lang="en-US" sz="1200" b="1">
              <a:solidFill>
                <a:schemeClr val="tx2"/>
              </a:solidFill>
            </a:endParaRPr>
          </a:p>
          <a:p>
            <a:pPr marL="347663" lvl="2" indent="-171450"/>
            <a:r>
              <a:rPr lang="fr-FR" sz="1200"/>
              <a:t>La mise en place d’une </a:t>
            </a:r>
            <a:r>
              <a:rPr lang="fr-FR" sz="1200" b="1"/>
              <a:t>compréhension commune des principaux concepts</a:t>
            </a:r>
            <a:r>
              <a:rPr lang="fr-FR" sz="1200"/>
              <a:t>, l'utilisation </a:t>
            </a:r>
            <a:r>
              <a:rPr lang="fr-FR" sz="1200" b="1"/>
              <a:t>d'un langage et d'une terminologie communs</a:t>
            </a:r>
            <a:r>
              <a:rPr lang="fr-FR" sz="1200"/>
              <a:t> par tous les partenaires.</a:t>
            </a:r>
          </a:p>
          <a:p>
            <a:pPr marL="347663" lvl="2" indent="-171450"/>
            <a:r>
              <a:rPr lang="fr-FR" sz="1200"/>
              <a:t>Des </a:t>
            </a:r>
            <a:r>
              <a:rPr lang="fr-FR" sz="1200" b="1"/>
              <a:t>réunions fréquentes</a:t>
            </a:r>
          </a:p>
          <a:p>
            <a:pPr marL="347663" lvl="2" indent="-171450"/>
            <a:r>
              <a:rPr lang="fr-FR" sz="1200"/>
              <a:t>Une </a:t>
            </a:r>
            <a:r>
              <a:rPr lang="fr-FR" sz="1200" b="1"/>
              <a:t>communication régulière </a:t>
            </a:r>
            <a:r>
              <a:rPr lang="fr-FR" sz="1200"/>
              <a:t>entre tous les partenaires</a:t>
            </a:r>
            <a:endParaRPr lang="en-US" sz="1200"/>
          </a:p>
          <a:p>
            <a:pPr marL="176213" lvl="2" indent="0">
              <a:buNone/>
            </a:pPr>
            <a:endParaRPr lang="en-US" sz="1200" b="1">
              <a:solidFill>
                <a:schemeClr val="tx2"/>
              </a:solidFill>
            </a:endParaRPr>
          </a:p>
          <a:p>
            <a:pPr marL="176213" lvl="2" indent="0">
              <a:buNone/>
            </a:pPr>
            <a:r>
              <a:rPr lang="en-US" sz="1200" b="1">
                <a:solidFill>
                  <a:schemeClr val="tx2"/>
                </a:solidFill>
              </a:rPr>
              <a:t>Les </a:t>
            </a:r>
            <a:r>
              <a:rPr lang="en-US" sz="1200" b="1" err="1">
                <a:solidFill>
                  <a:schemeClr val="tx2"/>
                </a:solidFill>
              </a:rPr>
              <a:t>difficultés</a:t>
            </a:r>
            <a:r>
              <a:rPr lang="en-US" sz="1200" b="1">
                <a:solidFill>
                  <a:schemeClr val="tx2"/>
                </a:solidFill>
              </a:rPr>
              <a:t> à </a:t>
            </a:r>
            <a:r>
              <a:rPr lang="en-US" sz="1200" b="1" err="1">
                <a:solidFill>
                  <a:schemeClr val="tx2"/>
                </a:solidFill>
              </a:rPr>
              <a:t>surmonter</a:t>
            </a:r>
            <a:endParaRPr lang="en-US" sz="1200" b="1">
              <a:solidFill>
                <a:schemeClr val="tx2"/>
              </a:solidFill>
            </a:endParaRPr>
          </a:p>
          <a:p>
            <a:pPr marL="347663" lvl="2" indent="-171450"/>
            <a:r>
              <a:rPr lang="fr-FR" sz="1200"/>
              <a:t>Les </a:t>
            </a:r>
            <a:r>
              <a:rPr lang="fr-FR" sz="1200" b="1"/>
              <a:t>différentes terminologies, approches et méthodologies </a:t>
            </a:r>
            <a:r>
              <a:rPr lang="fr-FR" sz="1200"/>
              <a:t>utilisées par les différentes disciplines.</a:t>
            </a:r>
          </a:p>
          <a:p>
            <a:pPr marL="347663" lvl="2" indent="-171450"/>
            <a:r>
              <a:rPr lang="fr-FR" sz="1200" b="1"/>
              <a:t>Différents niveaux d'ambition </a:t>
            </a:r>
            <a:r>
              <a:rPr lang="fr-FR" sz="1200"/>
              <a:t>:</a:t>
            </a:r>
          </a:p>
          <a:p>
            <a:pPr marL="527663" lvl="3" indent="-171450"/>
            <a:r>
              <a:rPr lang="fr-FR" sz="1100"/>
              <a:t>Monde universitaire : approche </a:t>
            </a:r>
            <a:r>
              <a:rPr lang="fr-FR" sz="1100" b="1"/>
              <a:t>académique</a:t>
            </a:r>
            <a:endParaRPr lang="fr-FR" sz="1100"/>
          </a:p>
          <a:p>
            <a:pPr marL="527663" lvl="3" indent="-171450"/>
            <a:r>
              <a:rPr lang="fr-FR" sz="1100"/>
              <a:t>Secteur du conseil : approche plus </a:t>
            </a:r>
            <a:r>
              <a:rPr lang="fr-FR" sz="1100" b="1"/>
              <a:t>pratique</a:t>
            </a:r>
            <a:endParaRPr lang="fr-FR" sz="1100"/>
          </a:p>
          <a:p>
            <a:pPr marL="347663" lvl="2" indent="-171450"/>
            <a:endParaRPr lang="fr-FR" sz="1200"/>
          </a:p>
          <a:p>
            <a:pPr marL="176213" lvl="2" indent="0">
              <a:buNone/>
            </a:pPr>
            <a:r>
              <a:rPr lang="en-US" sz="1200" b="1" err="1">
                <a:solidFill>
                  <a:schemeClr val="tx2"/>
                </a:solidFill>
              </a:rPr>
              <a:t>Quelques</a:t>
            </a:r>
            <a:r>
              <a:rPr lang="en-US" sz="1200" b="1">
                <a:solidFill>
                  <a:schemeClr val="tx2"/>
                </a:solidFill>
              </a:rPr>
              <a:t> </a:t>
            </a:r>
            <a:r>
              <a:rPr lang="en-US" sz="1200" b="1" err="1">
                <a:solidFill>
                  <a:schemeClr val="tx2"/>
                </a:solidFill>
              </a:rPr>
              <a:t>recommandations</a:t>
            </a:r>
            <a:endParaRPr lang="en-US" sz="1200" b="1">
              <a:solidFill>
                <a:schemeClr val="tx2"/>
              </a:solidFill>
            </a:endParaRPr>
          </a:p>
          <a:p>
            <a:pPr marL="347663" lvl="2" indent="-171450"/>
            <a:r>
              <a:rPr lang="fr-FR" sz="1200"/>
              <a:t>Dès la rédaction de la proposition, </a:t>
            </a:r>
            <a:r>
              <a:rPr lang="fr-FR" sz="1200" b="1"/>
              <a:t>clarifier la compréhension commune et la terminologie </a:t>
            </a:r>
            <a:r>
              <a:rPr lang="fr-FR" sz="1200"/>
              <a:t>à utiliser dans le projet.</a:t>
            </a:r>
          </a:p>
          <a:p>
            <a:pPr marL="347345" lvl="2" indent="-171450"/>
            <a:r>
              <a:rPr lang="fr-FR" sz="1200" b="1"/>
              <a:t>Clarifier les interfaces </a:t>
            </a:r>
            <a:r>
              <a:rPr lang="fr-FR" sz="1200"/>
              <a:t>du projet, en particulier la répartition des tâches et de l'alimentation en contenu entre les experts en SHS et en STIM.</a:t>
            </a:r>
            <a:endParaRPr lang="fr-FR" sz="1200">
              <a:cs typeface="Arial"/>
            </a:endParaRP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069C102C-EAE7-48E6-944F-009A3B2F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64" y="259080"/>
            <a:ext cx="1057275" cy="5238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12D9B9-174F-486B-938B-17455FB78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766" y="188358"/>
            <a:ext cx="1127762" cy="5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617505" y="1724202"/>
            <a:ext cx="7668384" cy="2077200"/>
          </a:xfrm>
        </p:spPr>
        <p:txBody>
          <a:bodyPr/>
          <a:lstStyle/>
          <a:p>
            <a:r>
              <a:rPr lang="fr-FR" sz="1400"/>
              <a:t>Programme</a:t>
            </a:r>
          </a:p>
          <a:p>
            <a:endParaRPr lang="fr-FR" sz="1400"/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200" b="0">
                <a:solidFill>
                  <a:srgbClr val="000091"/>
                </a:solidFill>
                <a:latin typeface="Marianne"/>
              </a:rPr>
              <a:t>14h00-14h05 : Introduction et accueil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200" b="0">
                <a:solidFill>
                  <a:srgbClr val="000091"/>
                </a:solidFill>
                <a:latin typeface="Marianne"/>
              </a:rPr>
              <a:t>14h05-14h20 : Rappel sur le processus d'évaluation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200" b="0">
                <a:solidFill>
                  <a:srgbClr val="000091"/>
                </a:solidFill>
                <a:latin typeface="Marianne"/>
              </a:rPr>
              <a:t>14h20-14h30 : Quelques conseils à suivre et les éléments à éviter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200" b="0">
                <a:solidFill>
                  <a:srgbClr val="000091"/>
                </a:solidFill>
                <a:latin typeface="Marianne"/>
              </a:rPr>
              <a:t>14h30-14h35 : Pause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200" b="0">
                <a:solidFill>
                  <a:srgbClr val="000091"/>
                </a:solidFill>
                <a:latin typeface="Marianne"/>
              </a:rPr>
              <a:t>14h35-15h05 : Focus sur trois points faibles et comment mieux les appréhender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0091"/>
                </a:solidFill>
                <a:latin typeface="Marianne"/>
              </a:rPr>
              <a:t>1 - La cohérence globale du projet : Impact/Objectif global/objectifs spécifiques/ résultats.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0091"/>
                </a:solidFill>
                <a:latin typeface="Marianne"/>
              </a:rPr>
              <a:t>2 - Sensibilisation à la question du genre dans la partie "excellence scientifique"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000091"/>
                </a:solidFill>
                <a:latin typeface="Marianne"/>
              </a:rPr>
              <a:t>3 - L’intégration des SHS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fr-FR" sz="900">
              <a:solidFill>
                <a:srgbClr val="000091"/>
              </a:solidFill>
              <a:latin typeface="Marianne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200" b="0">
                <a:solidFill>
                  <a:srgbClr val="000091"/>
                </a:solidFill>
                <a:latin typeface="Marianne"/>
              </a:rPr>
              <a:t>15h05-15h20 : Temps d'échange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200" b="0">
                <a:solidFill>
                  <a:srgbClr val="000091"/>
                </a:solidFill>
                <a:latin typeface="Marianne"/>
              </a:rPr>
              <a:t>15h20-15h30 : Conclusions et réflexions sur besoins/attentes</a:t>
            </a:r>
          </a:p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083665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50B640F-5DB6-4DB5-80F9-BBE45C494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5390" y="114067"/>
            <a:ext cx="4116021" cy="363561"/>
          </a:xfrm>
          <a:prstGeom prst="rect">
            <a:avLst/>
          </a:prstGeom>
        </p:spPr>
        <p:txBody>
          <a:bodyPr vert="horz" wrap="square" lIns="0" tIns="9525" rIns="0" bIns="0" rtlCol="0" anchor="t" anchorCtr="0">
            <a:spAutoFit/>
          </a:bodyPr>
          <a:lstStyle/>
          <a:p>
            <a:pPr marL="9525" algn="r">
              <a:lnSpc>
                <a:spcPct val="100000"/>
              </a:lnSpc>
              <a:spcBef>
                <a:spcPts val="75"/>
              </a:spcBef>
            </a:pPr>
            <a:r>
              <a:rPr lang="fr-FR" sz="2300" spc="-15">
                <a:solidFill>
                  <a:schemeClr val="tx2"/>
                </a:solidFill>
              </a:rPr>
              <a:t>A retenir</a:t>
            </a:r>
            <a:endParaRPr sz="2300" spc="-15">
              <a:solidFill>
                <a:schemeClr val="tx2"/>
              </a:solidFill>
            </a:endParaRPr>
          </a:p>
        </p:txBody>
      </p:sp>
      <p:sp>
        <p:nvSpPr>
          <p:cNvPr id="7" name="Espace réservé du contenu 11">
            <a:extLst>
              <a:ext uri="{FF2B5EF4-FFF2-40B4-BE49-F238E27FC236}">
                <a16:creationId xmlns:a16="http://schemas.microsoft.com/office/drawing/2014/main" id="{3956153E-27AB-4BDB-94E8-D38BDEF34B26}"/>
              </a:ext>
            </a:extLst>
          </p:cNvPr>
          <p:cNvSpPr txBox="1">
            <a:spLocks/>
          </p:cNvSpPr>
          <p:nvPr/>
        </p:nvSpPr>
        <p:spPr>
          <a:xfrm>
            <a:off x="337411" y="987574"/>
            <a:ext cx="8424000" cy="3744416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fr-FR" sz="2000" b="1">
                <a:solidFill>
                  <a:schemeClr val="tx2"/>
                </a:solidFill>
              </a:rPr>
              <a:t>Réseau</a:t>
            </a:r>
            <a:r>
              <a:rPr lang="fr-FR" sz="2000"/>
              <a:t>, </a:t>
            </a:r>
            <a:r>
              <a:rPr lang="fr-FR" sz="2000" b="1">
                <a:solidFill>
                  <a:schemeClr val="tx2"/>
                </a:solidFill>
              </a:rPr>
              <a:t>projets financés </a:t>
            </a:r>
            <a:r>
              <a:rPr lang="fr-FR" sz="2000"/>
              <a:t>et </a:t>
            </a:r>
            <a:r>
              <a:rPr lang="fr-FR" sz="2000" b="1" i="1" err="1">
                <a:solidFill>
                  <a:schemeClr val="tx2"/>
                </a:solidFill>
              </a:rPr>
              <a:t>brokerage</a:t>
            </a:r>
            <a:r>
              <a:rPr lang="fr-FR" sz="2000" b="1" i="1">
                <a:solidFill>
                  <a:schemeClr val="tx2"/>
                </a:solidFill>
              </a:rPr>
              <a:t> </a:t>
            </a:r>
            <a:r>
              <a:rPr lang="fr-FR" sz="2000" b="1" i="1" err="1">
                <a:solidFill>
                  <a:schemeClr val="tx2"/>
                </a:solidFill>
              </a:rPr>
              <a:t>events</a:t>
            </a:r>
            <a:r>
              <a:rPr lang="fr-FR" sz="2000" b="1">
                <a:solidFill>
                  <a:schemeClr val="tx2"/>
                </a:solidFill>
              </a:rPr>
              <a:t> </a:t>
            </a:r>
            <a:r>
              <a:rPr lang="fr-FR" sz="2000"/>
              <a:t>pour trouver des partenaires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/>
              <a:t>Intégration </a:t>
            </a:r>
            <a:r>
              <a:rPr lang="fr-FR" sz="2000" b="1">
                <a:solidFill>
                  <a:schemeClr val="tx2"/>
                </a:solidFill>
              </a:rPr>
              <a:t>le plus en amont possible</a:t>
            </a:r>
            <a:r>
              <a:rPr lang="fr-FR" sz="2000" b="1"/>
              <a:t> </a:t>
            </a:r>
            <a:r>
              <a:rPr lang="fr-FR" sz="2000"/>
              <a:t>de la préparation de la proposition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/>
              <a:t>Des </a:t>
            </a:r>
            <a:r>
              <a:rPr lang="fr-FR" sz="2000" b="1">
                <a:solidFill>
                  <a:schemeClr val="tx2"/>
                </a:solidFill>
              </a:rPr>
              <a:t>enjeux de recherche intéressants</a:t>
            </a:r>
            <a:r>
              <a:rPr lang="fr-FR" sz="2000" b="1"/>
              <a:t> </a:t>
            </a:r>
            <a:r>
              <a:rPr lang="fr-FR" sz="2000"/>
              <a:t>pour toutes les disciplines impliquées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/>
              <a:t>Construction d’un </a:t>
            </a:r>
            <a:r>
              <a:rPr lang="fr-FR" sz="2000" b="1">
                <a:solidFill>
                  <a:schemeClr val="tx2"/>
                </a:solidFill>
              </a:rPr>
              <a:t>langage commun </a:t>
            </a:r>
            <a:r>
              <a:rPr lang="fr-FR" sz="2000"/>
              <a:t>: concepts, terminologie…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/>
              <a:t>Prévoir des </a:t>
            </a:r>
            <a:r>
              <a:rPr lang="fr-FR" sz="2000" b="1">
                <a:solidFill>
                  <a:schemeClr val="tx2"/>
                </a:solidFill>
              </a:rPr>
              <a:t>échanges réguliers </a:t>
            </a:r>
            <a:r>
              <a:rPr lang="fr-FR" sz="2000"/>
              <a:t>et provoquer des occasions de </a:t>
            </a:r>
            <a:r>
              <a:rPr lang="fr-FR" sz="2000" b="1">
                <a:solidFill>
                  <a:schemeClr val="tx2"/>
                </a:solidFill>
              </a:rPr>
              <a:t>travailler ensemble</a:t>
            </a:r>
            <a:r>
              <a:rPr lang="fr-FR" sz="2000">
                <a:solidFill>
                  <a:schemeClr val="tx2"/>
                </a:solidFill>
              </a:rPr>
              <a:t> </a:t>
            </a:r>
            <a:r>
              <a:rPr lang="fr-FR" sz="2000"/>
              <a:t>(ex. : aller ensemble sur le terrain)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3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55192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/>
              <a:t>Exploiter une ESR pour une seconde soumission de la proposition</a:t>
            </a:r>
          </a:p>
          <a:p>
            <a:endParaRPr lang="fr-FR" sz="1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800"/>
              <a:t>Caractéristiques du pilier 2</a:t>
            </a:r>
          </a:p>
          <a:p>
            <a:pPr marL="714375" lvl="1" indent="-266700">
              <a:buFont typeface="Wingdings" panose="05000000000000000000" pitchFamily="2" charset="2"/>
              <a:buChar char="§"/>
            </a:pPr>
            <a:r>
              <a:rPr lang="fr-FR" sz="1200"/>
              <a:t>Pas de récurrence dans les appels à projet</a:t>
            </a:r>
          </a:p>
          <a:p>
            <a:pPr marL="714375" lvl="1" indent="-266700">
              <a:buFont typeface="Wingdings" panose="05000000000000000000" pitchFamily="2" charset="2"/>
              <a:buChar char="§"/>
            </a:pPr>
            <a:r>
              <a:rPr lang="fr-FR" sz="1200"/>
              <a:t>Identifier un nouvel appel à projet </a:t>
            </a:r>
          </a:p>
          <a:p>
            <a:pPr marL="714375" lvl="1" indent="-266700">
              <a:buFont typeface="Wingdings" panose="05000000000000000000" pitchFamily="2" charset="2"/>
              <a:buChar char="§"/>
            </a:pPr>
            <a:r>
              <a:rPr lang="fr-FR" sz="1200"/>
              <a:t>Mettre en adéquation l’ambition du projet, ses objectifs avec les attentes du nouveau topic</a:t>
            </a:r>
          </a:p>
          <a:p>
            <a:pPr marL="714375" lvl="1" indent="-266700">
              <a:buFont typeface="Wingdings" panose="05000000000000000000" pitchFamily="2" charset="2"/>
              <a:buChar char="§"/>
            </a:pPr>
            <a:r>
              <a:rPr lang="fr-FR" sz="1200"/>
              <a:t>Garantir la cohérence global du projet</a:t>
            </a:r>
          </a:p>
        </p:txBody>
      </p:sp>
    </p:spTree>
    <p:extLst>
      <p:ext uri="{BB962C8B-B14F-4D97-AF65-F5344CB8AC3E}">
        <p14:creationId xmlns:p14="http://schemas.microsoft.com/office/powerpoint/2010/main" val="2198506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Sido</a:t>
            </a:r>
          </a:p>
        </p:txBody>
      </p:sp>
      <p:sp>
        <p:nvSpPr>
          <p:cNvPr id="6" name="Rectangle 5"/>
          <p:cNvSpPr/>
          <p:nvPr/>
        </p:nvSpPr>
        <p:spPr>
          <a:xfrm>
            <a:off x="687602" y="3506771"/>
            <a:ext cx="16337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A3A3A3"/>
                </a:solidFill>
                <a:latin typeface="Roboto" panose="02000000000000000000" pitchFamily="2" charset="0"/>
              </a:rPr>
              <a:t>slido.com</a:t>
            </a:r>
            <a:r>
              <a:rPr lang="fr-FR" sz="1050" dirty="0">
                <a:solidFill>
                  <a:srgbClr val="A3A3A3"/>
                </a:solidFill>
                <a:latin typeface="Roboto" panose="02000000000000000000" pitchFamily="2" charset="0"/>
              </a:rPr>
              <a:t> avec </a:t>
            </a:r>
            <a:r>
              <a:rPr lang="fr-FR" sz="1050" b="1" dirty="0">
                <a:solidFill>
                  <a:srgbClr val="A3A3A3"/>
                </a:solidFill>
                <a:latin typeface="Roboto" panose="02000000000000000000" pitchFamily="2" charset="0"/>
              </a:rPr>
              <a:t>#902443</a:t>
            </a:r>
            <a:endParaRPr lang="fr-FR" sz="105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92" y="2797167"/>
            <a:ext cx="654003" cy="6461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450" y="2047350"/>
            <a:ext cx="2732317" cy="13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44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17379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Evaluation du webinaire</a:t>
            </a:r>
          </a:p>
        </p:txBody>
      </p:sp>
    </p:spTree>
    <p:extLst>
      <p:ext uri="{BB962C8B-B14F-4D97-AF65-F5344CB8AC3E}">
        <p14:creationId xmlns:p14="http://schemas.microsoft.com/office/powerpoint/2010/main" val="4572855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Sido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229" y="3506771"/>
            <a:ext cx="16337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A3A3A3"/>
                </a:solidFill>
                <a:latin typeface="Roboto" panose="02000000000000000000" pitchFamily="2" charset="0"/>
              </a:rPr>
              <a:t>slido.com</a:t>
            </a:r>
            <a:r>
              <a:rPr lang="fr-FR" sz="1050" dirty="0">
                <a:solidFill>
                  <a:srgbClr val="A3A3A3"/>
                </a:solidFill>
                <a:latin typeface="Roboto" panose="02000000000000000000" pitchFamily="2" charset="0"/>
              </a:rPr>
              <a:t> avec </a:t>
            </a:r>
            <a:r>
              <a:rPr lang="fr-FR" sz="1050" b="1" dirty="0">
                <a:solidFill>
                  <a:srgbClr val="A3A3A3"/>
                </a:solidFill>
                <a:latin typeface="Roboto" panose="02000000000000000000" pitchFamily="2" charset="0"/>
              </a:rPr>
              <a:t>#902443</a:t>
            </a:r>
            <a:endParaRPr lang="fr-FR" sz="105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19" y="2797167"/>
            <a:ext cx="654003" cy="6461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25" y="1016440"/>
            <a:ext cx="1975083" cy="16602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326" y="2883997"/>
            <a:ext cx="1964482" cy="15681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497" y="3647138"/>
            <a:ext cx="1633469" cy="983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25072" y="4047039"/>
            <a:ext cx="95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15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8406338" cy="33075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/>
              <a:t>3 critères principaux : </a:t>
            </a:r>
            <a:r>
              <a:rPr lang="fr-FR" sz="1600" b="1">
                <a:solidFill>
                  <a:schemeClr val="accent3">
                    <a:lumMod val="75000"/>
                  </a:schemeClr>
                </a:solidFill>
              </a:rPr>
              <a:t>excellence, impact, qualité et efficience de la mise en œuvre</a:t>
            </a:r>
          </a:p>
          <a:p>
            <a:pPr marL="717750" lvl="2" indent="-285750">
              <a:spcBef>
                <a:spcPts val="0"/>
              </a:spcBef>
              <a:spcAft>
                <a:spcPts val="1000"/>
              </a:spcAft>
              <a:buClr>
                <a:srgbClr val="F3DB2B"/>
              </a:buClr>
              <a:buFont typeface="Wingdings" panose="05000000000000000000" pitchFamily="2" charset="2"/>
              <a:buChar char="Ø"/>
            </a:pPr>
            <a:r>
              <a:rPr lang="fr-FR" sz="1600" i="1">
                <a:solidFill>
                  <a:srgbClr val="00008D"/>
                </a:solidFill>
              </a:rPr>
              <a:t>attention aux sous critères &amp; pondération différente selon le programme de travail 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</a:pPr>
            <a:r>
              <a:rPr lang="fr-FR" sz="1600" b="1">
                <a:solidFill>
                  <a:schemeClr val="tx2"/>
                </a:solidFill>
              </a:rPr>
              <a:t>évaluation par les pairs </a:t>
            </a:r>
            <a:r>
              <a:rPr lang="fr-FR" sz="1600">
                <a:solidFill>
                  <a:schemeClr val="tx2"/>
                </a:solidFill>
              </a:rPr>
              <a:t>: comités d’experts indépendants, les « </a:t>
            </a:r>
            <a:r>
              <a:rPr lang="fr-FR" sz="1600" b="1">
                <a:solidFill>
                  <a:schemeClr val="tx2"/>
                </a:solidFill>
              </a:rPr>
              <a:t>experts-évaluateurs</a:t>
            </a:r>
            <a:r>
              <a:rPr lang="fr-FR" sz="1600">
                <a:solidFill>
                  <a:schemeClr val="tx2"/>
                </a:solidFill>
              </a:rPr>
              <a:t> »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600"/>
              <a:t>processus d’évaluation en 1 ou 2 étapes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600"/>
              <a:t>temps pour l’évaluation : </a:t>
            </a:r>
            <a:r>
              <a:rPr lang="fr-FR" sz="1600" b="1"/>
              <a:t>5 mois maximum </a:t>
            </a:r>
            <a:r>
              <a:rPr lang="fr-FR" sz="1600"/>
              <a:t>(</a:t>
            </a:r>
            <a:r>
              <a:rPr lang="fr-FR" sz="1600" b="1"/>
              <a:t>+3 </a:t>
            </a:r>
            <a:r>
              <a:rPr lang="fr-FR" sz="1600" b="0"/>
              <a:t>contractualisation) </a:t>
            </a:r>
            <a:r>
              <a:rPr lang="fr-FR" sz="1600"/>
              <a:t> </a:t>
            </a:r>
            <a:r>
              <a:rPr lang="fr-FR" sz="1600" b="0"/>
              <a:t>= </a:t>
            </a:r>
            <a:r>
              <a:rPr lang="fr-FR" sz="1600"/>
              <a:t>8 mois </a:t>
            </a:r>
            <a:r>
              <a:rPr lang="fr-FR" sz="1600" b="0"/>
              <a:t>de la date limite au début du projet «</a:t>
            </a:r>
            <a:r>
              <a:rPr lang="fr-FR" sz="1600" b="0" i="1"/>
              <a:t>time to </a:t>
            </a:r>
            <a:r>
              <a:rPr lang="fr-FR" sz="1600" b="0" i="1" err="1"/>
              <a:t>grant</a:t>
            </a:r>
            <a:r>
              <a:rPr lang="fr-FR" sz="1600" b="0"/>
              <a:t>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500" b="0">
                <a:solidFill>
                  <a:schemeClr val="tx2">
                    <a:lumMod val="60000"/>
                    <a:lumOff val="40000"/>
                  </a:schemeClr>
                </a:solidFill>
              </a:rPr>
              <a:t>taille des propositions réduite : </a:t>
            </a:r>
            <a:r>
              <a:rPr lang="fr-FR" sz="1500" b="0" i="1">
                <a:solidFill>
                  <a:schemeClr val="tx2">
                    <a:lumMod val="60000"/>
                    <a:lumOff val="40000"/>
                  </a:schemeClr>
                </a:solidFill>
              </a:rPr>
              <a:t>Part B </a:t>
            </a:r>
            <a:r>
              <a:rPr lang="fr-FR" sz="1500" b="0">
                <a:solidFill>
                  <a:schemeClr val="tx2">
                    <a:lumMod val="60000"/>
                    <a:lumOff val="40000"/>
                  </a:schemeClr>
                </a:solidFill>
              </a:rPr>
              <a:t>de 45 pages max (CSA: 30) =&gt; moins d’infos demandées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500" b="0">
                <a:solidFill>
                  <a:schemeClr val="tx2">
                    <a:lumMod val="60000"/>
                    <a:lumOff val="40000"/>
                  </a:schemeClr>
                </a:solidFill>
              </a:rPr>
              <a:t>notion de portefeuilles de projets : appels du Conseil européen de l’innovation (EIC) et missions</a:t>
            </a:r>
          </a:p>
          <a:p>
            <a:pPr>
              <a:spcAft>
                <a:spcPts val="1000"/>
              </a:spcAft>
            </a:pPr>
            <a:endParaRPr lang="fr-FR" sz="150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000"/>
              </a:spcAft>
            </a:pPr>
            <a:r>
              <a:rPr lang="fr-FR" sz="1500"/>
              <a:t> </a:t>
            </a:r>
            <a:endParaRPr lang="fr-FR" sz="140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9998" y="1107364"/>
            <a:ext cx="8424000" cy="456274"/>
          </a:xfrm>
        </p:spPr>
        <p:txBody>
          <a:bodyPr/>
          <a:lstStyle/>
          <a:p>
            <a:r>
              <a:rPr lang="fr-FR"/>
              <a:t>L’évaluation des projets Horizon Europe </a:t>
            </a:r>
          </a:p>
        </p:txBody>
      </p:sp>
    </p:spTree>
    <p:extLst>
      <p:ext uri="{BB962C8B-B14F-4D97-AF65-F5344CB8AC3E}">
        <p14:creationId xmlns:p14="http://schemas.microsoft.com/office/powerpoint/2010/main" val="348451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424000" cy="720000"/>
          </a:xfrm>
        </p:spPr>
        <p:txBody>
          <a:bodyPr/>
          <a:lstStyle/>
          <a:p>
            <a:pPr algn="r"/>
            <a:r>
              <a:rPr lang="fr-FR" sz="2000"/>
              <a:t>L’évaluation des projets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23528" y="1094765"/>
            <a:ext cx="8676498" cy="336387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>
                <a:solidFill>
                  <a:srgbClr val="00008D"/>
                </a:solidFill>
              </a:rPr>
              <a:t>3 critères principaux d’évaluation: </a:t>
            </a:r>
            <a:r>
              <a:rPr lang="fr-FR" sz="1500" b="1">
                <a:solidFill>
                  <a:srgbClr val="00008D"/>
                </a:solidFill>
              </a:rPr>
              <a:t>excellence, impact, qualité et efficience de la mise en œuvre</a:t>
            </a:r>
          </a:p>
          <a:p>
            <a:pPr marL="717750" lvl="2" indent="-285750">
              <a:spcBef>
                <a:spcPts val="0"/>
              </a:spcBef>
              <a:spcAft>
                <a:spcPts val="1000"/>
              </a:spcAft>
              <a:buClr>
                <a:srgbClr val="F3DB2B"/>
              </a:buClr>
              <a:buFont typeface="Wingdings" panose="05000000000000000000" pitchFamily="2" charset="2"/>
              <a:buChar char="Ø"/>
            </a:pPr>
            <a:r>
              <a:rPr lang="fr-FR" sz="1500" b="1">
                <a:solidFill>
                  <a:srgbClr val="00008D"/>
                </a:solidFill>
              </a:rPr>
              <a:t>Attention </a:t>
            </a:r>
            <a:r>
              <a:rPr lang="fr-FR" sz="1500">
                <a:solidFill>
                  <a:srgbClr val="00008D"/>
                </a:solidFill>
              </a:rPr>
              <a:t>aux critères supplémentaires &amp; pondération différente du programme de travail 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</a:pPr>
            <a:r>
              <a:rPr lang="fr-FR" sz="1500">
                <a:solidFill>
                  <a:srgbClr val="00008D"/>
                </a:solidFill>
              </a:rPr>
              <a:t>processus d’évaluation en </a:t>
            </a:r>
            <a:r>
              <a:rPr lang="fr-FR" sz="1500" b="1">
                <a:solidFill>
                  <a:srgbClr val="00008D"/>
                </a:solidFill>
              </a:rPr>
              <a:t>1 ou 2 étapes</a:t>
            </a:r>
          </a:p>
          <a:p>
            <a:pPr marL="285750" lvl="1" indent="-285750">
              <a:spcBef>
                <a:spcPts val="0"/>
              </a:spcBef>
              <a:spcAft>
                <a:spcPts val="1000"/>
              </a:spcAft>
            </a:pPr>
            <a:r>
              <a:rPr lang="fr-FR" sz="1500" b="1">
                <a:solidFill>
                  <a:srgbClr val="00008D"/>
                </a:solidFill>
              </a:rPr>
              <a:t>évaluation par les pairs</a:t>
            </a:r>
            <a:r>
              <a:rPr lang="fr-FR" sz="1500">
                <a:solidFill>
                  <a:srgbClr val="00008D"/>
                </a:solidFill>
              </a:rPr>
              <a:t>: comités d’experts indépendants, les « experts-évaluateurs »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500">
                <a:solidFill>
                  <a:srgbClr val="00008D"/>
                </a:solidFill>
              </a:rPr>
              <a:t>temps dévolu à l’évaluation: </a:t>
            </a:r>
            <a:r>
              <a:rPr lang="fr-FR" sz="1500" b="1">
                <a:solidFill>
                  <a:srgbClr val="00008D"/>
                </a:solidFill>
              </a:rPr>
              <a:t>5 mois maximum </a:t>
            </a:r>
            <a:r>
              <a:rPr lang="fr-FR" sz="1500">
                <a:solidFill>
                  <a:srgbClr val="00008D"/>
                </a:solidFill>
              </a:rPr>
              <a:t>(+ 3 mois de contractualisation)</a:t>
            </a:r>
          </a:p>
          <a:p>
            <a:endParaRPr lang="fr-FR" sz="1400">
              <a:solidFill>
                <a:srgbClr val="00008D"/>
              </a:solidFill>
            </a:endParaRPr>
          </a:p>
          <a:p>
            <a:pPr>
              <a:tabLst>
                <a:tab pos="623888" algn="l"/>
              </a:tabLst>
            </a:pPr>
            <a:r>
              <a:rPr lang="fr-FR" sz="1400" b="1" u="sng">
                <a:solidFill>
                  <a:srgbClr val="00008D"/>
                </a:solidFill>
              </a:rPr>
              <a:t> Nouveautés: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>
                <a:solidFill>
                  <a:srgbClr val="00008D"/>
                </a:solidFill>
              </a:rPr>
              <a:t>Réduction de la taille des propositions: 45 page maximum (30 pour les CSA)  avec moins d’infos demandées </a:t>
            </a:r>
            <a:endParaRPr lang="fr-FR" sz="1300" b="1">
              <a:solidFill>
                <a:srgbClr val="0000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>
                <a:solidFill>
                  <a:srgbClr val="00008D"/>
                </a:solidFill>
              </a:rPr>
              <a:t>« Droit de réagir »: permettant des remarques des proposants en cours d’évaluation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>
                <a:solidFill>
                  <a:srgbClr val="00008D"/>
                </a:solidFill>
              </a:rPr>
              <a:t>« Evaluation à l’aveugle »: propositions anonymes en 1</a:t>
            </a:r>
            <a:r>
              <a:rPr lang="fr-FR" sz="1300" baseline="30000">
                <a:solidFill>
                  <a:srgbClr val="00008D"/>
                </a:solidFill>
              </a:rPr>
              <a:t>ère</a:t>
            </a:r>
            <a:r>
              <a:rPr lang="fr-FR" sz="1300">
                <a:solidFill>
                  <a:srgbClr val="00008D"/>
                </a:solidFill>
              </a:rPr>
              <a:t> étape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fr-FR" sz="1300">
                <a:solidFill>
                  <a:srgbClr val="00008D"/>
                </a:solidFill>
              </a:rPr>
              <a:t>L’approche en portfolio, qui s’appliquera aux appels du Conseil européen de l’innovation (EIC) et aux missions </a:t>
            </a:r>
            <a:r>
              <a:rPr lang="fr-FR" sz="1400">
                <a:solidFill>
                  <a:srgbClr val="00008D"/>
                </a:solidFill>
              </a:rPr>
              <a:t>(à ce jour, </a:t>
            </a:r>
            <a:r>
              <a:rPr lang="fr-FR" sz="1400"/>
              <a:t>Adaptation au changement climatique, Cancer, Santé des océans, des mers, des eaux côtières et continentales, Villes intelligentes et neutres en carbone et Santé des sols et alimentation)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00">
              <a:solidFill>
                <a:srgbClr val="00008D"/>
              </a:solidFill>
            </a:endParaRPr>
          </a:p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92280" y="3651870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i="1">
                <a:solidFill>
                  <a:srgbClr val="00008D"/>
                </a:solidFill>
              </a:rPr>
              <a:t>pilotes sur 2/3 appels</a:t>
            </a:r>
          </a:p>
        </p:txBody>
      </p:sp>
      <p:sp>
        <p:nvSpPr>
          <p:cNvPr id="8" name="Accolade fermante 7"/>
          <p:cNvSpPr/>
          <p:nvPr/>
        </p:nvSpPr>
        <p:spPr>
          <a:xfrm>
            <a:off x="6912260" y="3718071"/>
            <a:ext cx="72008" cy="360040"/>
          </a:xfrm>
          <a:prstGeom prst="rightBrace">
            <a:avLst/>
          </a:prstGeom>
          <a:ln w="19050">
            <a:solidFill>
              <a:srgbClr val="000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97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processus d’évaluation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85850" y="1107667"/>
            <a:ext cx="6572298" cy="3558336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7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processus d’évaluation </a:t>
            </a:r>
          </a:p>
        </p:txBody>
      </p:sp>
      <p:sp>
        <p:nvSpPr>
          <p:cNvPr id="10" name="Espace réservé du contenu 9"/>
          <p:cNvSpPr txBox="1">
            <a:spLocks noGrp="1"/>
          </p:cNvSpPr>
          <p:nvPr>
            <p:ph sz="quarter" idx="14"/>
          </p:nvPr>
        </p:nvSpPr>
        <p:spPr>
          <a:xfrm>
            <a:off x="359999" y="2027849"/>
            <a:ext cx="413999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tx2"/>
                </a:solidFill>
              </a:rPr>
              <a:t>3 à 5 experts- évaluateurs </a:t>
            </a:r>
            <a:r>
              <a:rPr lang="fr-FR" sz="1400">
                <a:solidFill>
                  <a:schemeClr val="tx2"/>
                </a:solidFill>
              </a:rPr>
              <a:t>en fonction de la taille des projets</a:t>
            </a:r>
          </a:p>
          <a:p>
            <a:endParaRPr lang="fr-FR" sz="1400">
              <a:solidFill>
                <a:schemeClr val="tx2"/>
              </a:solidFill>
            </a:endParaRPr>
          </a:p>
          <a:p>
            <a:r>
              <a:rPr lang="fr-FR" sz="1400">
                <a:solidFill>
                  <a:schemeClr val="tx2"/>
                </a:solidFill>
              </a:rPr>
              <a:t>La CE nomme</a:t>
            </a:r>
            <a:r>
              <a:rPr lang="fr-FR" sz="1400" b="1">
                <a:solidFill>
                  <a:schemeClr val="tx2"/>
                </a:solidFill>
              </a:rPr>
              <a:t> un référent</a:t>
            </a:r>
            <a:r>
              <a:rPr lang="fr-FR" sz="1400">
                <a:solidFill>
                  <a:schemeClr val="tx2"/>
                </a:solidFill>
              </a:rPr>
              <a:t> (point de contact) pour l’expert</a:t>
            </a:r>
          </a:p>
          <a:p>
            <a:endParaRPr lang="fr-FR" sz="1200">
              <a:solidFill>
                <a:schemeClr val="tx2"/>
              </a:solidFill>
            </a:endParaRPr>
          </a:p>
          <a:p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36917"/>
          <a:stretch/>
        </p:blipFill>
        <p:spPr bwMode="auto">
          <a:xfrm>
            <a:off x="5004047" y="843337"/>
            <a:ext cx="3779951" cy="395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97366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u_PPT_arial_01.pptx" id="{977E0EF1-B815-449E-BE3E-2E4880A83C44}" vid="{831B6462-BE65-47FD-9319-768ED33083A3}"/>
    </a:ext>
  </a:extLst>
</a:theme>
</file>

<file path=ppt/theme/theme2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u_PPT_arial_01.pptx" id="{977E0EF1-B815-449E-BE3E-2E4880A83C44}" vid="{831B6462-BE65-47FD-9319-768ED33083A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B7F2AF7DA6E41BB7A813B07B8D974" ma:contentTypeVersion="2" ma:contentTypeDescription="Create a new document." ma:contentTypeScope="" ma:versionID="e86587922631ddc69968199d0a5d96a5">
  <xsd:schema xmlns:xsd="http://www.w3.org/2001/XMLSchema" xmlns:xs="http://www.w3.org/2001/XMLSchema" xmlns:p="http://schemas.microsoft.com/office/2006/metadata/properties" xmlns:ns2="f768c497-490d-4e64-8389-a75279e03a5a" targetNamespace="http://schemas.microsoft.com/office/2006/metadata/properties" ma:root="true" ma:fieldsID="6470579c9831ede3ee83ffdcb6e67954" ns2:_="">
    <xsd:import namespace="f768c497-490d-4e64-8389-a75279e03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8c497-490d-4e64-8389-a75279e03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CE370-64E6-4087-952D-C12D4CA2A4B6}">
  <ds:schemaRefs>
    <ds:schemaRef ds:uri="f768c497-490d-4e64-8389-a75279e03a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BB1A96-3253-4909-BED3-D6910D7918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768c497-490d-4e64-8389-a75279e03a5a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7F19C4-3D5E-4EBF-98A7-77B89D908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MODL-PPT-HEU-PCN-JF</Template>
  <TotalTime>8</TotalTime>
  <Words>3232</Words>
  <Application>Microsoft Office PowerPoint</Application>
  <PresentationFormat>Affichage à l'écran (16:9)</PresentationFormat>
  <Paragraphs>444</Paragraphs>
  <Slides>56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56</vt:i4>
      </vt:variant>
    </vt:vector>
  </HeadingPairs>
  <TitlesOfParts>
    <vt:vector size="63" baseType="lpstr">
      <vt:lpstr>Arial</vt:lpstr>
      <vt:lpstr>Calibri</vt:lpstr>
      <vt:lpstr>Marianne</vt:lpstr>
      <vt:lpstr>Roboto</vt:lpstr>
      <vt:lpstr>Wingdings</vt:lpstr>
      <vt:lpstr>OPÉRATEURS</vt:lpstr>
      <vt:lpstr>OPÉRATEURS</vt:lpstr>
      <vt:lpstr>w</vt:lpstr>
      <vt:lpstr>Présentation PowerPoint</vt:lpstr>
      <vt:lpstr>Présentation PowerPoint</vt:lpstr>
      <vt:lpstr>Présentation PowerPoint</vt:lpstr>
      <vt:lpstr>Présentation PowerPoint</vt:lpstr>
      <vt:lpstr>L’évaluation des projets Horizon Europe </vt:lpstr>
      <vt:lpstr>L’évaluation des projets</vt:lpstr>
      <vt:lpstr>Le processus d’évaluation </vt:lpstr>
      <vt:lpstr>Le processus d’évaluation </vt:lpstr>
      <vt:lpstr>Explications des notes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Le « mode » projet</vt:lpstr>
      <vt:lpstr>Le « système » projet</vt:lpstr>
      <vt:lpstr>La recette du succès</vt:lpstr>
      <vt:lpstr>Présentation PowerPoint</vt:lpstr>
      <vt:lpstr>La dimension du genre dans Horizon Europe</vt:lpstr>
      <vt:lpstr>Nouveauté dans Horizon Europe</vt:lpstr>
      <vt:lpstr>Pourquoi intégrer la dimension du genre dans les travaux de recherche?</vt:lpstr>
      <vt:lpstr>Exemples de questions à vous poser</vt:lpstr>
      <vt:lpstr>Un exemple 1/3</vt:lpstr>
      <vt:lpstr>Un exemple 2/3</vt:lpstr>
      <vt:lpstr>Un exemple 3/3</vt:lpstr>
      <vt:lpstr>Présentation PowerPoint</vt:lpstr>
      <vt:lpstr>Présentation PowerPoint</vt:lpstr>
      <vt:lpstr>Présentation PowerPoint</vt:lpstr>
      <vt:lpstr>Les consignes données aux évaluateurs</vt:lpstr>
      <vt:lpstr>Quelles SHS pour des projets du cluster 5 climat/énergie ?</vt:lpstr>
      <vt:lpstr>Deux  success stories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retenir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FANNY SCHULTZ</dc:creator>
  <cp:lastModifiedBy>ROUSSELLE Maryline</cp:lastModifiedBy>
  <cp:revision>17</cp:revision>
  <cp:lastPrinted>2021-03-22T15:32:01Z</cp:lastPrinted>
  <dcterms:created xsi:type="dcterms:W3CDTF">2021-03-05T07:58:18Z</dcterms:created>
  <dcterms:modified xsi:type="dcterms:W3CDTF">2022-04-15T07:12:05Z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0x010100D5FB7F2AF7DA6E41BB7A813B07B8D974</vt:lpwstr>
  </property>
</Properties>
</file>