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6"/>
  </p:notesMasterIdLst>
  <p:handoutMasterIdLst>
    <p:handoutMasterId r:id="rId7"/>
  </p:handoutMasterIdLst>
  <p:sldIdLst>
    <p:sldId id="364" r:id="rId2"/>
    <p:sldId id="365" r:id="rId3"/>
    <p:sldId id="366" r:id="rId4"/>
    <p:sldId id="367" r:id="rId5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ÉRATEURS" id="{0B896E98-F45E-4768-8620-EDDF394BE181}">
          <p14:sldIdLst>
            <p14:sldId id="364"/>
            <p14:sldId id="365"/>
            <p14:sldId id="366"/>
            <p14:sldId id="3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BELLE RONDAUD" initials="AR" lastIdx="3" clrIdx="0">
    <p:extLst>
      <p:ext uri="{19B8F6BF-5375-455C-9EA6-DF929625EA0E}">
        <p15:presenceInfo xmlns:p15="http://schemas.microsoft.com/office/powerpoint/2012/main" userId="S-1-5-21-1616320312-2655828719-4280963109-700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076"/>
    <a:srgbClr val="EC13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1" autoAdjust="0"/>
    <p:restoredTop sz="93978" autoAdjust="0"/>
  </p:normalViewPr>
  <p:slideViewPr>
    <p:cSldViewPr showGuides="1">
      <p:cViewPr varScale="1">
        <p:scale>
          <a:sx n="86" d="100"/>
          <a:sy n="86" d="100"/>
        </p:scale>
        <p:origin x="1116" y="8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544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D897012-7FF6-704A-9088-93ACEFB220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BEEC68-1116-A24A-AD79-7B70DE510B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C479D-4687-E740-9789-857CF0267E23}" type="datetimeFigureOut">
              <a:rPr lang="fr-FR" smtClean="0"/>
              <a:t>03/03/2022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513078-4837-CD44-8134-B2F5EC6201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67E4C-36F1-A146-B373-CD678EBB6C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0D87D-3887-3549-A415-10DFF9EDA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136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03/03/2022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fr-FR" smtClean="0"/>
          </a:p>
        </p:txBody>
      </p:sp>
      <p:sp>
        <p:nvSpPr>
          <p:cNvPr id="2" name="Espace réservé de l'en-tête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 smtClean="0"/>
              <a:t>Infoday NMBP - 7 juillet 2015- Villeurbanne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046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fr-FR" smtClean="0"/>
          </a:p>
        </p:txBody>
      </p:sp>
      <p:sp>
        <p:nvSpPr>
          <p:cNvPr id="2" name="Espace réservé de l'en-tête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 smtClean="0"/>
              <a:t>Infoday NMBP - 7 juillet 2015- Villeurbanne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144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 altLang="fr-FR" smtClean="0"/>
          </a:p>
        </p:txBody>
      </p:sp>
      <p:sp>
        <p:nvSpPr>
          <p:cNvPr id="2" name="Espace réservé de l'en-tête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FR" smtClean="0"/>
              <a:t>Infoday NMBP - 7 juillet 2015- Villeurbanne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213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  <a:prstGeom prst="rect">
            <a:avLst/>
          </a:prstGeo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direction/service interministérielle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571B293-EB6B-9149-9E08-668EB7F04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60" y="0"/>
            <a:ext cx="9152690" cy="515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0B3ED864-6123-8B40-8783-2DF8831D7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759" y="5358"/>
            <a:ext cx="9152690" cy="5152964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3528" y="1851671"/>
            <a:ext cx="1468036" cy="1516966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1115616" y="2346046"/>
            <a:ext cx="7668384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none" baseline="0">
                <a:solidFill>
                  <a:schemeClr val="tx2"/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994054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995686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FB55AB75-56F3-004E-8A4E-57EB4CAB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2" name="Espace réservé du numéro de diapositive 7">
            <a:extLst>
              <a:ext uri="{FF2B5EF4-FFF2-40B4-BE49-F238E27FC236}">
                <a16:creationId xmlns:a16="http://schemas.microsoft.com/office/drawing/2014/main" id="{4527032A-C74F-2941-8AD5-E7F64BD5B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3528" y="1111091"/>
            <a:ext cx="8442808" cy="3574645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827585" y="1111092"/>
            <a:ext cx="7560840" cy="3574645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7" name="Espace réservé de la date 1">
            <a:extLst>
              <a:ext uri="{FF2B5EF4-FFF2-40B4-BE49-F238E27FC236}">
                <a16:creationId xmlns:a16="http://schemas.microsoft.com/office/drawing/2014/main" id="{9748505C-3D2A-D74D-9CDB-23720A2B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9" name="Espace réservé du numéro de diapositive 7">
            <a:extLst>
              <a:ext uri="{FF2B5EF4-FFF2-40B4-BE49-F238E27FC236}">
                <a16:creationId xmlns:a16="http://schemas.microsoft.com/office/drawing/2014/main" id="{98F10018-47D8-6540-8D30-5845FE97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13159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923928" y="324000"/>
            <a:ext cx="4860072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995686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1" name="Espace réservé de la date 1">
            <a:extLst>
              <a:ext uri="{FF2B5EF4-FFF2-40B4-BE49-F238E27FC236}">
                <a16:creationId xmlns:a16="http://schemas.microsoft.com/office/drawing/2014/main" id="{9F5F8F36-9414-6946-BDAE-0A76E569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6426336" y="4876006"/>
            <a:ext cx="1170000" cy="26749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5" name="Espace réservé du numéro de diapositive 7">
            <a:extLst>
              <a:ext uri="{FF2B5EF4-FFF2-40B4-BE49-F238E27FC236}">
                <a16:creationId xmlns:a16="http://schemas.microsoft.com/office/drawing/2014/main" id="{39B13F4C-6D78-BF47-94DF-EE7823417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7596336" y="4803998"/>
            <a:ext cx="1170000" cy="339502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9257" y="1413356"/>
            <a:ext cx="7886700" cy="326350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3" name="Espace réservé du pied de page 1"/>
          <p:cNvSpPr txBox="1">
            <a:spLocks/>
          </p:cNvSpPr>
          <p:nvPr userDrawn="1"/>
        </p:nvSpPr>
        <p:spPr>
          <a:xfrm>
            <a:off x="3416532" y="0"/>
            <a:ext cx="5727469" cy="23758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aseline="0" noProof="0" dirty="0" err="1" smtClean="0"/>
              <a:t>Webinaire</a:t>
            </a:r>
            <a:r>
              <a:rPr lang="en-US" sz="1200" baseline="0" noProof="0" dirty="0" smtClean="0"/>
              <a:t> Horizon Europe – Clean Hydrogen -  29/03/</a:t>
            </a:r>
            <a:r>
              <a:rPr lang="en-US" sz="1200" noProof="0" dirty="0" smtClean="0"/>
              <a:t>2022</a:t>
            </a:r>
            <a:endParaRPr lang="en-US" sz="1200" noProof="0" dirty="0"/>
          </a:p>
        </p:txBody>
      </p:sp>
    </p:spTree>
    <p:extLst>
      <p:ext uri="{BB962C8B-B14F-4D97-AF65-F5344CB8AC3E}">
        <p14:creationId xmlns:p14="http://schemas.microsoft.com/office/powerpoint/2010/main" val="2886705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220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66D15CC7-BC12-A746-B153-F1F8A3C7E67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288" y="0"/>
            <a:ext cx="9152690" cy="5152964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113159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995686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15" name="Espace réservé de la date 1">
            <a:extLst>
              <a:ext uri="{FF2B5EF4-FFF2-40B4-BE49-F238E27FC236}">
                <a16:creationId xmlns:a16="http://schemas.microsoft.com/office/drawing/2014/main" id="{516EDC64-47E8-C044-91BA-F715A5EFFEFD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6426336" y="4783500"/>
            <a:ext cx="1170000" cy="360000"/>
          </a:xfrm>
          <a:prstGeom prst="rect">
            <a:avLst/>
          </a:prstGeom>
        </p:spPr>
        <p:txBody>
          <a:bodyPr/>
          <a:lstStyle>
            <a:lvl1pPr>
              <a:defRPr sz="750"/>
            </a:lvl1pPr>
          </a:lstStyle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16" name="Espace réservé du numéro de diapositive 7">
            <a:extLst>
              <a:ext uri="{FF2B5EF4-FFF2-40B4-BE49-F238E27FC236}">
                <a16:creationId xmlns:a16="http://schemas.microsoft.com/office/drawing/2014/main" id="{C6D56E85-7DD2-5140-A94B-D4C7F3090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596336" y="4783500"/>
            <a:ext cx="1170000" cy="360000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13" r:id="rId6"/>
    <p:sldLayoutId id="2147483814" r:id="rId7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728292"/>
            <a:ext cx="6858000" cy="448502"/>
          </a:xfrm>
        </p:spPr>
        <p:txBody>
          <a:bodyPr/>
          <a:lstStyle/>
          <a:p>
            <a:r>
              <a:rPr lang="fr-FR" dirty="0" smtClean="0"/>
              <a:t>29/03/2022 – Webinaire Horizon Europe/Clean </a:t>
            </a:r>
            <a:r>
              <a:rPr lang="fr-FR" dirty="0" err="1" smtClean="0"/>
              <a:t>Hydrogen</a:t>
            </a: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ctrTitle"/>
          </p:nvPr>
        </p:nvSpPr>
        <p:spPr>
          <a:xfrm>
            <a:off x="224444" y="2211710"/>
            <a:ext cx="8304414" cy="1046404"/>
          </a:xfrm>
        </p:spPr>
        <p:txBody>
          <a:bodyPr>
            <a:noAutofit/>
          </a:bodyPr>
          <a:lstStyle/>
          <a:p>
            <a:r>
              <a:rPr lang="en-US" sz="2800" b="0" i="1" dirty="0" smtClean="0"/>
              <a:t>Pitching </a:t>
            </a:r>
            <a:r>
              <a:rPr lang="en-US" sz="2800" b="0" i="1" dirty="0"/>
              <a:t>session </a:t>
            </a:r>
            <a:br>
              <a:rPr lang="en-US" sz="2800" b="0" i="1" dirty="0"/>
            </a:br>
            <a:r>
              <a:rPr lang="en-US" sz="2800" b="0" i="1" dirty="0"/>
              <a:t>for project ideas and proposition of competencies</a:t>
            </a:r>
          </a:p>
        </p:txBody>
      </p:sp>
    </p:spTree>
    <p:extLst>
      <p:ext uri="{BB962C8B-B14F-4D97-AF65-F5344CB8AC3E}">
        <p14:creationId xmlns:p14="http://schemas.microsoft.com/office/powerpoint/2010/main" val="30435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fr-FR" sz="1200" b="1" dirty="0" smtClean="0"/>
              <a:t>The first slide must present:</a:t>
            </a:r>
          </a:p>
          <a:p>
            <a:pPr lvl="1"/>
            <a:r>
              <a:rPr lang="en-US" altLang="fr-FR" sz="1200" dirty="0" smtClean="0"/>
              <a:t>Your name</a:t>
            </a:r>
          </a:p>
          <a:p>
            <a:pPr lvl="1"/>
            <a:r>
              <a:rPr lang="en-US" altLang="fr-FR" sz="1200" dirty="0" smtClean="0"/>
              <a:t>The name of your organization and its type (academic, industry, SME, RTO…)</a:t>
            </a:r>
          </a:p>
          <a:p>
            <a:pPr lvl="1"/>
            <a:r>
              <a:rPr lang="en-US" altLang="fr-FR" sz="1200" dirty="0" smtClean="0"/>
              <a:t>The Department / team you work in </a:t>
            </a:r>
          </a:p>
          <a:p>
            <a:pPr lvl="1"/>
            <a:r>
              <a:rPr lang="en-US" altLang="fr-FR" sz="1200" dirty="0" smtClean="0"/>
              <a:t>The Expertise of this </a:t>
            </a:r>
            <a:r>
              <a:rPr lang="en-US" altLang="fr-FR" sz="1200" dirty="0"/>
              <a:t>Department / team </a:t>
            </a:r>
          </a:p>
          <a:p>
            <a:r>
              <a:rPr lang="en-US" altLang="fr-FR" b="1" dirty="0" smtClean="0">
                <a:latin typeface="+mj-lt"/>
              </a:rPr>
              <a:t>Please do not forget to add:</a:t>
            </a:r>
          </a:p>
          <a:p>
            <a:pPr lvl="1"/>
            <a:r>
              <a:rPr lang="en-US" altLang="fr-FR" sz="1200" dirty="0" smtClean="0">
                <a:latin typeface="+mj-lt"/>
              </a:rPr>
              <a:t>Your contact (email and phone number) </a:t>
            </a:r>
          </a:p>
          <a:p>
            <a:pPr lvl="1"/>
            <a:r>
              <a:rPr lang="en-US" altLang="fr-FR" sz="1200" dirty="0" smtClean="0">
                <a:latin typeface="+mj-lt"/>
              </a:rPr>
              <a:t>Your web page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64884" y="291078"/>
            <a:ext cx="1679807" cy="956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20784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fr-FR" sz="1200" b="1" dirty="0" smtClean="0">
                <a:latin typeface="+mj-lt"/>
              </a:rPr>
              <a:t>If you want to present a project idea, on slide 2 and 3 please indicate:</a:t>
            </a:r>
          </a:p>
          <a:p>
            <a:pPr lvl="1"/>
            <a:r>
              <a:rPr lang="en-US" altLang="fr-FR" sz="1200" dirty="0" smtClean="0"/>
              <a:t>Project title (if there is one already)</a:t>
            </a:r>
          </a:p>
          <a:p>
            <a:pPr lvl="1"/>
            <a:r>
              <a:rPr lang="en-US" altLang="fr-FR" sz="1200" dirty="0" smtClean="0"/>
              <a:t>Topic(s) foreseen</a:t>
            </a:r>
          </a:p>
          <a:p>
            <a:pPr lvl="1"/>
            <a:r>
              <a:rPr lang="en-US" altLang="fr-FR" sz="1200" dirty="0" smtClean="0"/>
              <a:t>Short description of the project</a:t>
            </a:r>
          </a:p>
          <a:p>
            <a:pPr lvl="1"/>
            <a:r>
              <a:rPr lang="en-US" altLang="fr-FR" sz="1200" dirty="0" smtClean="0"/>
              <a:t>Current consortium (if there is one) </a:t>
            </a:r>
          </a:p>
          <a:p>
            <a:pPr lvl="1"/>
            <a:r>
              <a:rPr lang="en-US" altLang="fr-FR" sz="1200" dirty="0" smtClean="0"/>
              <a:t>Type of partners you need</a:t>
            </a:r>
          </a:p>
          <a:p>
            <a:pPr eaLnBrk="1" hangingPunct="1"/>
            <a:endParaRPr lang="en-US" altLang="fr-FR" dirty="0" smtClean="0"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64884" y="291078"/>
            <a:ext cx="1679807" cy="956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4486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fr-FR" sz="1200" b="1" dirty="0">
                <a:latin typeface="+mj-lt"/>
              </a:rPr>
              <a:t>If you want to present a </a:t>
            </a:r>
            <a:r>
              <a:rPr lang="en-US" altLang="fr-FR" sz="1200" b="1" dirty="0" smtClean="0">
                <a:latin typeface="+mj-lt"/>
              </a:rPr>
              <a:t>competence offer, on </a:t>
            </a:r>
            <a:r>
              <a:rPr lang="en-US" altLang="fr-FR" sz="1200" b="1" dirty="0">
                <a:latin typeface="+mj-lt"/>
              </a:rPr>
              <a:t>slide 2 and 3 please indicate:</a:t>
            </a:r>
          </a:p>
          <a:p>
            <a:pPr lvl="1"/>
            <a:r>
              <a:rPr lang="en-GB" altLang="fr-FR" sz="1200" dirty="0" smtClean="0"/>
              <a:t>Your expertise and competencies and those of: your organisation /department /team</a:t>
            </a:r>
          </a:p>
          <a:p>
            <a:pPr lvl="1"/>
            <a:r>
              <a:rPr lang="en-GB" altLang="fr-FR" sz="1200" dirty="0" smtClean="0"/>
              <a:t>The topics you are interested in </a:t>
            </a:r>
            <a:r>
              <a:rPr lang="en-US" altLang="fr-FR" sz="1200" dirty="0" smtClean="0"/>
              <a:t>(one </a:t>
            </a:r>
            <a:r>
              <a:rPr lang="en-US" altLang="fr-FR" sz="1200" dirty="0"/>
              <a:t>or </a:t>
            </a:r>
            <a:r>
              <a:rPr lang="en-US" altLang="fr-FR" sz="1200" dirty="0" smtClean="0"/>
              <a:t>some </a:t>
            </a:r>
            <a:r>
              <a:rPr lang="en-US" altLang="fr-FR" sz="1200" dirty="0"/>
              <a:t>topics</a:t>
            </a:r>
            <a:r>
              <a:rPr lang="en-US" altLang="fr-FR" sz="1200" dirty="0" smtClean="0"/>
              <a:t>)</a:t>
            </a:r>
            <a:endParaRPr lang="en-GB" altLang="fr-FR" sz="1200" dirty="0" smtClean="0"/>
          </a:p>
          <a:p>
            <a:pPr lvl="1"/>
            <a:r>
              <a:rPr lang="en-GB" altLang="fr-FR" sz="1200" dirty="0" smtClean="0"/>
              <a:t>Your previous or current participations in projects in this field</a:t>
            </a:r>
            <a:endParaRPr lang="en-GB" altLang="fr-FR" sz="1200" b="1" dirty="0" smtClean="0"/>
          </a:p>
          <a:p>
            <a:endParaRPr lang="en-GB" altLang="fr-FR" b="1" dirty="0" smtClean="0"/>
          </a:p>
          <a:p>
            <a:pPr eaLnBrk="1" hangingPunct="1"/>
            <a:endParaRPr lang="en-US" altLang="fr-FR" dirty="0" smtClean="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64884" y="291078"/>
            <a:ext cx="1679807" cy="9564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50" dirty="0">
                <a:solidFill>
                  <a:schemeClr val="tx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30449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8FCDB1F8-448A-9B4E-9E75-912673BA5B96}" vid="{365F31D6-8738-E34B-8C61-30CB0CD3BBA7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20954</TotalTime>
  <Words>197</Words>
  <Application>Microsoft Office PowerPoint</Application>
  <PresentationFormat>Affichage à l'écran (16:9)</PresentationFormat>
  <Paragraphs>26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OPÉRATEURS</vt:lpstr>
      <vt:lpstr>Pitching session  for project ideas and proposition of competencies</vt:lpstr>
      <vt:lpstr>Présentation PowerPoint</vt:lpstr>
      <vt:lpstr>Présentation PowerPoint</vt:lpstr>
      <vt:lpstr>Présentation PowerPoint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</dc:title>
  <dc:subject>Client</dc:subject>
  <dc:creator>Microsoft Office User</dc:creator>
  <cp:lastModifiedBy>ANNABELLE RONDAUD</cp:lastModifiedBy>
  <cp:revision>249</cp:revision>
  <dcterms:created xsi:type="dcterms:W3CDTF">2020-10-27T08:44:50Z</dcterms:created>
  <dcterms:modified xsi:type="dcterms:W3CDTF">2022-03-03T10:57:56Z</dcterms:modified>
</cp:coreProperties>
</file>