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5"/>
  </p:notesMasterIdLst>
  <p:handoutMasterIdLst>
    <p:handoutMasterId r:id="rId6"/>
  </p:handoutMasterIdLst>
  <p:sldIdLst>
    <p:sldId id="331" r:id="rId2"/>
    <p:sldId id="327" r:id="rId3"/>
    <p:sldId id="333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C32"/>
    <a:srgbClr val="0C5076"/>
    <a:srgbClr val="EC1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 showGuides="1">
      <p:cViewPr varScale="1">
        <p:scale>
          <a:sx n="130" d="100"/>
          <a:sy n="130" d="100"/>
        </p:scale>
        <p:origin x="86" y="13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54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897012-7FF6-704A-9088-93ACEFB220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BEEC68-1116-A24A-AD79-7B70DE510B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C479D-4687-E740-9789-857CF0267E23}" type="datetimeFigureOut">
              <a:rPr lang="fr-FR" smtClean="0"/>
              <a:t>25/01/2022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513078-4837-CD44-8134-B2F5EC6201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67E4C-36F1-A146-B373-CD678EBB6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0D87D-3887-3549-A415-10DFF9EDA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36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25/01/2022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 userDrawn="1"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851671"/>
            <a:ext cx="1468036" cy="1516966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971600" y="1596525"/>
            <a:ext cx="7668384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none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03544" y="180000"/>
            <a:ext cx="2662792" cy="133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994054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3528" y="1111091"/>
            <a:ext cx="8442808" cy="3574645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827585" y="1111092"/>
            <a:ext cx="7560840" cy="357464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23928" y="324000"/>
            <a:ext cx="4860072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19427" y="175956"/>
            <a:ext cx="1164572" cy="584615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 userDrawn="1">
            <p:ph type="title"/>
          </p:nvPr>
        </p:nvSpPr>
        <p:spPr bwMode="gray">
          <a:xfrm>
            <a:off x="359999" y="113159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 userDrawn="1">
            <p:ph type="body" idx="1"/>
          </p:nvPr>
        </p:nvSpPr>
        <p:spPr bwMode="gray">
          <a:xfrm>
            <a:off x="359999" y="1995686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>
            <a:lvl1pPr>
              <a:defRPr sz="750"/>
            </a:lvl1pPr>
          </a:lstStyle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horizon-europe.gouv.fr/sites/default/files/2022-01/les-topics-des-premiers-appels-2022-du-programme-de-travail-cluster4-num-rique-pdf-544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73608411-CEF7-FF4A-AAEA-BB7C02F9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050332" y="1707654"/>
            <a:ext cx="7740392" cy="1656184"/>
          </a:xfrm>
        </p:spPr>
        <p:txBody>
          <a:bodyPr/>
          <a:lstStyle/>
          <a:p>
            <a:r>
              <a:rPr lang="fr-FR" sz="2800" dirty="0"/>
              <a:t>General </a:t>
            </a:r>
            <a:r>
              <a:rPr lang="fr-FR" sz="2800" dirty="0" smtClean="0"/>
              <a:t>information</a:t>
            </a:r>
          </a:p>
          <a:p>
            <a:r>
              <a:rPr lang="fr-FR" sz="1600" dirty="0" smtClean="0">
                <a:solidFill>
                  <a:srgbClr val="F5DC32"/>
                </a:solidFill>
              </a:rPr>
              <a:t>Organisation </a:t>
            </a:r>
            <a:r>
              <a:rPr lang="fr-FR" sz="1600" dirty="0" err="1">
                <a:solidFill>
                  <a:srgbClr val="F5DC32"/>
                </a:solidFill>
              </a:rPr>
              <a:t>name</a:t>
            </a:r>
            <a:r>
              <a:rPr lang="fr-FR" sz="1600" dirty="0">
                <a:solidFill>
                  <a:srgbClr val="F5DC32"/>
                </a:solidFill>
              </a:rPr>
              <a:t> : </a:t>
            </a:r>
            <a:r>
              <a:rPr lang="fr-FR" sz="1600" dirty="0" smtClean="0">
                <a:solidFill>
                  <a:srgbClr val="F5DC32"/>
                </a:solidFill>
              </a:rPr>
              <a:t>	</a:t>
            </a:r>
            <a:r>
              <a:rPr lang="fr-FR" sz="1600" i="1" dirty="0" smtClean="0">
                <a:solidFill>
                  <a:srgbClr val="C00000"/>
                </a:solidFill>
              </a:rPr>
              <a:t>Nom de l’organisation</a:t>
            </a:r>
            <a:endParaRPr lang="fr-FR" sz="1600" i="1" dirty="0">
              <a:solidFill>
                <a:srgbClr val="C00000"/>
              </a:solidFill>
            </a:endParaRPr>
          </a:p>
          <a:p>
            <a:r>
              <a:rPr lang="en-US" altLang="en-US" sz="1600" dirty="0">
                <a:solidFill>
                  <a:srgbClr val="F5DC32"/>
                </a:solidFill>
              </a:rPr>
              <a:t>Contact name	</a:t>
            </a:r>
            <a:r>
              <a:rPr lang="en-US" altLang="en-US" sz="1600" dirty="0" smtClean="0">
                <a:solidFill>
                  <a:srgbClr val="F5DC32"/>
                </a:solidFill>
              </a:rPr>
              <a:t> : 	</a:t>
            </a:r>
            <a:r>
              <a:rPr lang="fr-FR" sz="1600" i="1" dirty="0" smtClean="0">
                <a:solidFill>
                  <a:srgbClr val="C00000"/>
                </a:solidFill>
              </a:rPr>
              <a:t>Prénom Nom</a:t>
            </a:r>
            <a:endParaRPr lang="en-US" altLang="en-US" sz="1600" i="1" dirty="0">
              <a:solidFill>
                <a:srgbClr val="C00000"/>
              </a:solidFill>
            </a:endParaRPr>
          </a:p>
          <a:p>
            <a:r>
              <a:rPr lang="en-US" altLang="en-US" sz="1600" dirty="0" smtClean="0">
                <a:solidFill>
                  <a:srgbClr val="F5DC32"/>
                </a:solidFill>
              </a:rPr>
              <a:t>Email address: 		</a:t>
            </a:r>
            <a:r>
              <a:rPr lang="fr-FR" sz="1600" i="1" dirty="0" smtClean="0">
                <a:solidFill>
                  <a:srgbClr val="C00000"/>
                </a:solidFill>
              </a:rPr>
              <a:t>xxx[at]</a:t>
            </a:r>
            <a:r>
              <a:rPr lang="fr-FR" sz="1600" i="1" dirty="0" err="1" smtClean="0">
                <a:solidFill>
                  <a:srgbClr val="C00000"/>
                </a:solidFill>
              </a:rPr>
              <a:t>yyyy</a:t>
            </a:r>
            <a:endParaRPr lang="en-US" sz="1600" dirty="0">
              <a:solidFill>
                <a:srgbClr val="C00000"/>
              </a:solidFill>
            </a:endParaRPr>
          </a:p>
          <a:p>
            <a:endParaRPr lang="en-US" sz="1600" dirty="0">
              <a:solidFill>
                <a:srgbClr val="C00000"/>
              </a:solidFill>
            </a:endParaRPr>
          </a:p>
          <a:p>
            <a:endParaRPr lang="fr-FR" dirty="0" smtClean="0"/>
          </a:p>
          <a:p>
            <a:r>
              <a:rPr lang="fr-FR" sz="2800" dirty="0" err="1"/>
              <a:t>Targetted</a:t>
            </a:r>
            <a:r>
              <a:rPr lang="fr-FR" sz="2800" dirty="0"/>
              <a:t> topics</a:t>
            </a:r>
            <a:r>
              <a:rPr lang="fr-FR" sz="2800" dirty="0" smtClean="0"/>
              <a:t>: (maximum 3</a:t>
            </a:r>
            <a:r>
              <a:rPr lang="fr-FR" sz="2800" dirty="0" smtClean="0"/>
              <a:t>)</a:t>
            </a:r>
          </a:p>
          <a:p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Exemple :</a:t>
            </a:r>
            <a:r>
              <a:rPr lang="fr-FR" sz="2800" dirty="0"/>
              <a:t> </a:t>
            </a:r>
            <a:r>
              <a:rPr lang="fr-F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HORIZON-CL4-2022-DATA-01-01</a:t>
            </a:r>
            <a:endParaRPr lang="fr-FR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Voir cette liste</a:t>
            </a:r>
            <a:endParaRPr lang="fr-FR" sz="20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483518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948264" y="4619332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5DC32"/>
                </a:solidFill>
              </a:rPr>
              <a:t>Le jeudi 3/2/2022</a:t>
            </a:r>
            <a:endParaRPr lang="fr-FR" b="1" dirty="0">
              <a:solidFill>
                <a:srgbClr val="F5DC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8" y="1274054"/>
            <a:ext cx="8424000" cy="720000"/>
          </a:xfrm>
        </p:spPr>
        <p:txBody>
          <a:bodyPr/>
          <a:lstStyle/>
          <a:p>
            <a:r>
              <a:rPr lang="fr-FR" dirty="0" err="1"/>
              <a:t>Competencies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59998" y="1994054"/>
            <a:ext cx="8316458" cy="2530800"/>
          </a:xfrm>
        </p:spPr>
        <p:txBody>
          <a:bodyPr/>
          <a:lstStyle/>
          <a:p>
            <a:r>
              <a:rPr lang="en-IE" dirty="0" smtClean="0"/>
              <a:t>Short presentation of the organisation activities</a:t>
            </a:r>
            <a:endParaRPr lang="en-IE" dirty="0"/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  <a:p>
            <a:r>
              <a:rPr lang="en-IE" dirty="0"/>
              <a:t>The skills </a:t>
            </a:r>
            <a:r>
              <a:rPr lang="en-IE" dirty="0" smtClean="0"/>
              <a:t>the organisation bring to the projects</a:t>
            </a:r>
            <a:endParaRPr lang="en-IE" dirty="0"/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8" y="1274054"/>
            <a:ext cx="8424000" cy="720000"/>
          </a:xfrm>
        </p:spPr>
        <p:txBody>
          <a:bodyPr/>
          <a:lstStyle/>
          <a:p>
            <a:r>
              <a:rPr lang="en-US" altLang="en-US" dirty="0"/>
              <a:t>Project idea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59998" y="1994054"/>
            <a:ext cx="8316458" cy="2530800"/>
          </a:xfrm>
        </p:spPr>
        <p:txBody>
          <a:bodyPr/>
          <a:lstStyle/>
          <a:p>
            <a:r>
              <a:rPr lang="en-IE" dirty="0"/>
              <a:t>Describe your project idea</a:t>
            </a:r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partie</a:t>
            </a:r>
          </a:p>
          <a:p>
            <a:endParaRPr lang="en-IE" dirty="0"/>
          </a:p>
          <a:p>
            <a:r>
              <a:rPr lang="en-IE" dirty="0" smtClean="0"/>
              <a:t>Complementary </a:t>
            </a:r>
            <a:r>
              <a:rPr lang="en-IE" dirty="0"/>
              <a:t>skills you need </a:t>
            </a:r>
            <a:r>
              <a:rPr lang="en-IE" dirty="0" smtClean="0"/>
              <a:t>to </a:t>
            </a:r>
            <a:r>
              <a:rPr lang="en-IE" dirty="0"/>
              <a:t>your consortium</a:t>
            </a:r>
          </a:p>
          <a:p>
            <a:pPr lvl="1"/>
            <a:r>
              <a:rPr lang="fr-FR" dirty="0" smtClean="0"/>
              <a:t>Sous-titre </a:t>
            </a:r>
            <a:r>
              <a:rPr lang="fr-FR" dirty="0"/>
              <a:t>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915816" y="195486"/>
            <a:ext cx="42883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accent4">
                    <a:lumMod val="75000"/>
                  </a:schemeClr>
                </a:solidFill>
              </a:rPr>
              <a:t>Cette planche est utile seulement</a:t>
            </a:r>
            <a:r>
              <a:rPr lang="fr-FR" sz="1100" dirty="0" smtClean="0">
                <a:solidFill>
                  <a:schemeClr val="accent4">
                    <a:lumMod val="75000"/>
                  </a:schemeClr>
                </a:solidFill>
              </a:rPr>
              <a:t> si </a:t>
            </a:r>
            <a:r>
              <a:rPr lang="fr-FR" sz="1100" dirty="0">
                <a:solidFill>
                  <a:schemeClr val="accent4">
                    <a:lumMod val="75000"/>
                  </a:schemeClr>
                </a:solidFill>
              </a:rPr>
              <a:t>vous avez une idée de projet </a:t>
            </a:r>
          </a:p>
        </p:txBody>
      </p:sp>
    </p:spTree>
    <p:extLst>
      <p:ext uri="{BB962C8B-B14F-4D97-AF65-F5344CB8AC3E}">
        <p14:creationId xmlns:p14="http://schemas.microsoft.com/office/powerpoint/2010/main" val="16323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428</TotalTime>
  <Words>127</Words>
  <Application>Microsoft Office PowerPoint</Application>
  <PresentationFormat>Affichage à l'écran (16:9)</PresentationFormat>
  <Paragraphs>33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OPÉRATEURS</vt:lpstr>
      <vt:lpstr>Présentation PowerPoint</vt:lpstr>
      <vt:lpstr>Competencies</vt:lpstr>
      <vt:lpstr>Project idea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subject>Client</dc:subject>
  <dc:creator>Microsoft Office User</dc:creator>
  <cp:lastModifiedBy>NACHEF Armand</cp:lastModifiedBy>
  <cp:revision>32</cp:revision>
  <dcterms:created xsi:type="dcterms:W3CDTF">2020-10-27T08:44:50Z</dcterms:created>
  <dcterms:modified xsi:type="dcterms:W3CDTF">2022-01-25T16:13:08Z</dcterms:modified>
</cp:coreProperties>
</file>