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6F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63441-F8A1-41B8-9BA6-BF026D766ED1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C0E3E-D6D5-45BC-8A6A-ADC149A39CEB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891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221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784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978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702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Figur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223CDF8-5301-4A36-BBE1-45AA7CF77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761178C2-A92E-438B-BE53-4F442A0449A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30250" y="1876425"/>
            <a:ext cx="10728000" cy="4038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indsætte graf/tabel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Horizon Europe. Denmark – France Cooperation on Space. Webinar 4 June, 2021</a:t>
            </a:r>
            <a:endParaRPr lang="da-DK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‹N°›</a:t>
            </a:fld>
            <a:endParaRPr lang="da-DK" dirty="0"/>
          </a:p>
        </p:txBody>
      </p:sp>
      <p:sp>
        <p:nvSpPr>
          <p:cNvPr id="10" name="Date Placeholder 9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199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456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121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065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14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240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346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037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59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29E91-221B-40EB-A301-FD5B04A222BD}" type="datetimeFigureOut">
              <a:rPr lang="da-DK" smtClean="0"/>
              <a:t>05-01-2022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185DC-D3D2-42F5-BB01-F98974D1D5A0}" type="slidenum">
              <a:rPr lang="da-DK" smtClean="0"/>
              <a:t>‹N°›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315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6502" y="354168"/>
            <a:ext cx="10515600" cy="8211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L’espace</a:t>
            </a:r>
            <a:r>
              <a:rPr lang="en-US" dirty="0"/>
              <a:t> </a:t>
            </a:r>
            <a:r>
              <a:rPr lang="en-US" dirty="0" smtClean="0"/>
              <a:t>au </a:t>
            </a:r>
            <a:r>
              <a:rPr lang="en-US" dirty="0" err="1" smtClean="0"/>
              <a:t>coeur</a:t>
            </a:r>
            <a:r>
              <a:rPr lang="en-US" dirty="0" smtClean="0"/>
              <a:t> des clusters du </a:t>
            </a:r>
            <a:r>
              <a:rPr lang="en-US" dirty="0" err="1" smtClean="0"/>
              <a:t>progamme</a:t>
            </a:r>
            <a:r>
              <a:rPr lang="en-US" dirty="0" smtClean="0"/>
              <a:t> Horizon Europe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304366"/>
              </p:ext>
            </p:extLst>
          </p:nvPr>
        </p:nvGraphicFramePr>
        <p:xfrm>
          <a:off x="3316027" y="1236133"/>
          <a:ext cx="1845345" cy="1827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7668"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Cluster 2 : 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Culture, Creativity and Inclusive Society </a:t>
                      </a:r>
                      <a:endParaRPr lang="fr-FR" sz="14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143"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Innovative Research on the European Cultural Heritage and the Cultural and Creative Industries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994090"/>
              </p:ext>
            </p:extLst>
          </p:nvPr>
        </p:nvGraphicFramePr>
        <p:xfrm>
          <a:off x="5624128" y="1236133"/>
          <a:ext cx="2067727" cy="1731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7815"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Cluster 3 : 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Civil Security for Society </a:t>
                      </a:r>
                      <a:endParaRPr lang="fr-FR" sz="14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866">
                <a:tc>
                  <a:txBody>
                    <a:bodyPr/>
                    <a:lstStyle/>
                    <a:p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Fighting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crime and </a:t>
                      </a:r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866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Border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management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774">
                <a:tc>
                  <a:txBody>
                    <a:bodyPr/>
                    <a:lstStyle/>
                    <a:p>
                      <a:r>
                        <a:rPr lang="fr-FR" sz="1200" b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Disaster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resilient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society</a:t>
                      </a:r>
                      <a:endParaRPr lang="fr-FR" sz="1200" b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537240"/>
              </p:ext>
            </p:extLst>
          </p:nvPr>
        </p:nvGraphicFramePr>
        <p:xfrm>
          <a:off x="8458736" y="1236133"/>
          <a:ext cx="2067727" cy="238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9780"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Cluster 4 : 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Digital</a:t>
                      </a:r>
                      <a:r>
                        <a:rPr lang="en-US" sz="1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Industry and Space</a:t>
                      </a:r>
                      <a:endParaRPr lang="fr-FR" sz="14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113">
                <a:tc>
                  <a:txBody>
                    <a:bodyPr/>
                    <a:lstStyle/>
                    <a:p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Twin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green and digital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transition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113">
                <a:tc>
                  <a:txBody>
                    <a:bodyPr/>
                    <a:lstStyle/>
                    <a:p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Digitised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resource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-efficient and </a:t>
                      </a:r>
                      <a:r>
                        <a:rPr lang="fr-FR" sz="1200" b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resilient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72">
                <a:tc>
                  <a:txBody>
                    <a:bodyPr/>
                    <a:lstStyle/>
                    <a:p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World </a:t>
                      </a:r>
                      <a:r>
                        <a:rPr lang="fr-FR" sz="1200" b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leading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data and </a:t>
                      </a:r>
                      <a:r>
                        <a:rPr lang="fr-FR" sz="1200" b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computing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technologies</a:t>
                      </a:r>
                      <a:endParaRPr lang="fr-FR" sz="1200" b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076059"/>
              </p:ext>
            </p:extLst>
          </p:nvPr>
        </p:nvGraphicFramePr>
        <p:xfrm>
          <a:off x="1344947" y="3491011"/>
          <a:ext cx="2945004" cy="2538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Cluster 5 :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Climate, Energy and Mobility</a:t>
                      </a:r>
                      <a:endParaRPr lang="fr-FR" sz="1400" b="1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Climate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sciences and </a:t>
                      </a:r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responses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(D1)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881">
                <a:tc>
                  <a:txBody>
                    <a:bodyPr/>
                    <a:lstStyle/>
                    <a:p>
                      <a:r>
                        <a:rPr lang="en-US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Sustainable, secure and competitive energy supply (D3)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Clean and competitive solutions for all transport modes 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(D5)</a:t>
                      </a:r>
                      <a:endParaRPr lang="en-US" sz="1200" b="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370">
                <a:tc>
                  <a:txBody>
                    <a:bodyPr/>
                    <a:lstStyle/>
                    <a:p>
                      <a:r>
                        <a:rPr lang="en-US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Safe, Resilient Transport and Smart Mobility services for passengers and goods (D6)</a:t>
                      </a:r>
                      <a:endParaRPr lang="fr-FR" sz="1200" b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539503"/>
              </p:ext>
            </p:extLst>
          </p:nvPr>
        </p:nvGraphicFramePr>
        <p:xfrm>
          <a:off x="4755103" y="3503924"/>
          <a:ext cx="3494593" cy="32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Cluster 6 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Food, </a:t>
                      </a:r>
                      <a:r>
                        <a:rPr kumimoji="0" lang="fr-FR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Bioeconomy</a:t>
                      </a: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Natural </a:t>
                      </a:r>
                      <a:r>
                        <a:rPr kumimoji="0" lang="fr-FR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Resources</a:t>
                      </a: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Agriculture and </a:t>
                      </a:r>
                      <a:r>
                        <a:rPr kumimoji="0" lang="fr-FR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  <a:endParaRPr kumimoji="0" lang="fr-FR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60">
                <a:tc>
                  <a:txBody>
                    <a:bodyPr/>
                    <a:lstStyle/>
                    <a:p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Biodiversity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ecosystem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services 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60"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Circular economy and </a:t>
                      </a:r>
                      <a:r>
                        <a:rPr lang="en-US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bioeconomy</a:t>
                      </a:r>
                      <a:r>
                        <a:rPr lang="en-US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sectors 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60"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Clean environment and zero pollution 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60"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Land, ocean and water for climate action 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60"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Resilient, inclusive, healthy and green rural, coastal and urban communities 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60"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Innovative governance, environmental observations and digital solutions in support of the Green Deal </a:t>
                      </a:r>
                      <a:endParaRPr lang="fr-FR" sz="12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983306"/>
              </p:ext>
            </p:extLst>
          </p:nvPr>
        </p:nvGraphicFramePr>
        <p:xfrm>
          <a:off x="1467761" y="1236133"/>
          <a:ext cx="1464826" cy="104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Cluster 1 : </a:t>
                      </a:r>
                      <a:r>
                        <a:rPr lang="fr-FR" sz="14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endParaRPr lang="fr-FR" sz="14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12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endParaRPr lang="fr-FR" sz="12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0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194</Words>
  <Application>Microsoft Office PowerPoint</Application>
  <PresentationFormat>Grand écran</PresentationFormat>
  <Paragraphs>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L’espace au coeur des clusters du progamme Horizon Europe 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 is everywhere in Horizon Europe!</dc:title>
  <dc:creator>Cecilie Tornøe</dc:creator>
  <cp:lastModifiedBy>ISABELLE DE SUTTER</cp:lastModifiedBy>
  <cp:revision>15</cp:revision>
  <dcterms:created xsi:type="dcterms:W3CDTF">2021-06-16T08:08:49Z</dcterms:created>
  <dcterms:modified xsi:type="dcterms:W3CDTF">2022-01-05T14:24:10Z</dcterms:modified>
</cp:coreProperties>
</file>