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5A31AC-0121-47AD-9369-BB39E8EFB386}" v="353" dt="2021-11-17T18:47:04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27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611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593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115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2433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8162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13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493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748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589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795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078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017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645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65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60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A635-BBF8-4DD5-B255-FD06155A847F}" type="datetimeFigureOut">
              <a:rPr lang="sk-SK" smtClean="0"/>
              <a:t>17. 11. 2021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835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z.Poprawka@polsca.pan.pl" TargetMode="External"/><Relationship Id="rId2" Type="http://schemas.openxmlformats.org/officeDocument/2006/relationships/hyperlink" Target="mailto:agota.david@mfa.gov.h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>
            <a:extLst>
              <a:ext uri="{FF2B5EF4-FFF2-40B4-BE49-F238E27FC236}">
                <a16:creationId xmlns:a16="http://schemas.microsoft.com/office/drawing/2014/main" id="{30F76E93-286A-44DC-9CEB-6CA8A7D0DE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298775" y="1028288"/>
            <a:ext cx="9144000" cy="3589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br>
              <a:rPr lang="sk-SK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sz="2000" b="1" cap="all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satellite Earth Observation - Copernicus services</a:t>
            </a:r>
            <a:br>
              <a:rPr lang="hu-H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b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networking event</a:t>
            </a:r>
            <a:br>
              <a:rPr lang="sk-SK" altLang="pl-PL" sz="3600" b="1" dirty="0">
                <a:latin typeface="+mj-lt"/>
              </a:rPr>
            </a:br>
            <a:br>
              <a:rPr lang="sk-SK" altLang="pl-PL" sz="3600" b="1" dirty="0">
                <a:latin typeface="+mj-lt"/>
              </a:rPr>
            </a:br>
            <a:r>
              <a:rPr lang="en-GB" altLang="pl-PL" sz="3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PRESENTATION TITLE (edit)</a:t>
            </a:r>
            <a:br>
              <a:rPr lang="en-GB" altLang="pl-PL" sz="3200" b="1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pl-PL" sz="20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Speaker name (edit)</a:t>
            </a:r>
            <a:br>
              <a:rPr lang="en-GB" altLang="pl-PL" sz="2000" b="1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pl-PL" sz="20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Organisation (edit)</a:t>
            </a:r>
            <a:br>
              <a:rPr lang="sk-SK" altLang="pl-PL" sz="2000" b="1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altLang="en-US" sz="20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67C4C8-FA20-469F-9257-217C665CABDB}"/>
              </a:ext>
            </a:extLst>
          </p:cNvPr>
          <p:cNvSpPr txBox="1"/>
          <p:nvPr/>
        </p:nvSpPr>
        <p:spPr>
          <a:xfrm>
            <a:off x="234919" y="5233887"/>
            <a:ext cx="3757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Logo of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organization</a:t>
            </a:r>
            <a:r>
              <a:rPr lang="sk-SK" dirty="0"/>
              <a:t>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1E0A745F-D458-48CE-AF68-C17E6504B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09" y="142755"/>
            <a:ext cx="3077271" cy="957175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2CA31C1-2344-4233-9E4F-8CFFE8B71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3063"/>
                    </a14:imgEffect>
                    <a14:imgEffect>
                      <a14:saturation sat="19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812" y="71113"/>
            <a:ext cx="1603473" cy="105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66481"/>
            <a:ext cx="8596668" cy="1320800"/>
          </a:xfrm>
        </p:spPr>
        <p:txBody>
          <a:bodyPr>
            <a:normAutofit/>
          </a:bodyPr>
          <a:lstStyle/>
          <a:p>
            <a:r>
              <a:rPr lang="sk-SK" altLang="pl-PL" dirty="0" err="1">
                <a:solidFill>
                  <a:srgbClr val="002060"/>
                </a:solidFill>
              </a:rPr>
              <a:t>Topic</a:t>
            </a:r>
            <a:r>
              <a:rPr lang="sk-SK" altLang="pl-PL" dirty="0">
                <a:solidFill>
                  <a:srgbClr val="002060"/>
                </a:solidFill>
              </a:rPr>
              <a:t> and </a:t>
            </a:r>
            <a:r>
              <a:rPr lang="sk-SK" altLang="pl-PL" dirty="0" err="1">
                <a:solidFill>
                  <a:srgbClr val="002060"/>
                </a:solidFill>
              </a:rPr>
              <a:t>project</a:t>
            </a:r>
            <a:r>
              <a:rPr lang="sk-SK" altLang="pl-PL" dirty="0">
                <a:solidFill>
                  <a:srgbClr val="002060"/>
                </a:solidFill>
              </a:rPr>
              <a:t> idea (</a:t>
            </a:r>
            <a:r>
              <a:rPr lang="sk-SK" altLang="pl-PL" dirty="0" err="1">
                <a:solidFill>
                  <a:srgbClr val="002060"/>
                </a:solidFill>
              </a:rPr>
              <a:t>edit</a:t>
            </a:r>
            <a:r>
              <a:rPr lang="sk-SK" altLang="pl-PL" dirty="0">
                <a:solidFill>
                  <a:srgbClr val="002060"/>
                </a:solidFill>
              </a:rPr>
              <a:t>)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59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en-GB" altLang="pl-PL" b="1" dirty="0">
                <a:solidFill>
                  <a:srgbClr val="006491"/>
                </a:solidFill>
              </a:rPr>
              <a:t>Possible topic or topics </a:t>
            </a:r>
            <a:r>
              <a:rPr lang="sk-SK" altLang="pl-PL" b="1" dirty="0">
                <a:solidFill>
                  <a:srgbClr val="006491"/>
                </a:solidFill>
              </a:rPr>
              <a:t>of </a:t>
            </a:r>
            <a:r>
              <a:rPr lang="sk-SK" altLang="pl-PL" b="1" dirty="0" err="1">
                <a:solidFill>
                  <a:srgbClr val="006491"/>
                </a:solidFill>
              </a:rPr>
              <a:t>Horizon</a:t>
            </a:r>
            <a:r>
              <a:rPr lang="sk-SK" altLang="pl-PL" b="1" dirty="0">
                <a:solidFill>
                  <a:srgbClr val="006491"/>
                </a:solidFill>
              </a:rPr>
              <a:t> </a:t>
            </a:r>
            <a:r>
              <a:rPr lang="sk-SK" altLang="pl-PL" b="1" dirty="0" err="1">
                <a:solidFill>
                  <a:srgbClr val="006491"/>
                </a:solidFill>
              </a:rPr>
              <a:t>Europe</a:t>
            </a:r>
            <a:r>
              <a:rPr lang="sk-SK" altLang="pl-PL" b="1" dirty="0">
                <a:solidFill>
                  <a:srgbClr val="006491"/>
                </a:solidFill>
              </a:rPr>
              <a:t> </a:t>
            </a:r>
            <a:r>
              <a:rPr lang="sk-SK" altLang="pl-PL" b="1" dirty="0" err="1">
                <a:solidFill>
                  <a:srgbClr val="006491"/>
                </a:solidFill>
              </a:rPr>
              <a:t>call</a:t>
            </a:r>
            <a:r>
              <a:rPr lang="sk-SK" altLang="pl-PL" b="1" dirty="0">
                <a:solidFill>
                  <a:srgbClr val="006491"/>
                </a:solidFill>
              </a:rPr>
              <a:t> </a:t>
            </a:r>
            <a:r>
              <a:rPr lang="en-GB" altLang="pl-PL" b="1" dirty="0">
                <a:solidFill>
                  <a:srgbClr val="006491"/>
                </a:solidFill>
              </a:rPr>
              <a:t>you wish to address</a:t>
            </a:r>
          </a:p>
          <a:p>
            <a:pPr marL="0" indent="0" algn="ctr">
              <a:buNone/>
            </a:pPr>
            <a:r>
              <a:rPr lang="en-GB" altLang="pl-PL" b="1" dirty="0">
                <a:solidFill>
                  <a:srgbClr val="006491"/>
                </a:solidFill>
              </a:rPr>
              <a:t>(Refer to slide 5 and 6 for instructions)</a:t>
            </a:r>
            <a:endParaRPr lang="sk-SK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BlokTextu 6">
            <a:extLst>
              <a:ext uri="{FF2B5EF4-FFF2-40B4-BE49-F238E27FC236}">
                <a16:creationId xmlns:a16="http://schemas.microsoft.com/office/drawing/2014/main" id="{B77F1E26-31E8-4210-8CB4-815221EA8489}"/>
              </a:ext>
            </a:extLst>
          </p:cNvPr>
          <p:cNvSpPr txBox="1"/>
          <p:nvPr/>
        </p:nvSpPr>
        <p:spPr>
          <a:xfrm>
            <a:off x="0" y="1"/>
            <a:ext cx="993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Logo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99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14397"/>
            <a:ext cx="8596668" cy="1320800"/>
          </a:xfrm>
        </p:spPr>
        <p:txBody>
          <a:bodyPr>
            <a:normAutofit/>
          </a:bodyPr>
          <a:lstStyle/>
          <a:p>
            <a:r>
              <a:rPr lang="en-GB" altLang="pl-PL" dirty="0">
                <a:solidFill>
                  <a:srgbClr val="002060"/>
                </a:solidFill>
              </a:rPr>
              <a:t>Expertise </a:t>
            </a:r>
            <a:br>
              <a:rPr lang="sk-SK" altLang="pl-PL" dirty="0">
                <a:solidFill>
                  <a:srgbClr val="002060"/>
                </a:solidFill>
              </a:rPr>
            </a:br>
            <a:r>
              <a:rPr lang="sk-SK" altLang="pl-PL" dirty="0">
                <a:solidFill>
                  <a:srgbClr val="002060"/>
                </a:solidFill>
              </a:rPr>
              <a:t>(</a:t>
            </a:r>
            <a:r>
              <a:rPr lang="en-GB" altLang="pl-PL" dirty="0">
                <a:solidFill>
                  <a:srgbClr val="002060"/>
                </a:solidFill>
              </a:rPr>
              <a:t>of your institution/company)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38400"/>
            <a:ext cx="8596668" cy="3602962"/>
          </a:xfrm>
        </p:spPr>
        <p:txBody>
          <a:bodyPr/>
          <a:lstStyle/>
          <a:p>
            <a:pPr marL="0" indent="0">
              <a:buNone/>
            </a:pPr>
            <a:r>
              <a:rPr lang="en-GB" altLang="pl-PL" b="1" dirty="0">
                <a:solidFill>
                  <a:srgbClr val="006491"/>
                </a:solidFill>
              </a:rPr>
              <a:t>Your potential contribution to a consortium</a:t>
            </a:r>
            <a:br>
              <a:rPr lang="en-GB" altLang="pl-PL" b="1" dirty="0">
                <a:solidFill>
                  <a:srgbClr val="006491"/>
                </a:solidFill>
              </a:rPr>
            </a:br>
            <a:r>
              <a:rPr lang="en-GB" altLang="pl-PL" b="1" dirty="0">
                <a:solidFill>
                  <a:srgbClr val="006491"/>
                </a:solidFill>
              </a:rPr>
              <a:t>(Refer to slides 5 and 6 for instructions)</a:t>
            </a:r>
            <a:br>
              <a:rPr lang="en-GB" altLang="pl-PL" b="1" dirty="0">
                <a:solidFill>
                  <a:srgbClr val="006491"/>
                </a:solidFill>
              </a:rPr>
            </a:br>
            <a:r>
              <a:rPr lang="en-GB" altLang="pl-PL" b="1" dirty="0">
                <a:solidFill>
                  <a:srgbClr val="006491"/>
                </a:solidFill>
              </a:rPr>
              <a:t>Keywords</a:t>
            </a:r>
            <a:endParaRPr lang="sk-SK" dirty="0"/>
          </a:p>
        </p:txBody>
      </p:sp>
      <p:sp>
        <p:nvSpPr>
          <p:cNvPr id="4" name="BlokTextu 6">
            <a:extLst>
              <a:ext uri="{FF2B5EF4-FFF2-40B4-BE49-F238E27FC236}">
                <a16:creationId xmlns:a16="http://schemas.microsoft.com/office/drawing/2014/main" id="{CE826DED-0CC6-4AAC-8B6C-FFA39A586AF8}"/>
              </a:ext>
            </a:extLst>
          </p:cNvPr>
          <p:cNvSpPr txBox="1"/>
          <p:nvPr/>
        </p:nvSpPr>
        <p:spPr>
          <a:xfrm>
            <a:off x="0" y="1"/>
            <a:ext cx="993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Logo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446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84899"/>
            <a:ext cx="8596668" cy="1320800"/>
          </a:xfrm>
        </p:spPr>
        <p:txBody>
          <a:bodyPr/>
          <a:lstStyle/>
          <a:p>
            <a:r>
              <a:rPr lang="sk-SK" altLang="pl-PL" dirty="0" err="1">
                <a:solidFill>
                  <a:srgbClr val="002060"/>
                </a:solidFill>
              </a:rPr>
              <a:t>Contact</a:t>
            </a:r>
            <a:r>
              <a:rPr lang="sk-SK" altLang="pl-PL" dirty="0">
                <a:solidFill>
                  <a:srgbClr val="002060"/>
                </a:solidFill>
              </a:rPr>
              <a:t> </a:t>
            </a:r>
            <a:r>
              <a:rPr lang="sk-SK" altLang="pl-PL" dirty="0" err="1">
                <a:solidFill>
                  <a:srgbClr val="002060"/>
                </a:solidFill>
              </a:rPr>
              <a:t>details</a:t>
            </a:r>
            <a:r>
              <a:rPr lang="sk-SK" altLang="pl-PL" dirty="0">
                <a:solidFill>
                  <a:srgbClr val="002060"/>
                </a:solidFill>
              </a:rPr>
              <a:t> 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err="1">
                <a:solidFill>
                  <a:srgbClr val="006491"/>
                </a:solidFill>
              </a:rPr>
              <a:t>Please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insert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your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contact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details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here</a:t>
            </a:r>
            <a:endParaRPr lang="sk-SK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6491"/>
                </a:solidFill>
              </a:rPr>
              <a:t>(</a:t>
            </a:r>
            <a:r>
              <a:rPr lang="sk-SK" b="1" dirty="0" err="1">
                <a:solidFill>
                  <a:srgbClr val="006491"/>
                </a:solidFill>
              </a:rPr>
              <a:t>Refer</a:t>
            </a:r>
            <a:r>
              <a:rPr lang="sk-SK" b="1" dirty="0">
                <a:solidFill>
                  <a:srgbClr val="006491"/>
                </a:solidFill>
              </a:rPr>
              <a:t> to slide 7 </a:t>
            </a:r>
            <a:r>
              <a:rPr lang="sk-SK" b="1" dirty="0" err="1">
                <a:solidFill>
                  <a:srgbClr val="006491"/>
                </a:solidFill>
              </a:rPr>
              <a:t>for</a:t>
            </a:r>
            <a:r>
              <a:rPr lang="sk-SK" b="1" dirty="0">
                <a:solidFill>
                  <a:srgbClr val="006491"/>
                </a:solidFill>
              </a:rPr>
              <a:t> </a:t>
            </a:r>
            <a:r>
              <a:rPr lang="sk-SK" b="1" dirty="0" err="1">
                <a:solidFill>
                  <a:srgbClr val="006491"/>
                </a:solidFill>
              </a:rPr>
              <a:t>instructions</a:t>
            </a:r>
            <a:r>
              <a:rPr lang="sk-SK" b="1" dirty="0">
                <a:solidFill>
                  <a:srgbClr val="006491"/>
                </a:solidFill>
              </a:rPr>
              <a:t>) </a:t>
            </a:r>
            <a:endParaRPr lang="sk-SK" dirty="0"/>
          </a:p>
        </p:txBody>
      </p:sp>
      <p:sp>
        <p:nvSpPr>
          <p:cNvPr id="4" name="BlokTextu 6">
            <a:extLst>
              <a:ext uri="{FF2B5EF4-FFF2-40B4-BE49-F238E27FC236}">
                <a16:creationId xmlns:a16="http://schemas.microsoft.com/office/drawing/2014/main" id="{CDF34DDB-BF5D-43DF-94C7-CB36B4B40A6F}"/>
              </a:ext>
            </a:extLst>
          </p:cNvPr>
          <p:cNvSpPr txBox="1"/>
          <p:nvPr/>
        </p:nvSpPr>
        <p:spPr>
          <a:xfrm>
            <a:off x="0" y="1"/>
            <a:ext cx="993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Logo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793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E0DB3-A9D0-4893-A162-1ED33597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Instruction</a:t>
            </a:r>
            <a:r>
              <a:rPr lang="sk-SK" dirty="0"/>
              <a:t> (1/3)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07698B-1847-477B-B578-806171169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666201" cy="3880773"/>
          </a:xfrm>
        </p:spPr>
        <p:txBody>
          <a:bodyPr/>
          <a:lstStyle/>
          <a:p>
            <a:pPr marL="0" indent="0">
              <a:buNone/>
            </a:pPr>
            <a:br>
              <a:rPr lang="fr-BE" dirty="0"/>
            </a:br>
            <a:r>
              <a:rPr lang="en-GB" altLang="pl-PL" b="1" u="sng" dirty="0">
                <a:cs typeface="Arial" panose="020B0604020202020204" pitchFamily="34" charset="0"/>
              </a:rPr>
              <a:t>Please note the following:</a:t>
            </a:r>
            <a:br>
              <a:rPr lang="en-GB" altLang="pl-PL" u="sng" dirty="0">
                <a:cs typeface="Arial" panose="020B0604020202020204" pitchFamily="34" charset="0"/>
              </a:rPr>
            </a:br>
            <a:endParaRPr lang="pl-PL" altLang="pl-PL" u="sng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pl-PL" dirty="0">
                <a:solidFill>
                  <a:srgbClr val="FF0000"/>
                </a:solidFill>
                <a:cs typeface="Arial" panose="020B0604020202020204" pitchFamily="34" charset="0"/>
              </a:rPr>
              <a:t>Presentations are to be limited to 4 slides.</a:t>
            </a:r>
            <a:br>
              <a:rPr lang="en-GB" altLang="pl-PL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en-GB" altLang="pl-PL" dirty="0">
                <a:cs typeface="Arial" panose="020B0604020202020204" pitchFamily="34" charset="0"/>
              </a:rPr>
              <a:t>The presentations should be in English.</a:t>
            </a:r>
            <a:br>
              <a:rPr lang="en-GB" altLang="pl-PL" dirty="0">
                <a:cs typeface="Arial" panose="020B0604020202020204" pitchFamily="34" charset="0"/>
              </a:rPr>
            </a:br>
            <a:r>
              <a:rPr lang="en-GB" altLang="pl-PL" dirty="0">
                <a:cs typeface="Arial" panose="020B0604020202020204" pitchFamily="34" charset="0"/>
              </a:rPr>
              <a:t>Slides should not be overloaded with information.</a:t>
            </a:r>
            <a:br>
              <a:rPr lang="en-GB" altLang="pl-PL" dirty="0">
                <a:cs typeface="Arial" panose="020B0604020202020204" pitchFamily="34" charset="0"/>
              </a:rPr>
            </a:br>
            <a:r>
              <a:rPr lang="en-GB" altLang="pl-PL" dirty="0">
                <a:cs typeface="Arial" panose="020B0604020202020204" pitchFamily="34" charset="0"/>
              </a:rPr>
              <a:t>Do not use animations or videos, etc.</a:t>
            </a:r>
            <a:br>
              <a:rPr lang="en-GB" altLang="pl-PL" dirty="0">
                <a:cs typeface="Arial" panose="020B0604020202020204" pitchFamily="34" charset="0"/>
              </a:rPr>
            </a:br>
            <a:endParaRPr lang="pl-PL" altLang="pl-PL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pl-PL" dirty="0">
                <a:cs typeface="Arial" panose="020B0604020202020204" pitchFamily="34" charset="0"/>
              </a:rPr>
              <a:t>All flash presentations will be made available </a:t>
            </a:r>
            <a:r>
              <a:rPr lang="pl-PL" altLang="pl-PL" dirty="0">
                <a:cs typeface="Arial" panose="020B0604020202020204" pitchFamily="34" charset="0"/>
              </a:rPr>
              <a:t>to the </a:t>
            </a:r>
            <a:r>
              <a:rPr lang="pl-PL" altLang="pl-PL" dirty="0" err="1">
                <a:cs typeface="Arial" panose="020B0604020202020204" pitchFamily="34" charset="0"/>
              </a:rPr>
              <a:t>registered</a:t>
            </a:r>
            <a:r>
              <a:rPr lang="pl-PL" altLang="pl-PL" dirty="0">
                <a:cs typeface="Arial" panose="020B0604020202020204" pitchFamily="34" charset="0"/>
              </a:rPr>
              <a:t> </a:t>
            </a:r>
            <a:r>
              <a:rPr lang="pl-PL" altLang="pl-PL" dirty="0" err="1">
                <a:cs typeface="Arial" panose="020B0604020202020204" pitchFamily="34" charset="0"/>
              </a:rPr>
              <a:t>participants</a:t>
            </a:r>
            <a:r>
              <a:rPr lang="pl-PL" altLang="pl-PL" dirty="0">
                <a:cs typeface="Arial" panose="020B0604020202020204" pitchFamily="34" charset="0"/>
              </a:rPr>
              <a:t> of the event</a:t>
            </a:r>
            <a:r>
              <a:rPr lang="en-GB" altLang="pl-PL" dirty="0">
                <a:cs typeface="Arial" panose="020B0604020202020204" pitchFamily="34" charset="0"/>
              </a:rPr>
              <a:t>.</a:t>
            </a:r>
            <a:br>
              <a:rPr lang="en-GB" altLang="pl-PL" dirty="0">
                <a:cs typeface="Arial" panose="020B0604020202020204" pitchFamily="34" charset="0"/>
              </a:rPr>
            </a:br>
            <a:endParaRPr lang="pl-PL" altLang="pl-PL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altLang="pl-PL" dirty="0">
                <a:cs typeface="Arial" panose="020B0604020202020204" pitchFamily="34" charset="0"/>
              </a:rPr>
              <a:t>Flash presentations must be submitted to </a:t>
            </a:r>
            <a:r>
              <a:rPr lang="hu-HU" altLang="pl-PL" dirty="0">
                <a:cs typeface="Arial" panose="020B0604020202020204" pitchFamily="34" charset="0"/>
                <a:hlinkClick r:id="rId2"/>
              </a:rPr>
              <a:t>agota.david@mfa.gov.hu</a:t>
            </a:r>
            <a:r>
              <a:rPr lang="hu-HU" altLang="pl-PL" dirty="0">
                <a:cs typeface="Arial" panose="020B0604020202020204" pitchFamily="34" charset="0"/>
              </a:rPr>
              <a:t> and </a:t>
            </a:r>
            <a:r>
              <a:rPr lang="pl-PL" altLang="pl-PL" dirty="0">
                <a:cs typeface="Arial" panose="020B0604020202020204" pitchFamily="34" charset="0"/>
                <a:hlinkClick r:id="rId3"/>
              </a:rPr>
              <a:t>Tomasz.Poprawka@polsca.pan.pl</a:t>
            </a:r>
            <a:r>
              <a:rPr lang="pl-PL" altLang="pl-PL" dirty="0">
                <a:cs typeface="Arial" panose="020B0604020202020204" pitchFamily="34" charset="0"/>
              </a:rPr>
              <a:t> </a:t>
            </a:r>
            <a:r>
              <a:rPr lang="en-GB" altLang="pl-PL" dirty="0">
                <a:cs typeface="Arial" panose="020B0604020202020204" pitchFamily="34" charset="0"/>
              </a:rPr>
              <a:t>no later than </a:t>
            </a:r>
            <a:r>
              <a:rPr lang="hu-HU" altLang="pl-PL" dirty="0">
                <a:solidFill>
                  <a:srgbClr val="FF0000"/>
                </a:solidFill>
                <a:cs typeface="Arial" panose="020B0604020202020204" pitchFamily="34" charset="0"/>
              </a:rPr>
              <a:t>8th December </a:t>
            </a:r>
            <a:r>
              <a:rPr lang="en-GB" altLang="pl-PL" dirty="0">
                <a:solidFill>
                  <a:srgbClr val="FF0000"/>
                </a:solidFill>
                <a:cs typeface="Arial" panose="020B0604020202020204" pitchFamily="34" charset="0"/>
              </a:rPr>
              <a:t>202</a:t>
            </a:r>
            <a:r>
              <a:rPr lang="sk-SK" altLang="pl-PL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r>
              <a:rPr lang="en-GB" altLang="pl-PL" dirty="0">
                <a:cs typeface="Arial" panose="020B0604020202020204" pitchFamily="34" charset="0"/>
              </a:rPr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28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B1052-6749-4959-9851-5D078A07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Instruction</a:t>
            </a:r>
            <a:r>
              <a:rPr lang="sk-SK" dirty="0"/>
              <a:t> (2/3)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66BFE3-356E-491B-BC15-D64FCC853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fr-BE" dirty="0"/>
            </a:br>
            <a:r>
              <a:rPr lang="en-GB" altLang="pl-PL" b="1" u="sng" dirty="0"/>
              <a:t>The second and third slides may show:</a:t>
            </a:r>
            <a:br>
              <a:rPr lang="en-GB" altLang="pl-PL" u="sng" dirty="0"/>
            </a:br>
            <a:endParaRPr lang="pl-PL" altLang="pl-PL" u="sng" dirty="0"/>
          </a:p>
          <a:p>
            <a:pPr marL="0" indent="0">
              <a:buNone/>
            </a:pPr>
            <a:r>
              <a:rPr lang="en-GB" altLang="pl-PL" dirty="0"/>
              <a:t>the open topics you are interested in,</a:t>
            </a:r>
            <a:br>
              <a:rPr lang="en-GB" altLang="pl-PL" dirty="0"/>
            </a:br>
            <a:r>
              <a:rPr lang="en-GB" altLang="pl-PL" dirty="0"/>
              <a:t>the objectives of your project proposal,</a:t>
            </a:r>
            <a:br>
              <a:rPr lang="en-GB" altLang="pl-PL" dirty="0"/>
            </a:br>
            <a:r>
              <a:rPr lang="en-GB" altLang="pl-PL" dirty="0"/>
              <a:t>an indication of the existing partnership/consortium,</a:t>
            </a:r>
            <a:br>
              <a:rPr lang="en-GB" altLang="pl-PL" dirty="0"/>
            </a:br>
            <a:r>
              <a:rPr lang="en-GB" altLang="pl-PL" dirty="0"/>
              <a:t>the requirements for additional partner(s),</a:t>
            </a:r>
            <a:br>
              <a:rPr lang="en-GB" altLang="pl-PL" dirty="0"/>
            </a:br>
            <a:r>
              <a:rPr lang="en-GB" altLang="pl-PL" dirty="0"/>
              <a:t>the expertise possessed by your institution/company,</a:t>
            </a:r>
            <a:br>
              <a:rPr lang="en-GB" altLang="pl-PL" dirty="0"/>
            </a:br>
            <a:r>
              <a:rPr lang="en-GB" altLang="pl-PL" dirty="0"/>
              <a:t>involvement in previous/ongoing projects in the area.</a:t>
            </a:r>
            <a:br>
              <a:rPr lang="en-GB" altLang="pl-PL" dirty="0"/>
            </a:br>
            <a:endParaRPr lang="pl-PL" alt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FF0000"/>
                </a:solidFill>
              </a:rPr>
              <a:t>PLEASE REMOVE INSTRUCTION SLIDES FROM FINAL VERSION OF YOUR PRESENTATIO</a:t>
            </a:r>
            <a:r>
              <a:rPr lang="fr-BE" u="sng" dirty="0">
                <a:solidFill>
                  <a:srgbClr val="FF0000"/>
                </a:solidFill>
              </a:rPr>
              <a:t>N.</a:t>
            </a:r>
            <a:br>
              <a:rPr lang="en-GB" altLang="pl-PL" dirty="0">
                <a:latin typeface="Corbel" panose="020B0503020204020204" pitchFamily="34" charset="0"/>
              </a:rPr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912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2F8EB-E12E-4704-AAD0-677257060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Instruction</a:t>
            </a:r>
            <a:r>
              <a:rPr lang="sk-SK" dirty="0"/>
              <a:t> (3/3)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F3BB5F-FE4B-4C12-B539-1037947B4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sk-SK" b="1" dirty="0"/>
            </a:br>
            <a:r>
              <a:rPr lang="en-GB" altLang="pl-PL" b="1" u="sng" dirty="0"/>
              <a:t>Your contact details should include:</a:t>
            </a:r>
            <a:br>
              <a:rPr lang="en-GB" altLang="pl-PL" b="1" u="sng" dirty="0"/>
            </a:br>
            <a:endParaRPr lang="pl-PL" altLang="pl-PL" b="1" u="sng" dirty="0"/>
          </a:p>
          <a:p>
            <a:pPr marL="0" indent="0">
              <a:buNone/>
            </a:pPr>
            <a:r>
              <a:rPr lang="en-GB" altLang="pl-PL" dirty="0"/>
              <a:t>your own name,</a:t>
            </a:r>
            <a:br>
              <a:rPr lang="en-GB" altLang="pl-PL" dirty="0"/>
            </a:br>
            <a:r>
              <a:rPr lang="en-GB" altLang="pl-PL" dirty="0"/>
              <a:t>your organisation,</a:t>
            </a:r>
            <a:br>
              <a:rPr lang="en-GB" altLang="pl-PL" dirty="0"/>
            </a:br>
            <a:r>
              <a:rPr lang="en-GB" altLang="pl-PL" dirty="0"/>
              <a:t>your organisation’s logo in the upper </a:t>
            </a:r>
            <a:r>
              <a:rPr lang="pl-PL" altLang="pl-PL" dirty="0" err="1"/>
              <a:t>left</a:t>
            </a:r>
            <a:r>
              <a:rPr lang="en-GB" altLang="pl-PL" dirty="0"/>
              <a:t> corner (of slides </a:t>
            </a:r>
            <a:r>
              <a:rPr lang="pl-PL" altLang="pl-PL" dirty="0"/>
              <a:t>2</a:t>
            </a:r>
            <a:r>
              <a:rPr lang="en-GB" altLang="pl-PL" dirty="0"/>
              <a:t>-4),</a:t>
            </a:r>
            <a:br>
              <a:rPr lang="en-GB" altLang="pl-PL" dirty="0"/>
            </a:br>
            <a:r>
              <a:rPr lang="en-GB" altLang="pl-PL" dirty="0"/>
              <a:t>the nature of your organisation, e.g., SME, academic institution, public, private.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71428883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345</Words>
  <Application>Microsoft Office PowerPoint</Application>
  <PresentationFormat>Szélesvásznú</PresentationFormat>
  <Paragraphs>29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Calibri</vt:lpstr>
      <vt:lpstr>Corbel</vt:lpstr>
      <vt:lpstr>Times New Roman</vt:lpstr>
      <vt:lpstr>Trebuchet MS</vt:lpstr>
      <vt:lpstr>Wingdings 3</vt:lpstr>
      <vt:lpstr>Dimenzió</vt:lpstr>
      <vt:lpstr> satellite Earth Observation - Copernicus services networking event  PRESENTATION TITLE (edit) Speaker name (edit) Organisation (edit) </vt:lpstr>
      <vt:lpstr>Topic and project idea (edit)</vt:lpstr>
      <vt:lpstr>Expertise  (of your institution/company)</vt:lpstr>
      <vt:lpstr>Contact details </vt:lpstr>
      <vt:lpstr>Instruction (1/3)</vt:lpstr>
      <vt:lpstr>Instruction (2/3)</vt:lpstr>
      <vt:lpstr>Instruction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(edit) Speaker name (edit) Organisation (edit)</dc:title>
  <dc:creator>Rua Terezia</dc:creator>
  <cp:lastModifiedBy>Dávid Ágota - BEU</cp:lastModifiedBy>
  <cp:revision>6</cp:revision>
  <dcterms:created xsi:type="dcterms:W3CDTF">2021-04-15T06:02:10Z</dcterms:created>
  <dcterms:modified xsi:type="dcterms:W3CDTF">2021-11-17T19:13:16Z</dcterms:modified>
</cp:coreProperties>
</file>