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5"/>
  </p:notesMasterIdLst>
  <p:handoutMasterIdLst>
    <p:handoutMasterId r:id="rId6"/>
  </p:handoutMasterIdLst>
  <p:sldIdLst>
    <p:sldId id="358" r:id="rId2"/>
    <p:sldId id="359" r:id="rId3"/>
    <p:sldId id="360" r:id="rId4"/>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ÉRATEURS" id="{0B896E98-F45E-4768-8620-EDDF394BE181}">
          <p14:sldIdLst>
            <p14:sldId id="358"/>
            <p14:sldId id="359"/>
            <p14:sldId id="360"/>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BELLE RONDAUD" initials="AR" lastIdx="3" clrIdx="0">
    <p:extLst>
      <p:ext uri="{19B8F6BF-5375-455C-9EA6-DF929625EA0E}">
        <p15:presenceInfo xmlns:p15="http://schemas.microsoft.com/office/powerpoint/2012/main" userId="S-1-5-21-1616320312-2655828719-4280963109-700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076"/>
    <a:srgbClr val="EC13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1" autoAdjust="0"/>
    <p:restoredTop sz="93978" autoAdjust="0"/>
  </p:normalViewPr>
  <p:slideViewPr>
    <p:cSldViewPr showGuides="1">
      <p:cViewPr varScale="1">
        <p:scale>
          <a:sx n="91" d="100"/>
          <a:sy n="91" d="100"/>
        </p:scale>
        <p:origin x="1044" y="7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27" d="100"/>
          <a:sy n="127" d="100"/>
        </p:scale>
        <p:origin x="544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D897012-7FF6-704A-9088-93ACEFB2208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9BBEEC68-1116-A24A-AD79-7B70DE510B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0C479D-4687-E740-9789-857CF0267E23}" type="datetimeFigureOut">
              <a:rPr lang="fr-FR" smtClean="0"/>
              <a:t>15/09/2021</a:t>
            </a:fld>
            <a:endParaRPr lang="fr-FR"/>
          </a:p>
        </p:txBody>
      </p:sp>
      <p:sp>
        <p:nvSpPr>
          <p:cNvPr id="4" name="Espace réservé du pied de page 3">
            <a:extLst>
              <a:ext uri="{FF2B5EF4-FFF2-40B4-BE49-F238E27FC236}">
                <a16:creationId xmlns:a16="http://schemas.microsoft.com/office/drawing/2014/main" id="{AA513078-4837-CD44-8134-B2F5EC62014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23167E4C-36F1-A146-B373-CD678EBB6C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C0D87D-3887-3549-A415-10DFF9EDA4CC}" type="slidenum">
              <a:rPr lang="fr-FR" smtClean="0"/>
              <a:t>‹N°›</a:t>
            </a:fld>
            <a:endParaRPr lang="fr-FR"/>
          </a:p>
        </p:txBody>
      </p:sp>
    </p:spTree>
    <p:extLst>
      <p:ext uri="{BB962C8B-B14F-4D97-AF65-F5344CB8AC3E}">
        <p14:creationId xmlns:p14="http://schemas.microsoft.com/office/powerpoint/2010/main" val="1409136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15/09/2021</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a:t>
            </a:fld>
            <a:endParaRPr lang="fr-FR" dirty="0"/>
          </a:p>
        </p:txBody>
      </p:sp>
    </p:spTree>
    <p:extLst>
      <p:ext uri="{BB962C8B-B14F-4D97-AF65-F5344CB8AC3E}">
        <p14:creationId xmlns:p14="http://schemas.microsoft.com/office/powerpoint/2010/main" val="418855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a:t>
            </a:fld>
            <a:endParaRPr lang="fr-FR" dirty="0"/>
          </a:p>
        </p:txBody>
      </p:sp>
    </p:spTree>
    <p:extLst>
      <p:ext uri="{BB962C8B-B14F-4D97-AF65-F5344CB8AC3E}">
        <p14:creationId xmlns:p14="http://schemas.microsoft.com/office/powerpoint/2010/main" val="4070425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2226440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a:prstGeom prst="rect">
            <a:avLst/>
          </a:prstGeo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a:extLst>
              <a:ext uri="{FF2B5EF4-FFF2-40B4-BE49-F238E27FC236}">
                <a16:creationId xmlns:a16="http://schemas.microsoft.com/office/drawing/2014/main" id="{9571B293-EB6B-9149-9E08-668EB7F040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60" y="0"/>
            <a:ext cx="9152690" cy="5152965"/>
          </a:xfrm>
          <a:prstGeom prst="rect">
            <a:avLst/>
          </a:prstGeom>
        </p:spPr>
      </p:pic>
    </p:spTree>
    <p:extLst>
      <p:ext uri="{BB962C8B-B14F-4D97-AF65-F5344CB8AC3E}">
        <p14:creationId xmlns:p14="http://schemas.microsoft.com/office/powerpoint/2010/main" val="34326109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0B3ED864-6123-8B40-8783-2DF8831D71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59" y="5358"/>
            <a:ext cx="9152690" cy="5152964"/>
          </a:xfrm>
          <a:prstGeom prst="rect">
            <a:avLst/>
          </a:prstGeom>
        </p:spPr>
      </p:pic>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a:xfrm>
            <a:off x="6426336" y="4876006"/>
            <a:ext cx="1170000" cy="267494"/>
          </a:xfrm>
          <a:prstGeom prst="rect">
            <a:avLst/>
          </a:prstGeom>
        </p:spPr>
        <p:txBody>
          <a:bodyPr/>
          <a:lstStyle/>
          <a:p>
            <a:pPr algn="r"/>
            <a:r>
              <a:rPr lang="fr-FR" cap="all" dirty="0"/>
              <a:t>XX/XX/XXXX</a:t>
            </a:r>
          </a:p>
        </p:txBody>
      </p:sp>
      <p:sp>
        <p:nvSpPr>
          <p:cNvPr id="8" name="Espace réservé du numéro de diapositive 7"/>
          <p:cNvSpPr>
            <a:spLocks noGrp="1"/>
          </p:cNvSpPr>
          <p:nvPr>
            <p:ph type="sldNum" sz="quarter" idx="12"/>
          </p:nvPr>
        </p:nvSpPr>
        <p:spPr bwMode="gray">
          <a:xfrm>
            <a:off x="7596336" y="4803998"/>
            <a:ext cx="1170000" cy="339502"/>
          </a:xfrm>
          <a:prstGeom prst="rect">
            <a:avLst/>
          </a:prstGeom>
        </p:spPr>
        <p:txBody>
          <a:bodyPr/>
          <a:lstStyle>
            <a:lvl1pPr algn="r">
              <a:defRPr sz="1600">
                <a:solidFill>
                  <a:schemeClr val="tx2"/>
                </a:solidFill>
              </a:defRPr>
            </a:lvl1pPr>
          </a:lstStyle>
          <a:p>
            <a:fld id="{733122C9-A0B9-462F-8757-0847AD287B63}" type="slidenum">
              <a:rPr lang="fr-FR" smtClean="0"/>
              <a:pPr/>
              <a:t>‹N°›</a:t>
            </a:fld>
            <a:endParaRPr lang="fr-FR" dirty="0"/>
          </a:p>
        </p:txBody>
      </p:sp>
      <p:pic>
        <p:nvPicPr>
          <p:cNvPr id="12" name="Image 11"/>
          <p:cNvPicPr>
            <a:picLocks noChangeAspect="1"/>
          </p:cNvPicPr>
          <p:nvPr userDrawn="1"/>
        </p:nvPicPr>
        <p:blipFill>
          <a:blip r:embed="rId3"/>
          <a:stretch>
            <a:fillRect/>
          </a:stretch>
        </p:blipFill>
        <p:spPr>
          <a:xfrm>
            <a:off x="323528" y="1851671"/>
            <a:ext cx="1468036" cy="1516966"/>
          </a:xfrm>
          <a:prstGeom prst="rect">
            <a:avLst/>
          </a:prstGeom>
        </p:spPr>
      </p:pic>
      <p:sp>
        <p:nvSpPr>
          <p:cNvPr id="11" name="Espace réservé du texte 10"/>
          <p:cNvSpPr>
            <a:spLocks noGrp="1"/>
          </p:cNvSpPr>
          <p:nvPr>
            <p:ph type="body" sz="quarter" idx="13" hasCustomPrompt="1"/>
          </p:nvPr>
        </p:nvSpPr>
        <p:spPr bwMode="gray">
          <a:xfrm>
            <a:off x="1115616" y="2346046"/>
            <a:ext cx="7668384" cy="2077200"/>
          </a:xfrm>
        </p:spPr>
        <p:txBody>
          <a:bodyPr/>
          <a:lstStyle>
            <a:lvl1pPr>
              <a:lnSpc>
                <a:spcPct val="90000"/>
              </a:lnSpc>
              <a:spcAft>
                <a:spcPts val="0"/>
              </a:spcAft>
              <a:defRPr sz="3250" b="1" cap="none" baseline="0">
                <a:solidFill>
                  <a:schemeClr val="tx2"/>
                </a:solidFill>
              </a:defRPr>
            </a:lvl1pPr>
            <a:lvl2pPr marL="0" indent="0">
              <a:spcBef>
                <a:spcPts val="500"/>
              </a:spcBef>
              <a:spcAft>
                <a:spcPts val="0"/>
              </a:spcAft>
              <a:buNone/>
              <a:defRPr sz="1850"/>
            </a:lvl2pPr>
          </a:lstStyle>
          <a:p>
            <a:pPr lvl="0"/>
            <a:r>
              <a:rPr lang="fr-FR" dirty="0"/>
              <a:t>Titre</a:t>
            </a:r>
          </a:p>
          <a:p>
            <a:pPr lvl="1"/>
            <a:r>
              <a:rPr lang="fr-FR" dirty="0"/>
              <a:t>Sous-titre</a:t>
            </a:r>
          </a:p>
        </p:txBody>
      </p:sp>
    </p:spTree>
    <p:extLst>
      <p:ext uri="{BB962C8B-B14F-4D97-AF65-F5344CB8AC3E}">
        <p14:creationId xmlns:p14="http://schemas.microsoft.com/office/powerpoint/2010/main" val="34839045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131590"/>
            <a:ext cx="8424000" cy="720000"/>
          </a:xfrm>
        </p:spPr>
        <p:txBody>
          <a:bodyPr/>
          <a:lstStyle>
            <a:lvl1pPr>
              <a:defRPr/>
            </a:lvl1pPr>
          </a:lstStyle>
          <a:p>
            <a:r>
              <a:rPr lang="fr-FR" dirty="0"/>
              <a:t>Titre</a:t>
            </a:r>
          </a:p>
        </p:txBody>
      </p:sp>
      <p:sp>
        <p:nvSpPr>
          <p:cNvPr id="8" name="Espace réservé du texte 7"/>
          <p:cNvSpPr>
            <a:spLocks noGrp="1"/>
          </p:cNvSpPr>
          <p:nvPr>
            <p:ph type="body" sz="quarter" idx="13" hasCustomPrompt="1"/>
          </p:nvPr>
        </p:nvSpPr>
        <p:spPr bwMode="gray">
          <a:xfrm>
            <a:off x="359998" y="1994054"/>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solidFill>
                  <a:schemeClr val="tx1"/>
                </a:solidFill>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995686"/>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solidFill>
                  <a:schemeClr val="tx1"/>
                </a:solidFill>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995686"/>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solidFill>
                  <a:schemeClr val="tx1"/>
                </a:solidFill>
              </a:defRPr>
            </a:lvl2pPr>
          </a:lstStyle>
          <a:p>
            <a:pPr lvl="0"/>
            <a:r>
              <a:rPr lang="fr-FR" dirty="0"/>
              <a:t>Titre de la partie</a:t>
            </a:r>
          </a:p>
          <a:p>
            <a:pPr lvl="1"/>
            <a:r>
              <a:rPr lang="fr-FR" dirty="0"/>
              <a:t>Deuxième niveau</a:t>
            </a:r>
          </a:p>
        </p:txBody>
      </p:sp>
      <p:sp>
        <p:nvSpPr>
          <p:cNvPr id="11" name="Espace réservé de la date 1">
            <a:extLst>
              <a:ext uri="{FF2B5EF4-FFF2-40B4-BE49-F238E27FC236}">
                <a16:creationId xmlns:a16="http://schemas.microsoft.com/office/drawing/2014/main" id="{FB55AB75-56F3-004E-8A4E-57EB4CAB795F}"/>
              </a:ext>
            </a:extLst>
          </p:cNvPr>
          <p:cNvSpPr>
            <a:spLocks noGrp="1"/>
          </p:cNvSpPr>
          <p:nvPr>
            <p:ph type="dt" sz="half" idx="10"/>
          </p:nvPr>
        </p:nvSpPr>
        <p:spPr bwMode="gray">
          <a:xfrm>
            <a:off x="6426336" y="4876006"/>
            <a:ext cx="1170000" cy="267494"/>
          </a:xfrm>
          <a:prstGeom prst="rect">
            <a:avLst/>
          </a:prstGeom>
        </p:spPr>
        <p:txBody>
          <a:bodyPr/>
          <a:lstStyle/>
          <a:p>
            <a:pPr algn="r"/>
            <a:r>
              <a:rPr lang="fr-FR" cap="all" dirty="0"/>
              <a:t>XX/XX/XXXX</a:t>
            </a:r>
          </a:p>
        </p:txBody>
      </p:sp>
      <p:sp>
        <p:nvSpPr>
          <p:cNvPr id="12" name="Espace réservé du numéro de diapositive 7">
            <a:extLst>
              <a:ext uri="{FF2B5EF4-FFF2-40B4-BE49-F238E27FC236}">
                <a16:creationId xmlns:a16="http://schemas.microsoft.com/office/drawing/2014/main" id="{4527032A-C74F-2941-8AD5-E7F64BD5B044}"/>
              </a:ext>
            </a:extLst>
          </p:cNvPr>
          <p:cNvSpPr>
            <a:spLocks noGrp="1"/>
          </p:cNvSpPr>
          <p:nvPr>
            <p:ph type="sldNum" sz="quarter" idx="12"/>
          </p:nvPr>
        </p:nvSpPr>
        <p:spPr bwMode="gray">
          <a:xfrm>
            <a:off x="7596336" y="4803998"/>
            <a:ext cx="1170000" cy="339502"/>
          </a:xfrm>
          <a:prstGeom prst="rect">
            <a:avLst/>
          </a:prstGeom>
        </p:spPr>
        <p:txBody>
          <a:bodyPr/>
          <a:lstStyle>
            <a:lvl1pPr algn="r">
              <a:defRPr sz="1600">
                <a:solidFill>
                  <a:schemeClr val="tx2"/>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641030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323528" y="1111091"/>
            <a:ext cx="8442808" cy="3574645"/>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827585" y="1111092"/>
            <a:ext cx="7560840" cy="3574645"/>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noFill/>
          </a:ln>
        </p:spPr>
        <p:txBody>
          <a:bodyPr lIns="0" bIns="360000" anchor="ctr" anchorCtr="0"/>
          <a:lstStyle>
            <a:lvl1pPr marL="396000" indent="-396000">
              <a:buFont typeface="+mj-lt"/>
              <a:buAutoNum type="arabicPeriod"/>
              <a:defRPr sz="3250"/>
            </a:lvl1pPr>
          </a:lstStyle>
          <a:p>
            <a:r>
              <a:rPr lang="fr-FR" dirty="0"/>
              <a:t>Titre</a:t>
            </a:r>
          </a:p>
        </p:txBody>
      </p:sp>
      <p:sp>
        <p:nvSpPr>
          <p:cNvPr id="7" name="Espace réservé de la date 1">
            <a:extLst>
              <a:ext uri="{FF2B5EF4-FFF2-40B4-BE49-F238E27FC236}">
                <a16:creationId xmlns:a16="http://schemas.microsoft.com/office/drawing/2014/main" id="{9748505C-3D2A-D74D-9CDB-23720A2BFF18}"/>
              </a:ext>
            </a:extLst>
          </p:cNvPr>
          <p:cNvSpPr>
            <a:spLocks noGrp="1"/>
          </p:cNvSpPr>
          <p:nvPr>
            <p:ph type="dt" sz="half" idx="10"/>
          </p:nvPr>
        </p:nvSpPr>
        <p:spPr bwMode="gray">
          <a:xfrm>
            <a:off x="6426336" y="4876006"/>
            <a:ext cx="1170000" cy="267494"/>
          </a:xfrm>
          <a:prstGeom prst="rect">
            <a:avLst/>
          </a:prstGeom>
        </p:spPr>
        <p:txBody>
          <a:bodyPr/>
          <a:lstStyle/>
          <a:p>
            <a:pPr algn="r"/>
            <a:r>
              <a:rPr lang="fr-FR" cap="all" dirty="0"/>
              <a:t>XX/XX/XXXX</a:t>
            </a:r>
          </a:p>
        </p:txBody>
      </p:sp>
      <p:sp>
        <p:nvSpPr>
          <p:cNvPr id="9" name="Espace réservé du numéro de diapositive 7">
            <a:extLst>
              <a:ext uri="{FF2B5EF4-FFF2-40B4-BE49-F238E27FC236}">
                <a16:creationId xmlns:a16="http://schemas.microsoft.com/office/drawing/2014/main" id="{98F10018-47D8-6540-8D30-5845FE9749F3}"/>
              </a:ext>
            </a:extLst>
          </p:cNvPr>
          <p:cNvSpPr>
            <a:spLocks noGrp="1"/>
          </p:cNvSpPr>
          <p:nvPr>
            <p:ph type="sldNum" sz="quarter" idx="12"/>
          </p:nvPr>
        </p:nvSpPr>
        <p:spPr bwMode="gray">
          <a:xfrm>
            <a:off x="7596336" y="4803998"/>
            <a:ext cx="1170000" cy="339502"/>
          </a:xfrm>
          <a:prstGeom prst="rect">
            <a:avLst/>
          </a:prstGeom>
        </p:spPr>
        <p:txBody>
          <a:bodyPr/>
          <a:lstStyle>
            <a:lvl1pPr algn="r">
              <a:defRPr sz="1600">
                <a:solidFill>
                  <a:schemeClr val="tx2"/>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131590"/>
            <a:ext cx="8424000" cy="720000"/>
          </a:xfrm>
        </p:spPr>
        <p:txBody>
          <a:bodyPr/>
          <a:lstStyle>
            <a:lvl1pPr>
              <a:defRPr/>
            </a:lvl1pPr>
          </a:lstStyle>
          <a:p>
            <a:r>
              <a:rPr lang="fr-FR" dirty="0"/>
              <a:t>Titre</a:t>
            </a:r>
          </a:p>
        </p:txBody>
      </p:sp>
      <p:sp>
        <p:nvSpPr>
          <p:cNvPr id="10" name="Espace réservé du texte 9"/>
          <p:cNvSpPr>
            <a:spLocks noGrp="1"/>
          </p:cNvSpPr>
          <p:nvPr>
            <p:ph type="body" sz="quarter" idx="13" hasCustomPrompt="1"/>
          </p:nvPr>
        </p:nvSpPr>
        <p:spPr bwMode="gray">
          <a:xfrm>
            <a:off x="3923928" y="324000"/>
            <a:ext cx="4860072"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995686"/>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995686"/>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995686"/>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1" name="Espace réservé de la date 1">
            <a:extLst>
              <a:ext uri="{FF2B5EF4-FFF2-40B4-BE49-F238E27FC236}">
                <a16:creationId xmlns:a16="http://schemas.microsoft.com/office/drawing/2014/main" id="{9F5F8F36-9414-6946-BDAE-0A76E569CDF2}"/>
              </a:ext>
            </a:extLst>
          </p:cNvPr>
          <p:cNvSpPr>
            <a:spLocks noGrp="1"/>
          </p:cNvSpPr>
          <p:nvPr>
            <p:ph type="dt" sz="half" idx="10"/>
          </p:nvPr>
        </p:nvSpPr>
        <p:spPr bwMode="gray">
          <a:xfrm>
            <a:off x="6426336" y="4876006"/>
            <a:ext cx="1170000" cy="267494"/>
          </a:xfrm>
          <a:prstGeom prst="rect">
            <a:avLst/>
          </a:prstGeom>
        </p:spPr>
        <p:txBody>
          <a:bodyPr/>
          <a:lstStyle/>
          <a:p>
            <a:pPr algn="r"/>
            <a:r>
              <a:rPr lang="fr-FR" cap="all" dirty="0"/>
              <a:t>XX/XX/XXXX</a:t>
            </a:r>
          </a:p>
        </p:txBody>
      </p:sp>
      <p:sp>
        <p:nvSpPr>
          <p:cNvPr id="15" name="Espace réservé du numéro de diapositive 7">
            <a:extLst>
              <a:ext uri="{FF2B5EF4-FFF2-40B4-BE49-F238E27FC236}">
                <a16:creationId xmlns:a16="http://schemas.microsoft.com/office/drawing/2014/main" id="{39B13F4C-6D78-BF47-94DF-EE7823417253}"/>
              </a:ext>
            </a:extLst>
          </p:cNvPr>
          <p:cNvSpPr>
            <a:spLocks noGrp="1"/>
          </p:cNvSpPr>
          <p:nvPr>
            <p:ph type="sldNum" sz="quarter" idx="12"/>
          </p:nvPr>
        </p:nvSpPr>
        <p:spPr bwMode="gray">
          <a:xfrm>
            <a:off x="7596336" y="4803998"/>
            <a:ext cx="1170000" cy="339502"/>
          </a:xfrm>
          <a:prstGeom prst="rect">
            <a:avLst/>
          </a:prstGeom>
        </p:spPr>
        <p:txBody>
          <a:bodyPr/>
          <a:lstStyle>
            <a:lvl1pPr algn="r">
              <a:defRPr sz="1600">
                <a:solidFill>
                  <a:schemeClr val="tx2"/>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38404549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66D15CC7-BC12-A746-B153-F1F8A3C7E677}"/>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9288" y="0"/>
            <a:ext cx="9152690" cy="5152964"/>
          </a:xfrm>
          <a:prstGeom prst="rect">
            <a:avLst/>
          </a:prstGeom>
        </p:spPr>
      </p:pic>
      <p:sp>
        <p:nvSpPr>
          <p:cNvPr id="2" name="Espace réservé du titre 1"/>
          <p:cNvSpPr>
            <a:spLocks noGrp="1"/>
          </p:cNvSpPr>
          <p:nvPr>
            <p:ph type="title"/>
          </p:nvPr>
        </p:nvSpPr>
        <p:spPr bwMode="gray">
          <a:xfrm>
            <a:off x="359999" y="113159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995686"/>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15" name="Espace réservé de la date 1">
            <a:extLst>
              <a:ext uri="{FF2B5EF4-FFF2-40B4-BE49-F238E27FC236}">
                <a16:creationId xmlns:a16="http://schemas.microsoft.com/office/drawing/2014/main" id="{516EDC64-47E8-C044-91BA-F715A5EFFEFD}"/>
              </a:ext>
            </a:extLst>
          </p:cNvPr>
          <p:cNvSpPr>
            <a:spLocks noGrp="1"/>
          </p:cNvSpPr>
          <p:nvPr>
            <p:ph type="dt" sz="half" idx="2"/>
          </p:nvPr>
        </p:nvSpPr>
        <p:spPr bwMode="gray">
          <a:xfrm>
            <a:off x="6426336" y="4783500"/>
            <a:ext cx="1170000" cy="360000"/>
          </a:xfrm>
          <a:prstGeom prst="rect">
            <a:avLst/>
          </a:prstGeom>
        </p:spPr>
        <p:txBody>
          <a:bodyPr/>
          <a:lstStyle>
            <a:lvl1pPr>
              <a:defRPr sz="750"/>
            </a:lvl1pPr>
          </a:lstStyle>
          <a:p>
            <a:pPr algn="r"/>
            <a:r>
              <a:rPr lang="fr-FR" cap="all" dirty="0"/>
              <a:t>XX/XX/XXXX</a:t>
            </a:r>
          </a:p>
        </p:txBody>
      </p:sp>
      <p:sp>
        <p:nvSpPr>
          <p:cNvPr id="16" name="Espace réservé du numéro de diapositive 7">
            <a:extLst>
              <a:ext uri="{FF2B5EF4-FFF2-40B4-BE49-F238E27FC236}">
                <a16:creationId xmlns:a16="http://schemas.microsoft.com/office/drawing/2014/main" id="{C6D56E85-7DD2-5140-A94B-D4C7F30901C6}"/>
              </a:ext>
            </a:extLst>
          </p:cNvPr>
          <p:cNvSpPr>
            <a:spLocks noGrp="1"/>
          </p:cNvSpPr>
          <p:nvPr>
            <p:ph type="sldNum" sz="quarter" idx="4"/>
          </p:nvPr>
        </p:nvSpPr>
        <p:spPr bwMode="gray">
          <a:xfrm>
            <a:off x="7596336" y="4783500"/>
            <a:ext cx="1170000" cy="360000"/>
          </a:xfrm>
          <a:prstGeom prst="rect">
            <a:avLst/>
          </a:prstGeom>
        </p:spPr>
        <p:txBody>
          <a:bodyPr/>
          <a:lstStyle>
            <a:lvl1pPr algn="r">
              <a:defRPr sz="1600">
                <a:solidFill>
                  <a:schemeClr val="tx2"/>
                </a:solidFill>
              </a:defRPr>
            </a:lvl1pPr>
          </a:lstStyle>
          <a:p>
            <a:fld id="{733122C9-A0B9-462F-8757-0847AD287B63}"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255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2"/>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texte 9"/>
          <p:cNvSpPr>
            <a:spLocks noGrp="1"/>
          </p:cNvSpPr>
          <p:nvPr>
            <p:ph type="body" sz="quarter" idx="14"/>
          </p:nvPr>
        </p:nvSpPr>
        <p:spPr>
          <a:xfrm>
            <a:off x="395536" y="1059582"/>
            <a:ext cx="8406337" cy="3744416"/>
          </a:xfrm>
        </p:spPr>
        <p:txBody>
          <a:bodyPr/>
          <a:lstStyle/>
          <a:p>
            <a:pPr marL="0" lvl="1" indent="0">
              <a:spcBef>
                <a:spcPts val="0"/>
              </a:spcBef>
              <a:spcAft>
                <a:spcPts val="1200"/>
              </a:spcAft>
              <a:buNone/>
            </a:pPr>
            <a:r>
              <a:rPr lang="fr-FR" sz="1600" b="1" dirty="0">
                <a:solidFill>
                  <a:schemeClr val="tx2"/>
                </a:solidFill>
              </a:rPr>
              <a:t>Consignes</a:t>
            </a:r>
          </a:p>
          <a:p>
            <a:pPr marL="228600" lvl="1" indent="-228600">
              <a:spcBef>
                <a:spcPts val="0"/>
              </a:spcBef>
              <a:spcAft>
                <a:spcPts val="1200"/>
              </a:spcAft>
              <a:buAutoNum type="arabicParenR"/>
            </a:pPr>
            <a:r>
              <a:rPr lang="fr-FR" sz="1000" b="1" dirty="0" smtClean="0"/>
              <a:t>Renseigner toutes les catégories, si applicable</a:t>
            </a:r>
          </a:p>
          <a:p>
            <a:pPr marL="228600" lvl="1" indent="-228600">
              <a:spcBef>
                <a:spcPts val="0"/>
              </a:spcBef>
              <a:spcAft>
                <a:spcPts val="1200"/>
              </a:spcAft>
              <a:buAutoNum type="arabicParenR"/>
            </a:pPr>
            <a:r>
              <a:rPr lang="fr-FR" sz="1000" b="1" dirty="0" smtClean="0"/>
              <a:t>Ne mentionner que les topics les plus pertinents, inutile d’en lister un trop grand nombre. Au moins un des topics visés doit avoir été présenté pendant le webinaire (voir liste complète sur la page web de l’événement)</a:t>
            </a:r>
          </a:p>
          <a:p>
            <a:pPr marL="228600" lvl="1" indent="-228600">
              <a:spcBef>
                <a:spcPts val="0"/>
              </a:spcBef>
              <a:spcAft>
                <a:spcPts val="1200"/>
              </a:spcAft>
              <a:buAutoNum type="arabicParenR"/>
            </a:pPr>
            <a:r>
              <a:rPr lang="fr-FR" sz="1000" b="1" dirty="0" smtClean="0"/>
              <a:t>3 slides maximum au total (1 min 30 par présentation)</a:t>
            </a:r>
          </a:p>
          <a:p>
            <a:pPr marL="228600" lvl="1" indent="-228600">
              <a:spcBef>
                <a:spcPts val="0"/>
              </a:spcBef>
              <a:spcAft>
                <a:spcPts val="1200"/>
              </a:spcAft>
              <a:buAutoNum type="arabicParenR"/>
            </a:pPr>
            <a:r>
              <a:rPr lang="fr-FR" sz="1000" b="1" dirty="0" smtClean="0"/>
              <a:t>Faire parvenir les </a:t>
            </a:r>
            <a:r>
              <a:rPr lang="fr-FR" sz="1000" b="1" dirty="0" err="1" smtClean="0"/>
              <a:t>pitchs</a:t>
            </a:r>
            <a:r>
              <a:rPr lang="fr-FR" sz="1000" b="1" dirty="0" smtClean="0"/>
              <a:t> avant le mardi 19 octobre (attention : en cas d’un trop grand nombre de demandes, nous choisirons les </a:t>
            </a:r>
            <a:r>
              <a:rPr lang="fr-FR" sz="1000" b="1" dirty="0" err="1" smtClean="0"/>
              <a:t>ptichs</a:t>
            </a:r>
            <a:r>
              <a:rPr lang="fr-FR" sz="1000" b="1" dirty="0" smtClean="0"/>
              <a:t> en fonction de la date de réception). </a:t>
            </a:r>
          </a:p>
          <a:p>
            <a:pPr marL="0" lvl="1" indent="0">
              <a:spcBef>
                <a:spcPts val="0"/>
              </a:spcBef>
              <a:spcAft>
                <a:spcPts val="1200"/>
              </a:spcAft>
              <a:buNone/>
            </a:pPr>
            <a:endParaRPr lang="fr-FR" sz="1000" dirty="0"/>
          </a:p>
        </p:txBody>
      </p:sp>
      <p:sp>
        <p:nvSpPr>
          <p:cNvPr id="5" name="ZoneTexte 4"/>
          <p:cNvSpPr txBox="1"/>
          <p:nvPr/>
        </p:nvSpPr>
        <p:spPr>
          <a:xfrm>
            <a:off x="3203848" y="195486"/>
            <a:ext cx="5765503" cy="615553"/>
          </a:xfrm>
          <a:prstGeom prst="rect">
            <a:avLst/>
          </a:prstGeom>
          <a:noFill/>
        </p:spPr>
        <p:txBody>
          <a:bodyPr wrap="square" rtlCol="0">
            <a:spAutoFit/>
          </a:bodyPr>
          <a:lstStyle/>
          <a:p>
            <a:r>
              <a:rPr lang="fr-FR" b="1" dirty="0" smtClean="0"/>
              <a:t>NOM ORGANISATION</a:t>
            </a:r>
          </a:p>
          <a:p>
            <a:r>
              <a:rPr lang="fr-FR" sz="1600" b="1" dirty="0" smtClean="0"/>
              <a:t>Session de </a:t>
            </a:r>
            <a:r>
              <a:rPr lang="fr-FR" sz="1600" b="1" dirty="0" err="1" smtClean="0"/>
              <a:t>Pitchs</a:t>
            </a:r>
            <a:endParaRPr lang="fr-FR" sz="1600" b="1" dirty="0"/>
          </a:p>
        </p:txBody>
      </p:sp>
    </p:spTree>
    <p:extLst>
      <p:ext uri="{BB962C8B-B14F-4D97-AF65-F5344CB8AC3E}">
        <p14:creationId xmlns:p14="http://schemas.microsoft.com/office/powerpoint/2010/main" val="540237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texte 9"/>
          <p:cNvSpPr>
            <a:spLocks noGrp="1"/>
          </p:cNvSpPr>
          <p:nvPr>
            <p:ph type="body" sz="quarter" idx="14"/>
          </p:nvPr>
        </p:nvSpPr>
        <p:spPr>
          <a:xfrm>
            <a:off x="395536" y="1059582"/>
            <a:ext cx="8406337" cy="3744416"/>
          </a:xfrm>
        </p:spPr>
        <p:txBody>
          <a:bodyPr/>
          <a:lstStyle/>
          <a:p>
            <a:pPr marL="0" lvl="1" indent="0">
              <a:spcBef>
                <a:spcPts val="0"/>
              </a:spcBef>
              <a:spcAft>
                <a:spcPts val="1200"/>
              </a:spcAft>
              <a:buNone/>
            </a:pPr>
            <a:r>
              <a:rPr lang="fr-FR" sz="1000" b="1" dirty="0" smtClean="0"/>
              <a:t>1) Topic(s) </a:t>
            </a:r>
            <a:r>
              <a:rPr lang="fr-FR" sz="1000" i="1" dirty="0" smtClean="0"/>
              <a:t>(Code(s) et titre(s))</a:t>
            </a:r>
          </a:p>
          <a:p>
            <a:pPr marL="0" lvl="1" indent="0">
              <a:spcBef>
                <a:spcPts val="0"/>
              </a:spcBef>
              <a:spcAft>
                <a:spcPts val="1200"/>
              </a:spcAft>
              <a:buNone/>
            </a:pPr>
            <a:r>
              <a:rPr lang="fr-FR" sz="1000" b="1" dirty="0" smtClean="0"/>
              <a:t>2</a:t>
            </a:r>
            <a:r>
              <a:rPr lang="fr-FR" sz="1000" b="1" dirty="0" smtClean="0"/>
              <a:t>) Description du projet </a:t>
            </a:r>
            <a:r>
              <a:rPr lang="fr-FR" sz="1000" i="1" dirty="0" smtClean="0"/>
              <a:t>(si applicable : objectifs, activités, impacts visés…)</a:t>
            </a:r>
            <a:endParaRPr lang="fr-FR" sz="1000" i="1" dirty="0"/>
          </a:p>
          <a:p>
            <a:pPr marL="0" lvl="1" indent="0">
              <a:spcBef>
                <a:spcPts val="0"/>
              </a:spcBef>
              <a:spcAft>
                <a:spcPts val="1200"/>
              </a:spcAft>
              <a:buNone/>
            </a:pPr>
            <a:r>
              <a:rPr lang="fr-FR" sz="1000" b="1" dirty="0" smtClean="0"/>
              <a:t>3</a:t>
            </a:r>
            <a:r>
              <a:rPr lang="fr-FR" sz="1000" b="1" dirty="0" smtClean="0"/>
              <a:t>) Expertise offerte </a:t>
            </a:r>
            <a:r>
              <a:rPr lang="fr-FR" sz="1000" i="1" dirty="0" smtClean="0"/>
              <a:t>(mots clés)</a:t>
            </a:r>
            <a:endParaRPr lang="fr-FR" sz="1000" i="1" dirty="0"/>
          </a:p>
          <a:p>
            <a:pPr marL="0" lvl="1" indent="0">
              <a:spcBef>
                <a:spcPts val="0"/>
              </a:spcBef>
              <a:spcAft>
                <a:spcPts val="1200"/>
              </a:spcAft>
              <a:buNone/>
            </a:pPr>
            <a:r>
              <a:rPr lang="fr-FR" sz="1000" b="1" dirty="0" smtClean="0"/>
              <a:t>4</a:t>
            </a:r>
            <a:r>
              <a:rPr lang="fr-FR" sz="1000" b="1" dirty="0" smtClean="0"/>
              <a:t>) Partenaires identifiés </a:t>
            </a:r>
            <a:endParaRPr lang="fr-FR" sz="1000" b="1" dirty="0"/>
          </a:p>
          <a:p>
            <a:pPr marL="0" lvl="1" indent="0">
              <a:spcBef>
                <a:spcPts val="0"/>
              </a:spcBef>
              <a:spcAft>
                <a:spcPts val="1200"/>
              </a:spcAft>
              <a:buNone/>
            </a:pPr>
            <a:r>
              <a:rPr lang="fr-FR" sz="1000" b="1" dirty="0" smtClean="0"/>
              <a:t>5</a:t>
            </a:r>
            <a:r>
              <a:rPr lang="fr-FR" sz="1000" b="1" dirty="0" smtClean="0"/>
              <a:t>) Expertise </a:t>
            </a:r>
            <a:r>
              <a:rPr lang="fr-FR" sz="1000" b="1" dirty="0" smtClean="0"/>
              <a:t>recherchée </a:t>
            </a:r>
            <a:r>
              <a:rPr lang="fr-FR" sz="1000" i="1" dirty="0" smtClean="0"/>
              <a:t>(mots clés)</a:t>
            </a:r>
            <a:endParaRPr lang="fr-FR" sz="1000" i="1" dirty="0"/>
          </a:p>
          <a:p>
            <a:pPr marL="0" lvl="1" indent="0">
              <a:spcBef>
                <a:spcPts val="0"/>
              </a:spcBef>
              <a:spcAft>
                <a:spcPts val="1200"/>
              </a:spcAft>
              <a:buNone/>
            </a:pPr>
            <a:r>
              <a:rPr lang="fr-FR" sz="1000" b="1" dirty="0" smtClean="0"/>
              <a:t>6</a:t>
            </a:r>
            <a:r>
              <a:rPr lang="fr-FR" sz="1000" b="1" dirty="0" smtClean="0"/>
              <a:t>) Types de partenaires recherchés</a:t>
            </a:r>
            <a:endParaRPr lang="fr-FR" sz="1000" b="1" dirty="0"/>
          </a:p>
          <a:p>
            <a:pPr marL="180000" lvl="2" indent="0">
              <a:spcBef>
                <a:spcPts val="0"/>
              </a:spcBef>
              <a:spcAft>
                <a:spcPts val="1200"/>
              </a:spcAft>
              <a:buNone/>
            </a:pPr>
            <a:endParaRPr lang="fr-FR" sz="1000" dirty="0"/>
          </a:p>
        </p:txBody>
      </p:sp>
      <p:sp>
        <p:nvSpPr>
          <p:cNvPr id="4" name="ZoneTexte 3"/>
          <p:cNvSpPr txBox="1"/>
          <p:nvPr/>
        </p:nvSpPr>
        <p:spPr>
          <a:xfrm>
            <a:off x="3203848" y="195486"/>
            <a:ext cx="5765503" cy="615553"/>
          </a:xfrm>
          <a:prstGeom prst="rect">
            <a:avLst/>
          </a:prstGeom>
          <a:noFill/>
        </p:spPr>
        <p:txBody>
          <a:bodyPr wrap="square" rtlCol="0">
            <a:spAutoFit/>
          </a:bodyPr>
          <a:lstStyle/>
          <a:p>
            <a:r>
              <a:rPr lang="fr-FR" b="1" dirty="0" smtClean="0"/>
              <a:t>NOM ORGANISATION</a:t>
            </a:r>
          </a:p>
          <a:p>
            <a:r>
              <a:rPr lang="fr-FR" sz="1600" b="1" dirty="0" smtClean="0"/>
              <a:t>Session de </a:t>
            </a:r>
            <a:r>
              <a:rPr lang="fr-FR" sz="1600" b="1" dirty="0" err="1" smtClean="0"/>
              <a:t>Pitchs</a:t>
            </a:r>
            <a:endParaRPr lang="fr-FR" sz="1600" b="1" dirty="0"/>
          </a:p>
        </p:txBody>
      </p:sp>
      <p:sp>
        <p:nvSpPr>
          <p:cNvPr id="2" name="ZoneTexte 1"/>
          <p:cNvSpPr txBox="1"/>
          <p:nvPr/>
        </p:nvSpPr>
        <p:spPr>
          <a:xfrm>
            <a:off x="7092280" y="157013"/>
            <a:ext cx="1440160" cy="692497"/>
          </a:xfrm>
          <a:prstGeom prst="rect">
            <a:avLst/>
          </a:prstGeom>
          <a:noFill/>
          <a:ln>
            <a:solidFill>
              <a:schemeClr val="tx1"/>
            </a:solidFill>
          </a:ln>
        </p:spPr>
        <p:txBody>
          <a:bodyPr wrap="square" rtlCol="0">
            <a:spAutoFit/>
          </a:bodyPr>
          <a:lstStyle/>
          <a:p>
            <a:pPr algn="ctr"/>
            <a:endParaRPr lang="fr-FR" sz="1000" dirty="0" smtClean="0"/>
          </a:p>
          <a:p>
            <a:pPr algn="ctr"/>
            <a:r>
              <a:rPr lang="fr-FR" dirty="0" smtClean="0"/>
              <a:t>Logo</a:t>
            </a:r>
          </a:p>
          <a:p>
            <a:pPr algn="ctr"/>
            <a:endParaRPr lang="fr-FR" sz="1000" dirty="0"/>
          </a:p>
        </p:txBody>
      </p:sp>
    </p:spTree>
    <p:extLst>
      <p:ext uri="{BB962C8B-B14F-4D97-AF65-F5344CB8AC3E}">
        <p14:creationId xmlns:p14="http://schemas.microsoft.com/office/powerpoint/2010/main" val="13435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texte 9"/>
          <p:cNvSpPr>
            <a:spLocks noGrp="1"/>
          </p:cNvSpPr>
          <p:nvPr>
            <p:ph type="body" sz="quarter" idx="14"/>
          </p:nvPr>
        </p:nvSpPr>
        <p:spPr>
          <a:xfrm>
            <a:off x="395536" y="1059582"/>
            <a:ext cx="8406337" cy="3744416"/>
          </a:xfrm>
        </p:spPr>
        <p:txBody>
          <a:bodyPr/>
          <a:lstStyle/>
          <a:p>
            <a:pPr marL="0" lvl="1" indent="0">
              <a:spcBef>
                <a:spcPts val="0"/>
              </a:spcBef>
              <a:spcAft>
                <a:spcPts val="1200"/>
              </a:spcAft>
              <a:buNone/>
            </a:pPr>
            <a:r>
              <a:rPr lang="fr-FR" sz="1600" b="1" dirty="0" smtClean="0">
                <a:solidFill>
                  <a:schemeClr val="tx2"/>
                </a:solidFill>
              </a:rPr>
              <a:t>Informations de contact</a:t>
            </a:r>
          </a:p>
          <a:p>
            <a:pPr marL="0" lvl="1" indent="0">
              <a:spcBef>
                <a:spcPts val="0"/>
              </a:spcBef>
              <a:buNone/>
            </a:pPr>
            <a:r>
              <a:rPr lang="fr-FR" sz="1000" b="1" dirty="0" smtClean="0"/>
              <a:t>Nom </a:t>
            </a:r>
            <a:r>
              <a:rPr lang="fr-FR" sz="1000" b="1" dirty="0"/>
              <a:t>de </a:t>
            </a:r>
            <a:r>
              <a:rPr lang="fr-FR" sz="1000" b="1" dirty="0" smtClean="0"/>
              <a:t>l’organisation </a:t>
            </a:r>
            <a:r>
              <a:rPr lang="fr-FR" sz="1000" dirty="0" smtClean="0"/>
              <a:t>(</a:t>
            </a:r>
            <a:r>
              <a:rPr lang="fr-FR" sz="1000" i="1" dirty="0" smtClean="0"/>
              <a:t>éventuellement le site web</a:t>
            </a:r>
            <a:r>
              <a:rPr lang="fr-FR" sz="1000" dirty="0" smtClean="0"/>
              <a:t>)</a:t>
            </a:r>
            <a:endParaRPr lang="fr-FR" sz="1000" dirty="0" smtClean="0"/>
          </a:p>
          <a:p>
            <a:pPr marL="0" lvl="1" indent="0">
              <a:spcBef>
                <a:spcPts val="0"/>
              </a:spcBef>
              <a:buNone/>
            </a:pPr>
            <a:r>
              <a:rPr lang="fr-FR" sz="1000" b="1" dirty="0" smtClean="0"/>
              <a:t>Type </a:t>
            </a:r>
            <a:r>
              <a:rPr lang="fr-FR" sz="1000" b="1" dirty="0"/>
              <a:t>d’organisation</a:t>
            </a:r>
          </a:p>
          <a:p>
            <a:pPr marL="0" lvl="1" indent="0">
              <a:spcBef>
                <a:spcPts val="0"/>
              </a:spcBef>
              <a:buNone/>
            </a:pPr>
            <a:r>
              <a:rPr lang="fr-FR" sz="1000" b="1" dirty="0" smtClean="0"/>
              <a:t>Nom </a:t>
            </a:r>
            <a:r>
              <a:rPr lang="fr-FR" sz="1000" b="1" dirty="0"/>
              <a:t>de la personne de contact</a:t>
            </a:r>
          </a:p>
          <a:p>
            <a:pPr marL="0" lvl="1" indent="0">
              <a:spcBef>
                <a:spcPts val="0"/>
              </a:spcBef>
              <a:buNone/>
            </a:pPr>
            <a:r>
              <a:rPr lang="fr-FR" sz="1000" b="1" dirty="0" smtClean="0"/>
              <a:t>Département </a:t>
            </a:r>
            <a:r>
              <a:rPr lang="fr-FR" sz="1000" b="1" dirty="0"/>
              <a:t>et expertise de ce </a:t>
            </a:r>
            <a:r>
              <a:rPr lang="fr-FR" sz="1000" b="1" dirty="0"/>
              <a:t>dernier</a:t>
            </a:r>
          </a:p>
          <a:p>
            <a:pPr marL="0" lvl="1" indent="0">
              <a:spcBef>
                <a:spcPts val="0"/>
              </a:spcBef>
              <a:buNone/>
            </a:pPr>
            <a:r>
              <a:rPr lang="fr-FR" sz="1000" b="1" dirty="0" smtClean="0"/>
              <a:t>Adresse </a:t>
            </a:r>
            <a:r>
              <a:rPr lang="fr-FR" sz="1000" b="1" dirty="0"/>
              <a:t>email</a:t>
            </a:r>
          </a:p>
          <a:p>
            <a:pPr marL="0" lvl="1" indent="0">
              <a:spcBef>
                <a:spcPts val="0"/>
              </a:spcBef>
              <a:buNone/>
            </a:pPr>
            <a:r>
              <a:rPr lang="fr-FR" sz="1000" b="1" dirty="0" smtClean="0"/>
              <a:t>Téléphone </a:t>
            </a:r>
            <a:r>
              <a:rPr lang="fr-FR" sz="1000" b="1" dirty="0"/>
              <a:t>(facultatif</a:t>
            </a:r>
            <a:r>
              <a:rPr lang="fr-FR" sz="1000" b="1" dirty="0" smtClean="0"/>
              <a:t>)</a:t>
            </a:r>
            <a:endParaRPr lang="fr-FR" sz="1000" b="1" dirty="0"/>
          </a:p>
        </p:txBody>
      </p:sp>
      <p:sp>
        <p:nvSpPr>
          <p:cNvPr id="4" name="ZoneTexte 3"/>
          <p:cNvSpPr txBox="1"/>
          <p:nvPr/>
        </p:nvSpPr>
        <p:spPr>
          <a:xfrm>
            <a:off x="3203848" y="195486"/>
            <a:ext cx="5765503" cy="615553"/>
          </a:xfrm>
          <a:prstGeom prst="rect">
            <a:avLst/>
          </a:prstGeom>
          <a:noFill/>
        </p:spPr>
        <p:txBody>
          <a:bodyPr wrap="square" rtlCol="0">
            <a:spAutoFit/>
          </a:bodyPr>
          <a:lstStyle/>
          <a:p>
            <a:r>
              <a:rPr lang="fr-FR" b="1" dirty="0" smtClean="0"/>
              <a:t>NOM ORGANISATION</a:t>
            </a:r>
          </a:p>
          <a:p>
            <a:r>
              <a:rPr lang="fr-FR" sz="1600" b="1" dirty="0" smtClean="0"/>
              <a:t>Session de </a:t>
            </a:r>
            <a:r>
              <a:rPr lang="fr-FR" sz="1600" b="1" dirty="0" err="1" smtClean="0"/>
              <a:t>Pitchs</a:t>
            </a:r>
            <a:endParaRPr lang="fr-FR" sz="1600" b="1" dirty="0"/>
          </a:p>
        </p:txBody>
      </p:sp>
      <p:sp>
        <p:nvSpPr>
          <p:cNvPr id="5" name="ZoneTexte 4"/>
          <p:cNvSpPr txBox="1"/>
          <p:nvPr/>
        </p:nvSpPr>
        <p:spPr>
          <a:xfrm>
            <a:off x="7092280" y="157013"/>
            <a:ext cx="1440160" cy="692497"/>
          </a:xfrm>
          <a:prstGeom prst="rect">
            <a:avLst/>
          </a:prstGeom>
          <a:noFill/>
          <a:ln>
            <a:solidFill>
              <a:schemeClr val="tx1"/>
            </a:solidFill>
          </a:ln>
        </p:spPr>
        <p:txBody>
          <a:bodyPr wrap="square" rtlCol="0">
            <a:spAutoFit/>
          </a:bodyPr>
          <a:lstStyle/>
          <a:p>
            <a:pPr algn="ctr"/>
            <a:endParaRPr lang="fr-FR" sz="1000" dirty="0" smtClean="0"/>
          </a:p>
          <a:p>
            <a:pPr algn="ctr"/>
            <a:r>
              <a:rPr lang="fr-FR" dirty="0" smtClean="0"/>
              <a:t>Logo</a:t>
            </a:r>
          </a:p>
          <a:p>
            <a:pPr algn="ctr"/>
            <a:endParaRPr lang="fr-FR" sz="1000" dirty="0"/>
          </a:p>
        </p:txBody>
      </p:sp>
    </p:spTree>
    <p:extLst>
      <p:ext uri="{BB962C8B-B14F-4D97-AF65-F5344CB8AC3E}">
        <p14:creationId xmlns:p14="http://schemas.microsoft.com/office/powerpoint/2010/main" val="2138469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PÉRATEURS">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8FCDB1F8-448A-9B4E-9E75-912673BA5B96}" vid="{365F31D6-8738-E34B-8C61-30CB0CD3BBA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OPÉRATEURS</Template>
  <TotalTime>20829</TotalTime>
  <Words>198</Words>
  <Application>Microsoft Office PowerPoint</Application>
  <PresentationFormat>Affichage à l'écran (16:9)</PresentationFormat>
  <Paragraphs>31</Paragraphs>
  <Slides>3</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3</vt:i4>
      </vt:variant>
    </vt:vector>
  </HeadingPairs>
  <TitlesOfParts>
    <vt:vector size="6" baseType="lpstr">
      <vt:lpstr>Arial</vt:lpstr>
      <vt:lpstr>Calibri</vt:lpstr>
      <vt:lpstr>OPÉRATEURS</vt:lpstr>
      <vt:lpstr>Présentation PowerPoint</vt:lpstr>
      <vt:lpstr>Présentation PowerPoint</vt:lpstr>
      <vt:lpstr>Présentation PowerPoint</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dc:title>
  <dc:subject>Client</dc:subject>
  <dc:creator>Microsoft Office User</dc:creator>
  <cp:lastModifiedBy>BENJAMIN WYNIGER</cp:lastModifiedBy>
  <cp:revision>226</cp:revision>
  <dcterms:created xsi:type="dcterms:W3CDTF">2020-10-27T08:44:50Z</dcterms:created>
  <dcterms:modified xsi:type="dcterms:W3CDTF">2021-09-15T14:52:48Z</dcterms:modified>
</cp:coreProperties>
</file>