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48" r:id="rId2"/>
    <p:sldMasterId id="2147483821" r:id="rId3"/>
  </p:sldMasterIdLst>
  <p:notesMasterIdLst>
    <p:notesMasterId r:id="rId48"/>
  </p:notesMasterIdLst>
  <p:handoutMasterIdLst>
    <p:handoutMasterId r:id="rId49"/>
  </p:handoutMasterIdLst>
  <p:sldIdLst>
    <p:sldId id="390" r:id="rId4"/>
    <p:sldId id="484" r:id="rId5"/>
    <p:sldId id="483" r:id="rId6"/>
    <p:sldId id="488" r:id="rId7"/>
    <p:sldId id="482" r:id="rId8"/>
    <p:sldId id="481" r:id="rId9"/>
    <p:sldId id="478" r:id="rId10"/>
    <p:sldId id="468" r:id="rId11"/>
    <p:sldId id="469" r:id="rId12"/>
    <p:sldId id="454" r:id="rId13"/>
    <p:sldId id="455" r:id="rId14"/>
    <p:sldId id="456" r:id="rId15"/>
    <p:sldId id="457" r:id="rId16"/>
    <p:sldId id="459" r:id="rId17"/>
    <p:sldId id="427" r:id="rId18"/>
    <p:sldId id="428" r:id="rId19"/>
    <p:sldId id="426" r:id="rId20"/>
    <p:sldId id="465" r:id="rId21"/>
    <p:sldId id="430" r:id="rId22"/>
    <p:sldId id="431" r:id="rId23"/>
    <p:sldId id="432" r:id="rId24"/>
    <p:sldId id="466" r:id="rId25"/>
    <p:sldId id="467" r:id="rId26"/>
    <p:sldId id="434" r:id="rId27"/>
    <p:sldId id="439" r:id="rId28"/>
    <p:sldId id="461" r:id="rId29"/>
    <p:sldId id="460" r:id="rId30"/>
    <p:sldId id="462" r:id="rId31"/>
    <p:sldId id="463" r:id="rId32"/>
    <p:sldId id="464" r:id="rId33"/>
    <p:sldId id="424" r:id="rId34"/>
    <p:sldId id="417" r:id="rId35"/>
    <p:sldId id="423" r:id="rId36"/>
    <p:sldId id="421" r:id="rId37"/>
    <p:sldId id="422" r:id="rId38"/>
    <p:sldId id="477" r:id="rId39"/>
    <p:sldId id="487" r:id="rId40"/>
    <p:sldId id="486" r:id="rId41"/>
    <p:sldId id="485" r:id="rId42"/>
    <p:sldId id="475" r:id="rId43"/>
    <p:sldId id="476" r:id="rId44"/>
    <p:sldId id="450" r:id="rId45"/>
    <p:sldId id="473" r:id="rId46"/>
    <p:sldId id="472" r:id="rId47"/>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90"/>
            <p14:sldId id="484"/>
            <p14:sldId id="483"/>
            <p14:sldId id="488"/>
            <p14:sldId id="482"/>
            <p14:sldId id="481"/>
            <p14:sldId id="478"/>
            <p14:sldId id="468"/>
            <p14:sldId id="469"/>
            <p14:sldId id="454"/>
            <p14:sldId id="455"/>
            <p14:sldId id="456"/>
            <p14:sldId id="457"/>
            <p14:sldId id="459"/>
            <p14:sldId id="427"/>
            <p14:sldId id="428"/>
            <p14:sldId id="426"/>
            <p14:sldId id="465"/>
            <p14:sldId id="430"/>
            <p14:sldId id="431"/>
            <p14:sldId id="432"/>
            <p14:sldId id="466"/>
            <p14:sldId id="467"/>
            <p14:sldId id="434"/>
            <p14:sldId id="439"/>
            <p14:sldId id="461"/>
            <p14:sldId id="460"/>
            <p14:sldId id="462"/>
            <p14:sldId id="463"/>
            <p14:sldId id="464"/>
            <p14:sldId id="424"/>
            <p14:sldId id="417"/>
            <p14:sldId id="423"/>
            <p14:sldId id="421"/>
            <p14:sldId id="422"/>
            <p14:sldId id="477"/>
            <p14:sldId id="487"/>
            <p14:sldId id="486"/>
            <p14:sldId id="485"/>
            <p14:sldId id="475"/>
            <p14:sldId id="476"/>
            <p14:sldId id="450"/>
            <p14:sldId id="473"/>
            <p14:sldId id="472"/>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69" userDrawn="1">
          <p15:clr>
            <a:srgbClr val="A4A3A4"/>
          </p15:clr>
        </p15:guide>
        <p15:guide id="3" orient="horz" pos="849" userDrawn="1">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158" userDrawn="1">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TTE ROLIN" initials="J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076"/>
    <a:srgbClr val="7AAD5C"/>
    <a:srgbClr val="90CF6B"/>
    <a:srgbClr val="BBD4B0"/>
    <a:srgbClr val="D8EDCE"/>
    <a:srgbClr val="E1ECF5"/>
    <a:srgbClr val="D3E7F0"/>
    <a:srgbClr val="EC130E"/>
    <a:srgbClr val="99CC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C747B-797C-4A35-B6BB-6C64553164E0}" v="18" dt="2021-06-25T07:48:37.175"/>
    <p1510:client id="{2FB9493F-F398-78BA-0732-E0C0485368D0}" v="92" dt="2021-06-24T08:48:38.267"/>
    <p1510:client id="{6B9935BD-CCD7-BFBD-B946-8324482E79EB}" v="101" dt="2021-06-23T13:27:43.858"/>
    <p1510:client id="{7699A50C-90DB-5BF6-CE48-CBF89DDC1D02}" v="2" dt="2021-07-05T15:19:43.288"/>
    <p1510:client id="{80FAF8A1-91BB-484A-D905-6707E7CBABA2}" v="14" dt="2021-06-25T04:59:10.365"/>
    <p1510:client id="{89234D95-AD86-A3BF-8B3E-F371DFABA8C5}" v="46" dt="2021-06-23T15:27:18.300"/>
    <p1510:client id="{9D47EE7B-C3B5-CD36-33F6-A883DA92E536}" v="122" dt="2021-06-21T09:13:26.708"/>
    <p1510:client id="{AB7A51DA-1F0A-55D9-E9B1-4BB689622724}" v="44" dt="2021-06-21T09:05:44.014"/>
    <p1510:client id="{C50B1E40-B4F0-4B17-8600-96EF130458D2}" v="15" dt="2021-06-23T17:53:39.859"/>
    <p1510:client id="{E96270D0-B968-549E-6C51-4A2E6999BB4A}" v="355" dt="2021-06-23T15:01:20.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orient="horz" pos="169"/>
        <p:guide orient="horz" pos="849"/>
        <p:guide orient="horz" pos="821"/>
        <p:guide orient="horz" pos="3049"/>
        <p:guide orient="horz" pos="3151"/>
        <p:guide pos="2880"/>
        <p:guide pos="158"/>
        <p:guide pos="5193"/>
        <p:guide pos="5465"/>
      </p:guideLst>
    </p:cSldViewPr>
  </p:slide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édéric PERLANT" userId="S::frederic.perlant@collaboratif-dne.fr::b6d047a6-104f-4a74-9851-a6615088448e" providerId="AD" clId="Web-{2FB9493F-F398-78BA-0732-E0C0485368D0}"/>
    <pc:docChg chg="modSld">
      <pc:chgData name="Frédéric PERLANT" userId="S::frederic.perlant@collaboratif-dne.fr::b6d047a6-104f-4a74-9851-a6615088448e" providerId="AD" clId="Web-{2FB9493F-F398-78BA-0732-E0C0485368D0}" dt="2021-06-24T08:48:38.267" v="76" actId="20577"/>
      <pc:docMkLst>
        <pc:docMk/>
      </pc:docMkLst>
      <pc:sldChg chg="addSp modSp">
        <pc:chgData name="Frédéric PERLANT" userId="S::frederic.perlant@collaboratif-dne.fr::b6d047a6-104f-4a74-9851-a6615088448e" providerId="AD" clId="Web-{2FB9493F-F398-78BA-0732-E0C0485368D0}" dt="2021-06-24T08:45:57.337" v="60"/>
        <pc:sldMkLst>
          <pc:docMk/>
          <pc:sldMk cId="1942144372" sldId="417"/>
        </pc:sldMkLst>
        <pc:spChg chg="add mod">
          <ac:chgData name="Frédéric PERLANT" userId="S::frederic.perlant@collaboratif-dne.fr::b6d047a6-104f-4a74-9851-a6615088448e" providerId="AD" clId="Web-{2FB9493F-F398-78BA-0732-E0C0485368D0}" dt="2021-06-24T08:45:57.337" v="60"/>
          <ac:spMkLst>
            <pc:docMk/>
            <pc:sldMk cId="1942144372" sldId="417"/>
            <ac:spMk id="5" creationId="{ECF130BD-761D-44F8-83A6-B53050F03DC3}"/>
          </ac:spMkLst>
        </pc:spChg>
      </pc:sldChg>
      <pc:sldChg chg="addSp modSp">
        <pc:chgData name="Frédéric PERLANT" userId="S::frederic.perlant@collaboratif-dne.fr::b6d047a6-104f-4a74-9851-a6615088448e" providerId="AD" clId="Web-{2FB9493F-F398-78BA-0732-E0C0485368D0}" dt="2021-06-24T08:48:17.250" v="74"/>
        <pc:sldMkLst>
          <pc:docMk/>
          <pc:sldMk cId="4168085165" sldId="421"/>
        </pc:sldMkLst>
        <pc:spChg chg="add mod">
          <ac:chgData name="Frédéric PERLANT" userId="S::frederic.perlant@collaboratif-dne.fr::b6d047a6-104f-4a74-9851-a6615088448e" providerId="AD" clId="Web-{2FB9493F-F398-78BA-0732-E0C0485368D0}" dt="2021-06-24T08:48:17.250" v="74"/>
          <ac:spMkLst>
            <pc:docMk/>
            <pc:sldMk cId="4168085165" sldId="421"/>
            <ac:spMk id="2" creationId="{0512EF84-C532-4685-ABE8-6189DC4BB69A}"/>
          </ac:spMkLst>
        </pc:spChg>
      </pc:sldChg>
      <pc:sldChg chg="addSp modSp">
        <pc:chgData name="Frédéric PERLANT" userId="S::frederic.perlant@collaboratif-dne.fr::b6d047a6-104f-4a74-9851-a6615088448e" providerId="AD" clId="Web-{2FB9493F-F398-78BA-0732-E0C0485368D0}" dt="2021-06-24T08:48:38.267" v="76" actId="20577"/>
        <pc:sldMkLst>
          <pc:docMk/>
          <pc:sldMk cId="4164217526" sldId="422"/>
        </pc:sldMkLst>
        <pc:spChg chg="add mod">
          <ac:chgData name="Frédéric PERLANT" userId="S::frederic.perlant@collaboratif-dne.fr::b6d047a6-104f-4a74-9851-a6615088448e" providerId="AD" clId="Web-{2FB9493F-F398-78BA-0732-E0C0485368D0}" dt="2021-06-24T08:48:38.267" v="76" actId="20577"/>
          <ac:spMkLst>
            <pc:docMk/>
            <pc:sldMk cId="4164217526" sldId="422"/>
            <ac:spMk id="3" creationId="{41F2E17C-B817-44D3-8B13-1E32DB6AA682}"/>
          </ac:spMkLst>
        </pc:spChg>
      </pc:sldChg>
      <pc:sldChg chg="addSp modSp">
        <pc:chgData name="Frédéric PERLANT" userId="S::frederic.perlant@collaboratif-dne.fr::b6d047a6-104f-4a74-9851-a6615088448e" providerId="AD" clId="Web-{2FB9493F-F398-78BA-0732-E0C0485368D0}" dt="2021-06-24T08:46:02.525" v="61"/>
        <pc:sldMkLst>
          <pc:docMk/>
          <pc:sldMk cId="2953340471" sldId="423"/>
        </pc:sldMkLst>
        <pc:spChg chg="add mod">
          <ac:chgData name="Frédéric PERLANT" userId="S::frederic.perlant@collaboratif-dne.fr::b6d047a6-104f-4a74-9851-a6615088448e" providerId="AD" clId="Web-{2FB9493F-F398-78BA-0732-E0C0485368D0}" dt="2021-06-24T08:46:02.525" v="61"/>
          <ac:spMkLst>
            <pc:docMk/>
            <pc:sldMk cId="2953340471" sldId="423"/>
            <ac:spMk id="6" creationId="{9B1758A0-E389-4C44-ADB6-5AE8E4259D39}"/>
          </ac:spMkLst>
        </pc:spChg>
      </pc:sldChg>
      <pc:sldChg chg="addSp modSp">
        <pc:chgData name="Frédéric PERLANT" userId="S::frederic.perlant@collaboratif-dne.fr::b6d047a6-104f-4a74-9851-a6615088448e" providerId="AD" clId="Web-{2FB9493F-F398-78BA-0732-E0C0485368D0}" dt="2021-06-24T08:44:57.584" v="59"/>
        <pc:sldMkLst>
          <pc:docMk/>
          <pc:sldMk cId="1606678707" sldId="460"/>
        </pc:sldMkLst>
        <pc:spChg chg="add mod">
          <ac:chgData name="Frédéric PERLANT" userId="S::frederic.perlant@collaboratif-dne.fr::b6d047a6-104f-4a74-9851-a6615088448e" providerId="AD" clId="Web-{2FB9493F-F398-78BA-0732-E0C0485368D0}" dt="2021-06-24T08:39:55.208" v="35" actId="1076"/>
          <ac:spMkLst>
            <pc:docMk/>
            <pc:sldMk cId="1606678707" sldId="460"/>
            <ac:spMk id="2" creationId="{6794B4B5-45E0-4181-8997-C027BAD07201}"/>
          </ac:spMkLst>
        </pc:spChg>
        <pc:spChg chg="add mod ord">
          <ac:chgData name="Frédéric PERLANT" userId="S::frederic.perlant@collaboratif-dne.fr::b6d047a6-104f-4a74-9851-a6615088448e" providerId="AD" clId="Web-{2FB9493F-F398-78BA-0732-E0C0485368D0}" dt="2021-06-24T08:37:00.637" v="21"/>
          <ac:spMkLst>
            <pc:docMk/>
            <pc:sldMk cId="1606678707" sldId="460"/>
            <ac:spMk id="4" creationId="{4959F43E-21ED-4CEC-9FD4-4E1F670B4763}"/>
          </ac:spMkLst>
        </pc:spChg>
        <pc:spChg chg="add mod">
          <ac:chgData name="Frédéric PERLANT" userId="S::frederic.perlant@collaboratif-dne.fr::b6d047a6-104f-4a74-9851-a6615088448e" providerId="AD" clId="Web-{2FB9493F-F398-78BA-0732-E0C0485368D0}" dt="2021-06-24T08:42:50.952" v="57" actId="20577"/>
          <ac:spMkLst>
            <pc:docMk/>
            <pc:sldMk cId="1606678707" sldId="460"/>
            <ac:spMk id="6" creationId="{6B24B820-DA4D-413F-B4C4-7DC4126DD551}"/>
          </ac:spMkLst>
        </pc:spChg>
        <pc:spChg chg="add mod">
          <ac:chgData name="Frédéric PERLANT" userId="S::frederic.perlant@collaboratif-dne.fr::b6d047a6-104f-4a74-9851-a6615088448e" providerId="AD" clId="Web-{2FB9493F-F398-78BA-0732-E0C0485368D0}" dt="2021-06-24T08:44:57.584" v="59"/>
          <ac:spMkLst>
            <pc:docMk/>
            <pc:sldMk cId="1606678707" sldId="460"/>
            <ac:spMk id="10" creationId="{105BC39B-C6C1-4E40-B974-66382847069D}"/>
          </ac:spMkLst>
        </pc:spChg>
        <pc:grpChg chg="add">
          <ac:chgData name="Frédéric PERLANT" userId="S::frederic.perlant@collaboratif-dne.fr::b6d047a6-104f-4a74-9851-a6615088448e" providerId="AD" clId="Web-{2FB9493F-F398-78BA-0732-E0C0485368D0}" dt="2021-06-24T08:43:33.829" v="58"/>
          <ac:grpSpMkLst>
            <pc:docMk/>
            <pc:sldMk cId="1606678707" sldId="460"/>
            <ac:grpSpMk id="8" creationId="{A62D665D-E896-49D8-8843-614F44D57114}"/>
          </ac:grpSpMkLst>
        </pc:grpChg>
        <pc:picChg chg="mod">
          <ac:chgData name="Frédéric PERLANT" userId="S::frederic.perlant@collaboratif-dne.fr::b6d047a6-104f-4a74-9851-a6615088448e" providerId="AD" clId="Web-{2FB9493F-F398-78BA-0732-E0C0485368D0}" dt="2021-06-24T08:32:47.920" v="2" actId="1076"/>
          <ac:picMkLst>
            <pc:docMk/>
            <pc:sldMk cId="1606678707" sldId="460"/>
            <ac:picMk id="5" creationId="{00000000-0000-0000-0000-000000000000}"/>
          </ac:picMkLst>
        </pc:picChg>
      </pc:sldChg>
    </pc:docChg>
  </pc:docChgLst>
  <pc:docChgLst>
    <pc:chgData name="Julien TENEDOS" userId="S::julien.tenedos@collaboratif-dne.fr::bebec26f-c1f4-400e-98df-cadbcf0666fa" providerId="AD" clId="Web-{7699A50C-90DB-5BF6-CE48-CBF89DDC1D02}"/>
    <pc:docChg chg="modSld sldOrd">
      <pc:chgData name="Julien TENEDOS" userId="S::julien.tenedos@collaboratif-dne.fr::bebec26f-c1f4-400e-98df-cadbcf0666fa" providerId="AD" clId="Web-{7699A50C-90DB-5BF6-CE48-CBF89DDC1D02}" dt="2021-07-05T15:19:43.288" v="1" actId="1076"/>
      <pc:docMkLst>
        <pc:docMk/>
      </pc:docMkLst>
      <pc:sldChg chg="modSp ord">
        <pc:chgData name="Julien TENEDOS" userId="S::julien.tenedos@collaboratif-dne.fr::bebec26f-c1f4-400e-98df-cadbcf0666fa" providerId="AD" clId="Web-{7699A50C-90DB-5BF6-CE48-CBF89DDC1D02}" dt="2021-07-05T15:19:43.288" v="1" actId="1076"/>
        <pc:sldMkLst>
          <pc:docMk/>
          <pc:sldMk cId="1606678707" sldId="460"/>
        </pc:sldMkLst>
        <pc:picChg chg="mod">
          <ac:chgData name="Julien TENEDOS" userId="S::julien.tenedos@collaboratif-dne.fr::bebec26f-c1f4-400e-98df-cadbcf0666fa" providerId="AD" clId="Web-{7699A50C-90DB-5BF6-CE48-CBF89DDC1D02}" dt="2021-07-05T15:19:43.288" v="1" actId="1076"/>
          <ac:picMkLst>
            <pc:docMk/>
            <pc:sldMk cId="1606678707" sldId="460"/>
            <ac:picMk id="5" creationId="{00000000-0000-0000-0000-000000000000}"/>
          </ac:picMkLst>
        </pc:picChg>
      </pc:sldChg>
    </pc:docChg>
  </pc:docChgLst>
  <pc:docChgLst>
    <pc:chgData name="Frédéric PERLANT" userId="S::frederic.perlant@collaboratif-dne.fr::b6d047a6-104f-4a74-9851-a6615088448e" providerId="AD" clId="Web-{C50B1E40-B4F0-4B17-8600-96EF130458D2}"/>
    <pc:docChg chg="modSld">
      <pc:chgData name="Frédéric PERLANT" userId="S::frederic.perlant@collaboratif-dne.fr::b6d047a6-104f-4a74-9851-a6615088448e" providerId="AD" clId="Web-{C50B1E40-B4F0-4B17-8600-96EF130458D2}" dt="2021-06-23T17:53:39.859" v="12"/>
      <pc:docMkLst>
        <pc:docMk/>
      </pc:docMkLst>
      <pc:sldChg chg="addSp delSp modSp">
        <pc:chgData name="Frédéric PERLANT" userId="S::frederic.perlant@collaboratif-dne.fr::b6d047a6-104f-4a74-9851-a6615088448e" providerId="AD" clId="Web-{C50B1E40-B4F0-4B17-8600-96EF130458D2}" dt="2021-06-23T13:24:14.308" v="7" actId="1076"/>
        <pc:sldMkLst>
          <pc:docMk/>
          <pc:sldMk cId="2953340471" sldId="423"/>
        </pc:sldMkLst>
        <pc:spChg chg="add del">
          <ac:chgData name="Frédéric PERLANT" userId="S::frederic.perlant@collaboratif-dne.fr::b6d047a6-104f-4a74-9851-a6615088448e" providerId="AD" clId="Web-{C50B1E40-B4F0-4B17-8600-96EF130458D2}" dt="2021-06-23T13:23:48.558" v="4"/>
          <ac:spMkLst>
            <pc:docMk/>
            <pc:sldMk cId="2953340471" sldId="423"/>
            <ac:spMk id="6" creationId="{13785035-6353-48AC-98F1-08634F55C5FA}"/>
          </ac:spMkLst>
        </pc:spChg>
        <pc:spChg chg="add mod">
          <ac:chgData name="Frédéric PERLANT" userId="S::frederic.perlant@collaboratif-dne.fr::b6d047a6-104f-4a74-9851-a6615088448e" providerId="AD" clId="Web-{C50B1E40-B4F0-4B17-8600-96EF130458D2}" dt="2021-06-23T13:24:14.308" v="7" actId="1076"/>
          <ac:spMkLst>
            <pc:docMk/>
            <pc:sldMk cId="2953340471" sldId="423"/>
            <ac:spMk id="8" creationId="{E688FE4F-FB81-4CFF-B1E0-D3A524571FC3}"/>
          </ac:spMkLst>
        </pc:spChg>
      </pc:sldChg>
      <pc:sldChg chg="addSp delSp modSp">
        <pc:chgData name="Frédéric PERLANT" userId="S::frederic.perlant@collaboratif-dne.fr::b6d047a6-104f-4a74-9851-a6615088448e" providerId="AD" clId="Web-{C50B1E40-B4F0-4B17-8600-96EF130458D2}" dt="2021-06-23T17:53:39.859" v="12"/>
        <pc:sldMkLst>
          <pc:docMk/>
          <pc:sldMk cId="1017208053" sldId="450"/>
        </pc:sldMkLst>
        <pc:spChg chg="add del mod">
          <ac:chgData name="Frédéric PERLANT" userId="S::frederic.perlant@collaboratif-dne.fr::b6d047a6-104f-4a74-9851-a6615088448e" providerId="AD" clId="Web-{C50B1E40-B4F0-4B17-8600-96EF130458D2}" dt="2021-06-23T17:53:39.859" v="12"/>
          <ac:spMkLst>
            <pc:docMk/>
            <pc:sldMk cId="1017208053" sldId="450"/>
            <ac:spMk id="2" creationId="{4971733C-6531-4036-8571-5478E133627C}"/>
          </ac:spMkLst>
        </pc:spChg>
        <pc:spChg chg="add del">
          <ac:chgData name="Frédéric PERLANT" userId="S::frederic.perlant@collaboratif-dne.fr::b6d047a6-104f-4a74-9851-a6615088448e" providerId="AD" clId="Web-{C50B1E40-B4F0-4B17-8600-96EF130458D2}" dt="2021-06-23T17:53:31.874" v="10"/>
          <ac:spMkLst>
            <pc:docMk/>
            <pc:sldMk cId="1017208053" sldId="450"/>
            <ac:spMk id="3" creationId="{73CDC152-C90B-440B-A377-36764F4EBCC7}"/>
          </ac:spMkLst>
        </pc:spChg>
      </pc:sldChg>
      <pc:sldChg chg="delSp">
        <pc:chgData name="Frédéric PERLANT" userId="S::frederic.perlant@collaboratif-dne.fr::b6d047a6-104f-4a74-9851-a6615088448e" providerId="AD" clId="Web-{C50B1E40-B4F0-4B17-8600-96EF130458D2}" dt="2021-06-23T13:03:32.532" v="0"/>
        <pc:sldMkLst>
          <pc:docMk/>
          <pc:sldMk cId="2042802219" sldId="488"/>
        </pc:sldMkLst>
        <pc:picChg chg="del">
          <ac:chgData name="Frédéric PERLANT" userId="S::frederic.perlant@collaboratif-dne.fr::b6d047a6-104f-4a74-9851-a6615088448e" providerId="AD" clId="Web-{C50B1E40-B4F0-4B17-8600-96EF130458D2}" dt="2021-06-23T13:03:32.532" v="0"/>
          <ac:picMkLst>
            <pc:docMk/>
            <pc:sldMk cId="2042802219" sldId="488"/>
            <ac:picMk id="556" creationId="{00000000-0000-0000-0000-000000000000}"/>
          </ac:picMkLst>
        </pc:picChg>
      </pc:sldChg>
    </pc:docChg>
  </pc:docChgLst>
  <pc:docChgLst>
    <pc:chgData name="Utilisateur invité" userId="S::urn:spo:anon#3c8c2a79a8eedcacb02282613ac25e9543175ef6b5c96385f80fafce2d9304c6::" providerId="AD" clId="Web-{9D47EE7B-C3B5-CD36-33F6-A883DA92E536}"/>
    <pc:docChg chg="delSld modSld modSection">
      <pc:chgData name="Utilisateur invité" userId="S::urn:spo:anon#3c8c2a79a8eedcacb02282613ac25e9543175ef6b5c96385f80fafce2d9304c6::" providerId="AD" clId="Web-{9D47EE7B-C3B5-CD36-33F6-A883DA92E536}" dt="2021-06-21T09:13:26.708" v="82" actId="14100"/>
      <pc:docMkLst>
        <pc:docMk/>
      </pc:docMkLst>
      <pc:sldChg chg="modSp">
        <pc:chgData name="Utilisateur invité" userId="S::urn:spo:anon#3c8c2a79a8eedcacb02282613ac25e9543175ef6b5c96385f80fafce2d9304c6::" providerId="AD" clId="Web-{9D47EE7B-C3B5-CD36-33F6-A883DA92E536}" dt="2021-06-21T08:51:27.393" v="0" actId="1076"/>
        <pc:sldMkLst>
          <pc:docMk/>
          <pc:sldMk cId="2591858864" sldId="426"/>
        </pc:sldMkLst>
        <pc:picChg chg="mod">
          <ac:chgData name="Utilisateur invité" userId="S::urn:spo:anon#3c8c2a79a8eedcacb02282613ac25e9543175ef6b5c96385f80fafce2d9304c6::" providerId="AD" clId="Web-{9D47EE7B-C3B5-CD36-33F6-A883DA92E536}" dt="2021-06-21T08:51:27.393" v="0" actId="1076"/>
          <ac:picMkLst>
            <pc:docMk/>
            <pc:sldMk cId="2591858864" sldId="426"/>
            <ac:picMk id="6" creationId="{00000000-0000-0000-0000-000000000000}"/>
          </ac:picMkLst>
        </pc:picChg>
      </pc:sldChg>
      <pc:sldChg chg="addSp delSp modSp">
        <pc:chgData name="Utilisateur invité" userId="S::urn:spo:anon#3c8c2a79a8eedcacb02282613ac25e9543175ef6b5c96385f80fafce2d9304c6::" providerId="AD" clId="Web-{9D47EE7B-C3B5-CD36-33F6-A883DA92E536}" dt="2021-06-21T09:12:54.208" v="81" actId="14100"/>
        <pc:sldMkLst>
          <pc:docMk/>
          <pc:sldMk cId="2374973770" sldId="428"/>
        </pc:sldMkLst>
        <pc:spChg chg="del mod">
          <ac:chgData name="Utilisateur invité" userId="S::urn:spo:anon#3c8c2a79a8eedcacb02282613ac25e9543175ef6b5c96385f80fafce2d9304c6::" providerId="AD" clId="Web-{9D47EE7B-C3B5-CD36-33F6-A883DA92E536}" dt="2021-06-21T09:12:50.051" v="80"/>
          <ac:spMkLst>
            <pc:docMk/>
            <pc:sldMk cId="2374973770" sldId="428"/>
            <ac:spMk id="5" creationId="{00000000-0000-0000-0000-000000000000}"/>
          </ac:spMkLst>
        </pc:spChg>
        <pc:spChg chg="add mod">
          <ac:chgData name="Utilisateur invité" userId="S::urn:spo:anon#3c8c2a79a8eedcacb02282613ac25e9543175ef6b5c96385f80fafce2d9304c6::" providerId="AD" clId="Web-{9D47EE7B-C3B5-CD36-33F6-A883DA92E536}" dt="2021-06-21T09:12:54.208" v="81" actId="14100"/>
          <ac:spMkLst>
            <pc:docMk/>
            <pc:sldMk cId="2374973770" sldId="428"/>
            <ac:spMk id="7" creationId="{54E59BDC-DA45-4BDC-98E0-FC39FFF40BA5}"/>
          </ac:spMkLst>
        </pc:spChg>
      </pc:sldChg>
      <pc:sldChg chg="modSp del">
        <pc:chgData name="Utilisateur invité" userId="S::urn:spo:anon#3c8c2a79a8eedcacb02282613ac25e9543175ef6b5c96385f80fafce2d9304c6::" providerId="AD" clId="Web-{9D47EE7B-C3B5-CD36-33F6-A883DA92E536}" dt="2021-06-21T08:58:13.372" v="40"/>
        <pc:sldMkLst>
          <pc:docMk/>
          <pc:sldMk cId="575247538" sldId="429"/>
        </pc:sldMkLst>
        <pc:spChg chg="mod">
          <ac:chgData name="Utilisateur invité" userId="S::urn:spo:anon#3c8c2a79a8eedcacb02282613ac25e9543175ef6b5c96385f80fafce2d9304c6::" providerId="AD" clId="Web-{9D47EE7B-C3B5-CD36-33F6-A883DA92E536}" dt="2021-06-21T08:52:26.425" v="3" actId="20577"/>
          <ac:spMkLst>
            <pc:docMk/>
            <pc:sldMk cId="575247538" sldId="429"/>
            <ac:spMk id="6" creationId="{00000000-0000-0000-0000-000000000000}"/>
          </ac:spMkLst>
        </pc:spChg>
      </pc:sldChg>
      <pc:sldChg chg="modSp">
        <pc:chgData name="Utilisateur invité" userId="S::urn:spo:anon#3c8c2a79a8eedcacb02282613ac25e9543175ef6b5c96385f80fafce2d9304c6::" providerId="AD" clId="Web-{9D47EE7B-C3B5-CD36-33F6-A883DA92E536}" dt="2021-06-21T09:13:26.708" v="82" actId="14100"/>
        <pc:sldMkLst>
          <pc:docMk/>
          <pc:sldMk cId="2603760243" sldId="430"/>
        </pc:sldMkLst>
        <pc:spChg chg="mod">
          <ac:chgData name="Utilisateur invité" userId="S::urn:spo:anon#3c8c2a79a8eedcacb02282613ac25e9543175ef6b5c96385f80fafce2d9304c6::" providerId="AD" clId="Web-{9D47EE7B-C3B5-CD36-33F6-A883DA92E536}" dt="2021-06-21T09:13:26.708" v="82" actId="14100"/>
          <ac:spMkLst>
            <pc:docMk/>
            <pc:sldMk cId="2603760243" sldId="430"/>
            <ac:spMk id="6" creationId="{00000000-0000-0000-0000-000000000000}"/>
          </ac:spMkLst>
        </pc:spChg>
      </pc:sldChg>
      <pc:sldChg chg="addSp modSp">
        <pc:chgData name="Utilisateur invité" userId="S::urn:spo:anon#3c8c2a79a8eedcacb02282613ac25e9543175ef6b5c96385f80fafce2d9304c6::" providerId="AD" clId="Web-{9D47EE7B-C3B5-CD36-33F6-A883DA92E536}" dt="2021-06-21T08:58:02.059" v="39" actId="1076"/>
        <pc:sldMkLst>
          <pc:docMk/>
          <pc:sldMk cId="2541005923" sldId="465"/>
        </pc:sldMkLst>
        <pc:spChg chg="mod">
          <ac:chgData name="Utilisateur invité" userId="S::urn:spo:anon#3c8c2a79a8eedcacb02282613ac25e9543175ef6b5c96385f80fafce2d9304c6::" providerId="AD" clId="Web-{9D47EE7B-C3B5-CD36-33F6-A883DA92E536}" dt="2021-06-21T08:56:22.150" v="27" actId="20577"/>
          <ac:spMkLst>
            <pc:docMk/>
            <pc:sldMk cId="2541005923" sldId="465"/>
            <ac:spMk id="2" creationId="{00000000-0000-0000-0000-000000000000}"/>
          </ac:spMkLst>
        </pc:spChg>
        <pc:spChg chg="add mod">
          <ac:chgData name="Utilisateur invité" userId="S::urn:spo:anon#3c8c2a79a8eedcacb02282613ac25e9543175ef6b5c96385f80fafce2d9304c6::" providerId="AD" clId="Web-{9D47EE7B-C3B5-CD36-33F6-A883DA92E536}" dt="2021-06-21T08:58:02.059" v="39" actId="1076"/>
          <ac:spMkLst>
            <pc:docMk/>
            <pc:sldMk cId="2541005923" sldId="465"/>
            <ac:spMk id="3" creationId="{E0E56B40-E2E0-4EBC-B015-660C2B09FF7D}"/>
          </ac:spMkLst>
        </pc:spChg>
        <pc:spChg chg="mod">
          <ac:chgData name="Utilisateur invité" userId="S::urn:spo:anon#3c8c2a79a8eedcacb02282613ac25e9543175ef6b5c96385f80fafce2d9304c6::" providerId="AD" clId="Web-{9D47EE7B-C3B5-CD36-33F6-A883DA92E536}" dt="2021-06-21T08:57:02.073" v="31" actId="1076"/>
          <ac:spMkLst>
            <pc:docMk/>
            <pc:sldMk cId="2541005923" sldId="465"/>
            <ac:spMk id="10" creationId="{00000000-0000-0000-0000-000000000000}"/>
          </ac:spMkLst>
        </pc:spChg>
        <pc:spChg chg="mod">
          <ac:chgData name="Utilisateur invité" userId="S::urn:spo:anon#3c8c2a79a8eedcacb02282613ac25e9543175ef6b5c96385f80fafce2d9304c6::" providerId="AD" clId="Web-{9D47EE7B-C3B5-CD36-33F6-A883DA92E536}" dt="2021-06-21T08:57:06.870" v="32" actId="1076"/>
          <ac:spMkLst>
            <pc:docMk/>
            <pc:sldMk cId="2541005923" sldId="465"/>
            <ac:spMk id="12" creationId="{00000000-0000-0000-0000-000000000000}"/>
          </ac:spMkLst>
        </pc:spChg>
        <pc:spChg chg="mod">
          <ac:chgData name="Utilisateur invité" userId="S::urn:spo:anon#3c8c2a79a8eedcacb02282613ac25e9543175ef6b5c96385f80fafce2d9304c6::" providerId="AD" clId="Web-{9D47EE7B-C3B5-CD36-33F6-A883DA92E536}" dt="2021-06-21T08:57:51.184" v="37" actId="1076"/>
          <ac:spMkLst>
            <pc:docMk/>
            <pc:sldMk cId="2541005923" sldId="465"/>
            <ac:spMk id="13" creationId="{00000000-0000-0000-0000-000000000000}"/>
          </ac:spMkLst>
        </pc:spChg>
        <pc:spChg chg="mod">
          <ac:chgData name="Utilisateur invité" userId="S::urn:spo:anon#3c8c2a79a8eedcacb02282613ac25e9543175ef6b5c96385f80fafce2d9304c6::" providerId="AD" clId="Web-{9D47EE7B-C3B5-CD36-33F6-A883DA92E536}" dt="2021-06-21T08:56:54.526" v="30" actId="14100"/>
          <ac:spMkLst>
            <pc:docMk/>
            <pc:sldMk cId="2541005923" sldId="465"/>
            <ac:spMk id="15" creationId="{00000000-0000-0000-0000-000000000000}"/>
          </ac:spMkLst>
        </pc:spChg>
        <pc:spChg chg="mod">
          <ac:chgData name="Utilisateur invité" userId="S::urn:spo:anon#3c8c2a79a8eedcacb02282613ac25e9543175ef6b5c96385f80fafce2d9304c6::" providerId="AD" clId="Web-{9D47EE7B-C3B5-CD36-33F6-A883DA92E536}" dt="2021-06-21T08:57:54.715" v="38" actId="1076"/>
          <ac:spMkLst>
            <pc:docMk/>
            <pc:sldMk cId="2541005923" sldId="465"/>
            <ac:spMk id="16" creationId="{00000000-0000-0000-0000-000000000000}"/>
          </ac:spMkLst>
        </pc:spChg>
      </pc:sldChg>
    </pc:docChg>
  </pc:docChgLst>
  <pc:docChgLst>
    <pc:chgData name="Julien TENEDOS" userId="S::julien.tenedos@collaboratif-dne.fr::bebec26f-c1f4-400e-98df-cadbcf0666fa" providerId="AD" clId="Web-{E96270D0-B968-549E-6C51-4A2E6999BB4A}"/>
    <pc:docChg chg="addSld delSld modSld sldOrd addMainMaster modSection">
      <pc:chgData name="Julien TENEDOS" userId="S::julien.tenedos@collaboratif-dne.fr::bebec26f-c1f4-400e-98df-cadbcf0666fa" providerId="AD" clId="Web-{E96270D0-B968-549E-6C51-4A2E6999BB4A}" dt="2021-06-23T15:01:20.257" v="224" actId="20577"/>
      <pc:docMkLst>
        <pc:docMk/>
      </pc:docMkLst>
      <pc:sldChg chg="del">
        <pc:chgData name="Julien TENEDOS" userId="S::julien.tenedos@collaboratif-dne.fr::bebec26f-c1f4-400e-98df-cadbcf0666fa" providerId="AD" clId="Web-{E96270D0-B968-549E-6C51-4A2E6999BB4A}" dt="2021-06-23T12:59:43.232" v="32"/>
        <pc:sldMkLst>
          <pc:docMk/>
          <pc:sldMk cId="1156294266" sldId="410"/>
        </pc:sldMkLst>
      </pc:sldChg>
      <pc:sldChg chg="modSp">
        <pc:chgData name="Julien TENEDOS" userId="S::julien.tenedos@collaboratif-dne.fr::bebec26f-c1f4-400e-98df-cadbcf0666fa" providerId="AD" clId="Web-{E96270D0-B968-549E-6C51-4A2E6999BB4A}" dt="2021-06-23T13:25:10.169" v="114" actId="20577"/>
        <pc:sldMkLst>
          <pc:docMk/>
          <pc:sldMk cId="4168085165" sldId="421"/>
        </pc:sldMkLst>
        <pc:spChg chg="mod">
          <ac:chgData name="Julien TENEDOS" userId="S::julien.tenedos@collaboratif-dne.fr::bebec26f-c1f4-400e-98df-cadbcf0666fa" providerId="AD" clId="Web-{E96270D0-B968-549E-6C51-4A2E6999BB4A}" dt="2021-06-23T13:24:42.778" v="109" actId="20577"/>
          <ac:spMkLst>
            <pc:docMk/>
            <pc:sldMk cId="4168085165" sldId="421"/>
            <ac:spMk id="11" creationId="{00000000-0000-0000-0000-000000000000}"/>
          </ac:spMkLst>
        </pc:spChg>
        <pc:spChg chg="mod">
          <ac:chgData name="Julien TENEDOS" userId="S::julien.tenedos@collaboratif-dne.fr::bebec26f-c1f4-400e-98df-cadbcf0666fa" providerId="AD" clId="Web-{E96270D0-B968-549E-6C51-4A2E6999BB4A}" dt="2021-06-23T13:24:51.387" v="110" actId="20577"/>
          <ac:spMkLst>
            <pc:docMk/>
            <pc:sldMk cId="4168085165" sldId="421"/>
            <ac:spMk id="31" creationId="{00000000-0000-0000-0000-000000000000}"/>
          </ac:spMkLst>
        </pc:spChg>
        <pc:spChg chg="mod">
          <ac:chgData name="Julien TENEDOS" userId="S::julien.tenedos@collaboratif-dne.fr::bebec26f-c1f4-400e-98df-cadbcf0666fa" providerId="AD" clId="Web-{E96270D0-B968-549E-6C51-4A2E6999BB4A}" dt="2021-06-23T13:24:55.419" v="111" actId="20577"/>
          <ac:spMkLst>
            <pc:docMk/>
            <pc:sldMk cId="4168085165" sldId="421"/>
            <ac:spMk id="32" creationId="{00000000-0000-0000-0000-000000000000}"/>
          </ac:spMkLst>
        </pc:spChg>
        <pc:spChg chg="mod">
          <ac:chgData name="Julien TENEDOS" userId="S::julien.tenedos@collaboratif-dne.fr::bebec26f-c1f4-400e-98df-cadbcf0666fa" providerId="AD" clId="Web-{E96270D0-B968-549E-6C51-4A2E6999BB4A}" dt="2021-06-23T13:25:00.138" v="112" actId="20577"/>
          <ac:spMkLst>
            <pc:docMk/>
            <pc:sldMk cId="4168085165" sldId="421"/>
            <ac:spMk id="33" creationId="{00000000-0000-0000-0000-000000000000}"/>
          </ac:spMkLst>
        </pc:spChg>
        <pc:spChg chg="mod">
          <ac:chgData name="Julien TENEDOS" userId="S::julien.tenedos@collaboratif-dne.fr::bebec26f-c1f4-400e-98df-cadbcf0666fa" providerId="AD" clId="Web-{E96270D0-B968-549E-6C51-4A2E6999BB4A}" dt="2021-06-23T13:25:05.419" v="113" actId="20577"/>
          <ac:spMkLst>
            <pc:docMk/>
            <pc:sldMk cId="4168085165" sldId="421"/>
            <ac:spMk id="34" creationId="{00000000-0000-0000-0000-000000000000}"/>
          </ac:spMkLst>
        </pc:spChg>
        <pc:spChg chg="mod">
          <ac:chgData name="Julien TENEDOS" userId="S::julien.tenedos@collaboratif-dne.fr::bebec26f-c1f4-400e-98df-cadbcf0666fa" providerId="AD" clId="Web-{E96270D0-B968-549E-6C51-4A2E6999BB4A}" dt="2021-06-23T13:25:10.169" v="114" actId="20577"/>
          <ac:spMkLst>
            <pc:docMk/>
            <pc:sldMk cId="4168085165" sldId="421"/>
            <ac:spMk id="35" creationId="{00000000-0000-0000-0000-000000000000}"/>
          </ac:spMkLst>
        </pc:spChg>
      </pc:sldChg>
      <pc:sldChg chg="modSp">
        <pc:chgData name="Julien TENEDOS" userId="S::julien.tenedos@collaboratif-dne.fr::bebec26f-c1f4-400e-98df-cadbcf0666fa" providerId="AD" clId="Web-{E96270D0-B968-549E-6C51-4A2E6999BB4A}" dt="2021-06-23T13:33:34.924" v="160" actId="20577"/>
        <pc:sldMkLst>
          <pc:docMk/>
          <pc:sldMk cId="2374973770" sldId="428"/>
        </pc:sldMkLst>
        <pc:spChg chg="mod">
          <ac:chgData name="Julien TENEDOS" userId="S::julien.tenedos@collaboratif-dne.fr::bebec26f-c1f4-400e-98df-cadbcf0666fa" providerId="AD" clId="Web-{E96270D0-B968-549E-6C51-4A2E6999BB4A}" dt="2021-06-23T13:33:07.783" v="157" actId="20577"/>
          <ac:spMkLst>
            <pc:docMk/>
            <pc:sldMk cId="2374973770" sldId="428"/>
            <ac:spMk id="2" creationId="{00000000-0000-0000-0000-000000000000}"/>
          </ac:spMkLst>
        </pc:spChg>
        <pc:spChg chg="mod">
          <ac:chgData name="Julien TENEDOS" userId="S::julien.tenedos@collaboratif-dne.fr::bebec26f-c1f4-400e-98df-cadbcf0666fa" providerId="AD" clId="Web-{E96270D0-B968-549E-6C51-4A2E6999BB4A}" dt="2021-06-23T13:33:34.924" v="160" actId="20577"/>
          <ac:spMkLst>
            <pc:docMk/>
            <pc:sldMk cId="2374973770" sldId="428"/>
            <ac:spMk id="6" creationId="{00000000-0000-0000-0000-000000000000}"/>
          </ac:spMkLst>
        </pc:spChg>
      </pc:sldChg>
      <pc:sldChg chg="delSp modSp">
        <pc:chgData name="Julien TENEDOS" userId="S::julien.tenedos@collaboratif-dne.fr::bebec26f-c1f4-400e-98df-cadbcf0666fa" providerId="AD" clId="Web-{E96270D0-B968-549E-6C51-4A2E6999BB4A}" dt="2021-06-23T13:33:56.520" v="161"/>
        <pc:sldMkLst>
          <pc:docMk/>
          <pc:sldMk cId="2603760243" sldId="430"/>
        </pc:sldMkLst>
        <pc:spChg chg="mod">
          <ac:chgData name="Julien TENEDOS" userId="S::julien.tenedos@collaboratif-dne.fr::bebec26f-c1f4-400e-98df-cadbcf0666fa" providerId="AD" clId="Web-{E96270D0-B968-549E-6C51-4A2E6999BB4A}" dt="2021-06-23T13:28:54.984" v="138" actId="20577"/>
          <ac:spMkLst>
            <pc:docMk/>
            <pc:sldMk cId="2603760243" sldId="430"/>
            <ac:spMk id="6" creationId="{00000000-0000-0000-0000-000000000000}"/>
          </ac:spMkLst>
        </pc:spChg>
        <pc:spChg chg="del">
          <ac:chgData name="Julien TENEDOS" userId="S::julien.tenedos@collaboratif-dne.fr::bebec26f-c1f4-400e-98df-cadbcf0666fa" providerId="AD" clId="Web-{E96270D0-B968-549E-6C51-4A2E6999BB4A}" dt="2021-06-23T13:33:56.520" v="161"/>
          <ac:spMkLst>
            <pc:docMk/>
            <pc:sldMk cId="2603760243" sldId="430"/>
            <ac:spMk id="11" creationId="{00000000-0000-0000-0000-000000000000}"/>
          </ac:spMkLst>
        </pc:spChg>
      </pc:sldChg>
      <pc:sldChg chg="modSp">
        <pc:chgData name="Julien TENEDOS" userId="S::julien.tenedos@collaboratif-dne.fr::bebec26f-c1f4-400e-98df-cadbcf0666fa" providerId="AD" clId="Web-{E96270D0-B968-549E-6C51-4A2E6999BB4A}" dt="2021-06-23T13:35:00.614" v="171" actId="20577"/>
        <pc:sldMkLst>
          <pc:docMk/>
          <pc:sldMk cId="1169992074" sldId="432"/>
        </pc:sldMkLst>
        <pc:spChg chg="mod">
          <ac:chgData name="Julien TENEDOS" userId="S::julien.tenedos@collaboratif-dne.fr::bebec26f-c1f4-400e-98df-cadbcf0666fa" providerId="AD" clId="Web-{E96270D0-B968-549E-6C51-4A2E6999BB4A}" dt="2021-06-23T13:35:00.614" v="171" actId="20577"/>
          <ac:spMkLst>
            <pc:docMk/>
            <pc:sldMk cId="1169992074" sldId="432"/>
            <ac:spMk id="10" creationId="{00000000-0000-0000-0000-000000000000}"/>
          </ac:spMkLst>
        </pc:spChg>
      </pc:sldChg>
      <pc:sldChg chg="modSp">
        <pc:chgData name="Julien TENEDOS" userId="S::julien.tenedos@collaboratif-dne.fr::bebec26f-c1f4-400e-98df-cadbcf0666fa" providerId="AD" clId="Web-{E96270D0-B968-549E-6C51-4A2E6999BB4A}" dt="2021-06-23T13:37:24.694" v="204" actId="20577"/>
        <pc:sldMkLst>
          <pc:docMk/>
          <pc:sldMk cId="833454041" sldId="434"/>
        </pc:sldMkLst>
        <pc:spChg chg="mod">
          <ac:chgData name="Julien TENEDOS" userId="S::julien.tenedos@collaboratif-dne.fr::bebec26f-c1f4-400e-98df-cadbcf0666fa" providerId="AD" clId="Web-{E96270D0-B968-549E-6C51-4A2E6999BB4A}" dt="2021-06-23T13:37:24.694" v="204" actId="20577"/>
          <ac:spMkLst>
            <pc:docMk/>
            <pc:sldMk cId="833454041" sldId="434"/>
            <ac:spMk id="6" creationId="{00000000-0000-0000-0000-000000000000}"/>
          </ac:spMkLst>
        </pc:spChg>
      </pc:sldChg>
      <pc:sldChg chg="addSp delSp ord">
        <pc:chgData name="Julien TENEDOS" userId="S::julien.tenedos@collaboratif-dne.fr::bebec26f-c1f4-400e-98df-cadbcf0666fa" providerId="AD" clId="Web-{E96270D0-B968-549E-6C51-4A2E6999BB4A}" dt="2021-06-23T13:01:28.420" v="38"/>
        <pc:sldMkLst>
          <pc:docMk/>
          <pc:sldMk cId="1017208053" sldId="450"/>
        </pc:sldMkLst>
        <pc:spChg chg="add del">
          <ac:chgData name="Julien TENEDOS" userId="S::julien.tenedos@collaboratif-dne.fr::bebec26f-c1f4-400e-98df-cadbcf0666fa" providerId="AD" clId="Web-{E96270D0-B968-549E-6C51-4A2E6999BB4A}" dt="2021-06-23T13:00:41.138" v="35"/>
          <ac:spMkLst>
            <pc:docMk/>
            <pc:sldMk cId="1017208053" sldId="450"/>
            <ac:spMk id="7" creationId="{00000000-0000-0000-0000-000000000000}"/>
          </ac:spMkLst>
        </pc:spChg>
      </pc:sldChg>
      <pc:sldChg chg="modSp">
        <pc:chgData name="Julien TENEDOS" userId="S::julien.tenedos@collaboratif-dne.fr::bebec26f-c1f4-400e-98df-cadbcf0666fa" providerId="AD" clId="Web-{E96270D0-B968-549E-6C51-4A2E6999BB4A}" dt="2021-06-23T13:26:12.170" v="128" actId="20577"/>
        <pc:sldMkLst>
          <pc:docMk/>
          <pc:sldMk cId="1869595219" sldId="454"/>
        </pc:sldMkLst>
        <pc:spChg chg="mod">
          <ac:chgData name="Julien TENEDOS" userId="S::julien.tenedos@collaboratif-dne.fr::bebec26f-c1f4-400e-98df-cadbcf0666fa" providerId="AD" clId="Web-{E96270D0-B968-549E-6C51-4A2E6999BB4A}" dt="2021-06-23T13:26:02.091" v="124" actId="20577"/>
          <ac:spMkLst>
            <pc:docMk/>
            <pc:sldMk cId="1869595219" sldId="454"/>
            <ac:spMk id="3" creationId="{00000000-0000-0000-0000-000000000000}"/>
          </ac:spMkLst>
        </pc:spChg>
        <pc:spChg chg="mod">
          <ac:chgData name="Julien TENEDOS" userId="S::julien.tenedos@collaboratif-dne.fr::bebec26f-c1f4-400e-98df-cadbcf0666fa" providerId="AD" clId="Web-{E96270D0-B968-549E-6C51-4A2E6999BB4A}" dt="2021-06-23T13:26:12.170" v="128" actId="20577"/>
          <ac:spMkLst>
            <pc:docMk/>
            <pc:sldMk cId="1869595219" sldId="454"/>
            <ac:spMk id="46" creationId="{00000000-0000-0000-0000-000000000000}"/>
          </ac:spMkLst>
        </pc:spChg>
      </pc:sldChg>
      <pc:sldChg chg="del">
        <pc:chgData name="Julien TENEDOS" userId="S::julien.tenedos@collaboratif-dne.fr::bebec26f-c1f4-400e-98df-cadbcf0666fa" providerId="AD" clId="Web-{E96270D0-B968-549E-6C51-4A2E6999BB4A}" dt="2021-06-23T12:45:31.910" v="13"/>
        <pc:sldMkLst>
          <pc:docMk/>
          <pc:sldMk cId="2062435094" sldId="458"/>
        </pc:sldMkLst>
      </pc:sldChg>
      <pc:sldChg chg="modSp">
        <pc:chgData name="Julien TENEDOS" userId="S::julien.tenedos@collaboratif-dne.fr::bebec26f-c1f4-400e-98df-cadbcf0666fa" providerId="AD" clId="Web-{E96270D0-B968-549E-6C51-4A2E6999BB4A}" dt="2021-06-23T13:28:22.515" v="136" actId="20577"/>
        <pc:sldMkLst>
          <pc:docMk/>
          <pc:sldMk cId="3606567654" sldId="459"/>
        </pc:sldMkLst>
        <pc:spChg chg="mod">
          <ac:chgData name="Julien TENEDOS" userId="S::julien.tenedos@collaboratif-dne.fr::bebec26f-c1f4-400e-98df-cadbcf0666fa" providerId="AD" clId="Web-{E96270D0-B968-549E-6C51-4A2E6999BB4A}" dt="2021-06-23T13:28:22.515" v="136" actId="20577"/>
          <ac:spMkLst>
            <pc:docMk/>
            <pc:sldMk cId="3606567654" sldId="459"/>
            <ac:spMk id="11" creationId="{00000000-0000-0000-0000-000000000000}"/>
          </ac:spMkLst>
        </pc:spChg>
      </pc:sldChg>
      <pc:sldChg chg="modSp">
        <pc:chgData name="Julien TENEDOS" userId="S::julien.tenedos@collaboratif-dne.fr::bebec26f-c1f4-400e-98df-cadbcf0666fa" providerId="AD" clId="Web-{E96270D0-B968-549E-6C51-4A2E6999BB4A}" dt="2021-06-23T12:46:36.317" v="14" actId="1076"/>
        <pc:sldMkLst>
          <pc:docMk/>
          <pc:sldMk cId="1606678707" sldId="460"/>
        </pc:sldMkLst>
        <pc:picChg chg="mod">
          <ac:chgData name="Julien TENEDOS" userId="S::julien.tenedos@collaboratif-dne.fr::bebec26f-c1f4-400e-98df-cadbcf0666fa" providerId="AD" clId="Web-{E96270D0-B968-549E-6C51-4A2E6999BB4A}" dt="2021-06-23T12:46:36.317" v="14" actId="1076"/>
          <ac:picMkLst>
            <pc:docMk/>
            <pc:sldMk cId="1606678707" sldId="460"/>
            <ac:picMk id="5" creationId="{00000000-0000-0000-0000-000000000000}"/>
          </ac:picMkLst>
        </pc:picChg>
      </pc:sldChg>
      <pc:sldChg chg="addSp modSp">
        <pc:chgData name="Julien TENEDOS" userId="S::julien.tenedos@collaboratif-dne.fr::bebec26f-c1f4-400e-98df-cadbcf0666fa" providerId="AD" clId="Web-{E96270D0-B968-549E-6C51-4A2E6999BB4A}" dt="2021-06-23T13:31:07.204" v="156" actId="14100"/>
        <pc:sldMkLst>
          <pc:docMk/>
          <pc:sldMk cId="3821675109" sldId="466"/>
        </pc:sldMkLst>
        <pc:spChg chg="mod">
          <ac:chgData name="Julien TENEDOS" userId="S::julien.tenedos@collaboratif-dne.fr::bebec26f-c1f4-400e-98df-cadbcf0666fa" providerId="AD" clId="Web-{E96270D0-B968-549E-6C51-4A2E6999BB4A}" dt="2021-06-23T13:30:59.157" v="155" actId="1076"/>
          <ac:spMkLst>
            <pc:docMk/>
            <pc:sldMk cId="3821675109" sldId="466"/>
            <ac:spMk id="6" creationId="{00000000-0000-0000-0000-000000000000}"/>
          </ac:spMkLst>
        </pc:spChg>
        <pc:spChg chg="mod">
          <ac:chgData name="Julien TENEDOS" userId="S::julien.tenedos@collaboratif-dne.fr::bebec26f-c1f4-400e-98df-cadbcf0666fa" providerId="AD" clId="Web-{E96270D0-B968-549E-6C51-4A2E6999BB4A}" dt="2021-06-23T13:31:07.204" v="156" actId="14100"/>
          <ac:spMkLst>
            <pc:docMk/>
            <pc:sldMk cId="3821675109" sldId="466"/>
            <ac:spMk id="7" creationId="{00000000-0000-0000-0000-000000000000}"/>
          </ac:spMkLst>
        </pc:spChg>
        <pc:spChg chg="mod">
          <ac:chgData name="Julien TENEDOS" userId="S::julien.tenedos@collaboratif-dne.fr::bebec26f-c1f4-400e-98df-cadbcf0666fa" providerId="AD" clId="Web-{E96270D0-B968-549E-6C51-4A2E6999BB4A}" dt="2021-06-23T13:29:23.890" v="141" actId="1076"/>
          <ac:spMkLst>
            <pc:docMk/>
            <pc:sldMk cId="3821675109" sldId="466"/>
            <ac:spMk id="8" creationId="{00000000-0000-0000-0000-000000000000}"/>
          </ac:spMkLst>
        </pc:spChg>
        <pc:picChg chg="mod">
          <ac:chgData name="Julien TENEDOS" userId="S::julien.tenedos@collaboratif-dne.fr::bebec26f-c1f4-400e-98df-cadbcf0666fa" providerId="AD" clId="Web-{E96270D0-B968-549E-6C51-4A2E6999BB4A}" dt="2021-06-23T13:29:13.328" v="139" actId="1076"/>
          <ac:picMkLst>
            <pc:docMk/>
            <pc:sldMk cId="3821675109" sldId="466"/>
            <ac:picMk id="11" creationId="{00000000-0000-0000-0000-000000000000}"/>
          </ac:picMkLst>
        </pc:picChg>
        <pc:cxnChg chg="add mod">
          <ac:chgData name="Julien TENEDOS" userId="S::julien.tenedos@collaboratif-dne.fr::bebec26f-c1f4-400e-98df-cadbcf0666fa" providerId="AD" clId="Web-{E96270D0-B968-549E-6C51-4A2E6999BB4A}" dt="2021-06-23T13:30:16.485" v="148" actId="14100"/>
          <ac:cxnSpMkLst>
            <pc:docMk/>
            <pc:sldMk cId="3821675109" sldId="466"/>
            <ac:cxnSpMk id="3" creationId="{1FBF2391-EF8F-42F8-9E94-D66871CDEA08}"/>
          </ac:cxnSpMkLst>
        </pc:cxnChg>
        <pc:cxnChg chg="add mod">
          <ac:chgData name="Julien TENEDOS" userId="S::julien.tenedos@collaboratif-dne.fr::bebec26f-c1f4-400e-98df-cadbcf0666fa" providerId="AD" clId="Web-{E96270D0-B968-549E-6C51-4A2E6999BB4A}" dt="2021-06-23T13:30:54.735" v="154" actId="1076"/>
          <ac:cxnSpMkLst>
            <pc:docMk/>
            <pc:sldMk cId="3821675109" sldId="466"/>
            <ac:cxnSpMk id="13" creationId="{81B9D349-1584-4596-A653-611DC40A2EBC}"/>
          </ac:cxnSpMkLst>
        </pc:cxnChg>
      </pc:sldChg>
      <pc:sldChg chg="modSp">
        <pc:chgData name="Julien TENEDOS" userId="S::julien.tenedos@collaboratif-dne.fr::bebec26f-c1f4-400e-98df-cadbcf0666fa" providerId="AD" clId="Web-{E96270D0-B968-549E-6C51-4A2E6999BB4A}" dt="2021-06-23T13:36:45.334" v="202" actId="20577"/>
        <pc:sldMkLst>
          <pc:docMk/>
          <pc:sldMk cId="3102098146" sldId="467"/>
        </pc:sldMkLst>
        <pc:spChg chg="mod">
          <ac:chgData name="Julien TENEDOS" userId="S::julien.tenedos@collaboratif-dne.fr::bebec26f-c1f4-400e-98df-cadbcf0666fa" providerId="AD" clId="Web-{E96270D0-B968-549E-6C51-4A2E6999BB4A}" dt="2021-06-23T13:36:45.334" v="202" actId="20577"/>
          <ac:spMkLst>
            <pc:docMk/>
            <pc:sldMk cId="3102098146" sldId="467"/>
            <ac:spMk id="3" creationId="{00000000-0000-0000-0000-000000000000}"/>
          </ac:spMkLst>
        </pc:spChg>
        <pc:picChg chg="mod">
          <ac:chgData name="Julien TENEDOS" userId="S::julien.tenedos@collaboratif-dne.fr::bebec26f-c1f4-400e-98df-cadbcf0666fa" providerId="AD" clId="Web-{E96270D0-B968-549E-6C51-4A2E6999BB4A}" dt="2021-06-23T13:35:50.083" v="172" actId="14100"/>
          <ac:picMkLst>
            <pc:docMk/>
            <pc:sldMk cId="3102098146" sldId="467"/>
            <ac:picMk id="7" creationId="{00000000-0000-0000-0000-000000000000}"/>
          </ac:picMkLst>
        </pc:picChg>
      </pc:sldChg>
      <pc:sldChg chg="addSp modSp add del">
        <pc:chgData name="Julien TENEDOS" userId="S::julien.tenedos@collaboratif-dne.fr::bebec26f-c1f4-400e-98df-cadbcf0666fa" providerId="AD" clId="Web-{E96270D0-B968-549E-6C51-4A2E6999BB4A}" dt="2021-06-23T13:25:44.076" v="120" actId="20577"/>
        <pc:sldMkLst>
          <pc:docMk/>
          <pc:sldMk cId="721133062" sldId="468"/>
        </pc:sldMkLst>
        <pc:spChg chg="mod">
          <ac:chgData name="Julien TENEDOS" userId="S::julien.tenedos@collaboratif-dne.fr::bebec26f-c1f4-400e-98df-cadbcf0666fa" providerId="AD" clId="Web-{E96270D0-B968-549E-6C51-4A2E6999BB4A}" dt="2021-06-23T13:25:44.076" v="120" actId="20577"/>
          <ac:spMkLst>
            <pc:docMk/>
            <pc:sldMk cId="721133062" sldId="468"/>
            <ac:spMk id="144" creationId="{00000000-0000-0000-0000-000000000000}"/>
          </ac:spMkLst>
        </pc:spChg>
        <pc:picChg chg="add mod">
          <ac:chgData name="Julien TENEDOS" userId="S::julien.tenedos@collaboratif-dne.fr::bebec26f-c1f4-400e-98df-cadbcf0666fa" providerId="AD" clId="Web-{E96270D0-B968-549E-6C51-4A2E6999BB4A}" dt="2021-06-23T12:43:23.065" v="11" actId="1076"/>
          <ac:picMkLst>
            <pc:docMk/>
            <pc:sldMk cId="721133062" sldId="468"/>
            <ac:picMk id="3" creationId="{A153C42E-26B7-4C1F-AB06-D32EF8D1E85E}"/>
          </ac:picMkLst>
        </pc:picChg>
      </pc:sldChg>
      <pc:sldChg chg="modSp">
        <pc:chgData name="Julien TENEDOS" userId="S::julien.tenedos@collaboratif-dne.fr::bebec26f-c1f4-400e-98df-cadbcf0666fa" providerId="AD" clId="Web-{E96270D0-B968-549E-6C51-4A2E6999BB4A}" dt="2021-06-23T13:25:55.091" v="123" actId="20577"/>
        <pc:sldMkLst>
          <pc:docMk/>
          <pc:sldMk cId="2588976511" sldId="469"/>
        </pc:sldMkLst>
        <pc:spChg chg="mod">
          <ac:chgData name="Julien TENEDOS" userId="S::julien.tenedos@collaboratif-dne.fr::bebec26f-c1f4-400e-98df-cadbcf0666fa" providerId="AD" clId="Web-{E96270D0-B968-549E-6C51-4A2E6999BB4A}" dt="2021-06-23T13:25:55.091" v="123" actId="20577"/>
          <ac:spMkLst>
            <pc:docMk/>
            <pc:sldMk cId="2588976511" sldId="469"/>
            <ac:spMk id="148" creationId="{00000000-0000-0000-0000-000000000000}"/>
          </ac:spMkLst>
        </pc:spChg>
      </pc:sldChg>
      <pc:sldChg chg="del">
        <pc:chgData name="Julien TENEDOS" userId="S::julien.tenedos@collaboratif-dne.fr::bebec26f-c1f4-400e-98df-cadbcf0666fa" providerId="AD" clId="Web-{E96270D0-B968-549E-6C51-4A2E6999BB4A}" dt="2021-06-23T12:59:29.122" v="31"/>
        <pc:sldMkLst>
          <pc:docMk/>
          <pc:sldMk cId="1547243068" sldId="470"/>
        </pc:sldMkLst>
      </pc:sldChg>
      <pc:sldChg chg="del">
        <pc:chgData name="Julien TENEDOS" userId="S::julien.tenedos@collaboratif-dne.fr::bebec26f-c1f4-400e-98df-cadbcf0666fa" providerId="AD" clId="Web-{E96270D0-B968-549E-6C51-4A2E6999BB4A}" dt="2021-06-23T12:59:52.091" v="33"/>
        <pc:sldMkLst>
          <pc:docMk/>
          <pc:sldMk cId="2559614278" sldId="471"/>
        </pc:sldMkLst>
      </pc:sldChg>
      <pc:sldChg chg="modSp">
        <pc:chgData name="Julien TENEDOS" userId="S::julien.tenedos@collaboratif-dne.fr::bebec26f-c1f4-400e-98df-cadbcf0666fa" providerId="AD" clId="Web-{E96270D0-B968-549E-6C51-4A2E6999BB4A}" dt="2021-06-23T13:38:00.819" v="207" actId="20577"/>
        <pc:sldMkLst>
          <pc:docMk/>
          <pc:sldMk cId="285170676" sldId="475"/>
        </pc:sldMkLst>
        <pc:spChg chg="mod">
          <ac:chgData name="Julien TENEDOS" userId="S::julien.tenedos@collaboratif-dne.fr::bebec26f-c1f4-400e-98df-cadbcf0666fa" providerId="AD" clId="Web-{E96270D0-B968-549E-6C51-4A2E6999BB4A}" dt="2021-06-23T13:38:00.819" v="207" actId="20577"/>
          <ac:spMkLst>
            <pc:docMk/>
            <pc:sldMk cId="285170676" sldId="475"/>
            <ac:spMk id="2" creationId="{00000000-0000-0000-0000-000000000000}"/>
          </ac:spMkLst>
        </pc:spChg>
      </pc:sldChg>
      <pc:sldChg chg="modSp">
        <pc:chgData name="Julien TENEDOS" userId="S::julien.tenedos@collaboratif-dne.fr::bebec26f-c1f4-400e-98df-cadbcf0666fa" providerId="AD" clId="Web-{E96270D0-B968-549E-6C51-4A2E6999BB4A}" dt="2021-06-23T13:42:27.587" v="221" actId="20577"/>
        <pc:sldMkLst>
          <pc:docMk/>
          <pc:sldMk cId="1654393628" sldId="476"/>
        </pc:sldMkLst>
        <pc:spChg chg="mod">
          <ac:chgData name="Julien TENEDOS" userId="S::julien.tenedos@collaboratif-dne.fr::bebec26f-c1f4-400e-98df-cadbcf0666fa" providerId="AD" clId="Web-{E96270D0-B968-549E-6C51-4A2E6999BB4A}" dt="2021-06-23T13:38:11.163" v="210" actId="20577"/>
          <ac:spMkLst>
            <pc:docMk/>
            <pc:sldMk cId="1654393628" sldId="476"/>
            <ac:spMk id="2" creationId="{00000000-0000-0000-0000-000000000000}"/>
          </ac:spMkLst>
        </pc:spChg>
        <pc:spChg chg="mod">
          <ac:chgData name="Julien TENEDOS" userId="S::julien.tenedos@collaboratif-dne.fr::bebec26f-c1f4-400e-98df-cadbcf0666fa" providerId="AD" clId="Web-{E96270D0-B968-549E-6C51-4A2E6999BB4A}" dt="2021-06-23T13:42:27.587" v="221" actId="20577"/>
          <ac:spMkLst>
            <pc:docMk/>
            <pc:sldMk cId="1654393628" sldId="476"/>
            <ac:spMk id="6" creationId="{00000000-0000-0000-0000-000000000000}"/>
          </ac:spMkLst>
        </pc:spChg>
      </pc:sldChg>
      <pc:sldChg chg="modSp">
        <pc:chgData name="Julien TENEDOS" userId="S::julien.tenedos@collaboratif-dne.fr::bebec26f-c1f4-400e-98df-cadbcf0666fa" providerId="AD" clId="Web-{E96270D0-B968-549E-6C51-4A2E6999BB4A}" dt="2021-06-23T12:57:48.152" v="29" actId="20577"/>
        <pc:sldMkLst>
          <pc:docMk/>
          <pc:sldMk cId="2528990581" sldId="477"/>
        </pc:sldMkLst>
        <pc:spChg chg="mod">
          <ac:chgData name="Julien TENEDOS" userId="S::julien.tenedos@collaboratif-dne.fr::bebec26f-c1f4-400e-98df-cadbcf0666fa" providerId="AD" clId="Web-{E96270D0-B968-549E-6C51-4A2E6999BB4A}" dt="2021-06-23T12:57:48.152" v="29" actId="20577"/>
          <ac:spMkLst>
            <pc:docMk/>
            <pc:sldMk cId="2528990581" sldId="477"/>
            <ac:spMk id="18" creationId="{00000000-0000-0000-0000-000000000000}"/>
          </ac:spMkLst>
        </pc:spChg>
      </pc:sldChg>
      <pc:sldChg chg="modSp add">
        <pc:chgData name="Julien TENEDOS" userId="S::julien.tenedos@collaboratif-dne.fr::bebec26f-c1f4-400e-98df-cadbcf0666fa" providerId="AD" clId="Web-{E96270D0-B968-549E-6C51-4A2E6999BB4A}" dt="2021-06-23T13:25:36.888" v="117" actId="20577"/>
        <pc:sldMkLst>
          <pc:docMk/>
          <pc:sldMk cId="3473725381" sldId="478"/>
        </pc:sldMkLst>
        <pc:spChg chg="mod">
          <ac:chgData name="Julien TENEDOS" userId="S::julien.tenedos@collaboratif-dne.fr::bebec26f-c1f4-400e-98df-cadbcf0666fa" providerId="AD" clId="Web-{E96270D0-B968-549E-6C51-4A2E6999BB4A}" dt="2021-06-23T13:25:36.888" v="117" actId="20577"/>
          <ac:spMkLst>
            <pc:docMk/>
            <pc:sldMk cId="3473725381" sldId="478"/>
            <ac:spMk id="195" creationId="{00000000-0000-0000-0000-000000000000}"/>
          </ac:spMkLst>
        </pc:spChg>
      </pc:sldChg>
      <pc:sldChg chg="add">
        <pc:chgData name="Julien TENEDOS" userId="S::julien.tenedos@collaboratif-dne.fr::bebec26f-c1f4-400e-98df-cadbcf0666fa" providerId="AD" clId="Web-{E96270D0-B968-549E-6C51-4A2E6999BB4A}" dt="2021-06-23T12:38:20.547" v="1"/>
        <pc:sldMkLst>
          <pc:docMk/>
          <pc:sldMk cId="1791735500" sldId="479"/>
        </pc:sldMkLst>
      </pc:sldChg>
      <pc:sldChg chg="add">
        <pc:chgData name="Julien TENEDOS" userId="S::julien.tenedos@collaboratif-dne.fr::bebec26f-c1f4-400e-98df-cadbcf0666fa" providerId="AD" clId="Web-{E96270D0-B968-549E-6C51-4A2E6999BB4A}" dt="2021-06-23T12:38:21.422" v="2"/>
        <pc:sldMkLst>
          <pc:docMk/>
          <pc:sldMk cId="290702786" sldId="480"/>
        </pc:sldMkLst>
      </pc:sldChg>
      <pc:sldChg chg="add">
        <pc:chgData name="Julien TENEDOS" userId="S::julien.tenedos@collaboratif-dne.fr::bebec26f-c1f4-400e-98df-cadbcf0666fa" providerId="AD" clId="Web-{E96270D0-B968-549E-6C51-4A2E6999BB4A}" dt="2021-06-23T12:38:22.297" v="3"/>
        <pc:sldMkLst>
          <pc:docMk/>
          <pc:sldMk cId="2447483563" sldId="481"/>
        </pc:sldMkLst>
      </pc:sldChg>
      <pc:sldChg chg="add">
        <pc:chgData name="Julien TENEDOS" userId="S::julien.tenedos@collaboratif-dne.fr::bebec26f-c1f4-400e-98df-cadbcf0666fa" providerId="AD" clId="Web-{E96270D0-B968-549E-6C51-4A2E6999BB4A}" dt="2021-06-23T12:38:23.125" v="4"/>
        <pc:sldMkLst>
          <pc:docMk/>
          <pc:sldMk cId="1094412129" sldId="482"/>
        </pc:sldMkLst>
      </pc:sldChg>
      <pc:sldChg chg="add">
        <pc:chgData name="Julien TENEDOS" userId="S::julien.tenedos@collaboratif-dne.fr::bebec26f-c1f4-400e-98df-cadbcf0666fa" providerId="AD" clId="Web-{E96270D0-B968-549E-6C51-4A2E6999BB4A}" dt="2021-06-23T12:38:24.047" v="5"/>
        <pc:sldMkLst>
          <pc:docMk/>
          <pc:sldMk cId="454949766" sldId="483"/>
        </pc:sldMkLst>
      </pc:sldChg>
      <pc:sldChg chg="add">
        <pc:chgData name="Julien TENEDOS" userId="S::julien.tenedos@collaboratif-dne.fr::bebec26f-c1f4-400e-98df-cadbcf0666fa" providerId="AD" clId="Web-{E96270D0-B968-549E-6C51-4A2E6999BB4A}" dt="2021-06-23T12:38:24.781" v="6"/>
        <pc:sldMkLst>
          <pc:docMk/>
          <pc:sldMk cId="146085882" sldId="484"/>
        </pc:sldMkLst>
      </pc:sldChg>
      <pc:sldChg chg="add">
        <pc:chgData name="Julien TENEDOS" userId="S::julien.tenedos@collaboratif-dne.fr::bebec26f-c1f4-400e-98df-cadbcf0666fa" providerId="AD" clId="Web-{E96270D0-B968-549E-6C51-4A2E6999BB4A}" dt="2021-06-23T12:56:55.964" v="15"/>
        <pc:sldMkLst>
          <pc:docMk/>
          <pc:sldMk cId="2589544756" sldId="485"/>
        </pc:sldMkLst>
      </pc:sldChg>
      <pc:sldChg chg="add del">
        <pc:chgData name="Julien TENEDOS" userId="S::julien.tenedos@collaboratif-dne.fr::bebec26f-c1f4-400e-98df-cadbcf0666fa" providerId="AD" clId="Web-{E96270D0-B968-549E-6C51-4A2E6999BB4A}" dt="2021-06-23T12:43:29.284" v="12"/>
        <pc:sldMkLst>
          <pc:docMk/>
          <pc:sldMk cId="4129217614" sldId="485"/>
        </pc:sldMkLst>
      </pc:sldChg>
      <pc:sldChg chg="add">
        <pc:chgData name="Julien TENEDOS" userId="S::julien.tenedos@collaboratif-dne.fr::bebec26f-c1f4-400e-98df-cadbcf0666fa" providerId="AD" clId="Web-{E96270D0-B968-549E-6C51-4A2E6999BB4A}" dt="2021-06-23T12:56:56.761" v="16"/>
        <pc:sldMkLst>
          <pc:docMk/>
          <pc:sldMk cId="4240088443" sldId="486"/>
        </pc:sldMkLst>
      </pc:sldChg>
      <pc:sldChg chg="add">
        <pc:chgData name="Julien TENEDOS" userId="S::julien.tenedos@collaboratif-dne.fr::bebec26f-c1f4-400e-98df-cadbcf0666fa" providerId="AD" clId="Web-{E96270D0-B968-549E-6C51-4A2E6999BB4A}" dt="2021-06-23T12:56:57.542" v="17"/>
        <pc:sldMkLst>
          <pc:docMk/>
          <pc:sldMk cId="800449724" sldId="487"/>
        </pc:sldMkLst>
      </pc:sldChg>
      <pc:sldChg chg="addSp delSp modSp add">
        <pc:chgData name="Julien TENEDOS" userId="S::julien.tenedos@collaboratif-dne.fr::bebec26f-c1f4-400e-98df-cadbcf0666fa" providerId="AD" clId="Web-{E96270D0-B968-549E-6C51-4A2E6999BB4A}" dt="2021-06-23T15:01:20.257" v="224" actId="20577"/>
        <pc:sldMkLst>
          <pc:docMk/>
          <pc:sldMk cId="2042802219" sldId="488"/>
        </pc:sldMkLst>
        <pc:spChg chg="add mod">
          <ac:chgData name="Julien TENEDOS" userId="S::julien.tenedos@collaboratif-dne.fr::bebec26f-c1f4-400e-98df-cadbcf0666fa" providerId="AD" clId="Web-{E96270D0-B968-549E-6C51-4A2E6999BB4A}" dt="2021-06-23T13:26:52.670" v="129"/>
          <ac:spMkLst>
            <pc:docMk/>
            <pc:sldMk cId="2042802219" sldId="488"/>
            <ac:spMk id="3" creationId="{FA2CD5B5-3AE4-4033-912B-E93B38F19C03}"/>
          </ac:spMkLst>
        </pc:spChg>
        <pc:spChg chg="add mod">
          <ac:chgData name="Julien TENEDOS" userId="S::julien.tenedos@collaboratif-dne.fr::bebec26f-c1f4-400e-98df-cadbcf0666fa" providerId="AD" clId="Web-{E96270D0-B968-549E-6C51-4A2E6999BB4A}" dt="2021-06-23T13:27:05.295" v="133" actId="14100"/>
          <ac:spMkLst>
            <pc:docMk/>
            <pc:sldMk cId="2042802219" sldId="488"/>
            <ac:spMk id="12" creationId="{072CC565-14CF-4CE9-A15E-1AFB15116BA2}"/>
          </ac:spMkLst>
        </pc:spChg>
        <pc:spChg chg="add mod">
          <ac:chgData name="Julien TENEDOS" userId="S::julien.tenedos@collaboratif-dne.fr::bebec26f-c1f4-400e-98df-cadbcf0666fa" providerId="AD" clId="Web-{E96270D0-B968-549E-6C51-4A2E6999BB4A}" dt="2021-06-23T13:26:52.701" v="131"/>
          <ac:spMkLst>
            <pc:docMk/>
            <pc:sldMk cId="2042802219" sldId="488"/>
            <ac:spMk id="14" creationId="{5A697D9F-D76C-464C-939E-2DA2894D3540}"/>
          </ac:spMkLst>
        </pc:spChg>
        <pc:spChg chg="mod">
          <ac:chgData name="Julien TENEDOS" userId="S::julien.tenedos@collaboratif-dne.fr::bebec26f-c1f4-400e-98df-cadbcf0666fa" providerId="AD" clId="Web-{E96270D0-B968-549E-6C51-4A2E6999BB4A}" dt="2021-06-23T15:01:20.257" v="224" actId="20577"/>
          <ac:spMkLst>
            <pc:docMk/>
            <pc:sldMk cId="2042802219" sldId="488"/>
            <ac:spMk id="557" creationId="{00000000-0000-0000-0000-000000000000}"/>
          </ac:spMkLst>
        </pc:spChg>
        <pc:picChg chg="mod ord">
          <ac:chgData name="Julien TENEDOS" userId="S::julien.tenedos@collaboratif-dne.fr::bebec26f-c1f4-400e-98df-cadbcf0666fa" providerId="AD" clId="Web-{E96270D0-B968-549E-6C51-4A2E6999BB4A}" dt="2021-06-23T13:59:22.520" v="222"/>
          <ac:picMkLst>
            <pc:docMk/>
            <pc:sldMk cId="2042802219" sldId="488"/>
            <ac:picMk id="2" creationId="{36C70168-3DD6-4CEC-A5C1-02D6351DFEA2}"/>
          </ac:picMkLst>
        </pc:picChg>
        <pc:picChg chg="mod">
          <ac:chgData name="Julien TENEDOS" userId="S::julien.tenedos@collaboratif-dne.fr::bebec26f-c1f4-400e-98df-cadbcf0666fa" providerId="AD" clId="Web-{E96270D0-B968-549E-6C51-4A2E6999BB4A}" dt="2021-06-23T13:19:42.447" v="107" actId="1076"/>
          <ac:picMkLst>
            <pc:docMk/>
            <pc:sldMk cId="2042802219" sldId="488"/>
            <ac:picMk id="4" creationId="{583CEAD6-0E05-4D08-8761-61C8577D9609}"/>
          </ac:picMkLst>
        </pc:picChg>
        <pc:picChg chg="add mod">
          <ac:chgData name="Julien TENEDOS" userId="S::julien.tenedos@collaboratif-dne.fr::bebec26f-c1f4-400e-98df-cadbcf0666fa" providerId="AD" clId="Web-{E96270D0-B968-549E-6C51-4A2E6999BB4A}" dt="2021-06-23T13:10:56.957" v="78" actId="14100"/>
          <ac:picMkLst>
            <pc:docMk/>
            <pc:sldMk cId="2042802219" sldId="488"/>
            <ac:picMk id="8" creationId="{6E6B609E-8661-4CDD-B380-F79C6D8F9E08}"/>
          </ac:picMkLst>
        </pc:picChg>
        <pc:picChg chg="add del mod">
          <ac:chgData name="Julien TENEDOS" userId="S::julien.tenedos@collaboratif-dne.fr::bebec26f-c1f4-400e-98df-cadbcf0666fa" providerId="AD" clId="Web-{E96270D0-B968-549E-6C51-4A2E6999BB4A}" dt="2021-06-23T13:08:01.627" v="44"/>
          <ac:picMkLst>
            <pc:docMk/>
            <pc:sldMk cId="2042802219" sldId="488"/>
            <ac:picMk id="9" creationId="{D80638EB-8A1F-48D0-8098-30D7167439C6}"/>
          </ac:picMkLst>
        </pc:picChg>
        <pc:picChg chg="del mod">
          <ac:chgData name="Julien TENEDOS" userId="S::julien.tenedos@collaboratif-dne.fr::bebec26f-c1f4-400e-98df-cadbcf0666fa" providerId="AD" clId="Web-{E96270D0-B968-549E-6C51-4A2E6999BB4A}" dt="2021-06-23T13:11:12.520" v="82"/>
          <ac:picMkLst>
            <pc:docMk/>
            <pc:sldMk cId="2042802219" sldId="488"/>
            <ac:picMk id="558" creationId="{00000000-0000-0000-0000-000000000000}"/>
          </ac:picMkLst>
        </pc:picChg>
      </pc:sldChg>
      <pc:sldMasterChg chg="add addSldLayout">
        <pc:chgData name="Julien TENEDOS" userId="S::julien.tenedos@collaboratif-dne.fr::bebec26f-c1f4-400e-98df-cadbcf0666fa" providerId="AD" clId="Web-{E96270D0-B968-549E-6C51-4A2E6999BB4A}" dt="2021-06-23T12:38:19.656" v="0"/>
        <pc:sldMasterMkLst>
          <pc:docMk/>
          <pc:sldMasterMk cId="0" sldId="2147483648"/>
        </pc:sldMasterMkLst>
        <pc:sldLayoutChg chg="add">
          <pc:chgData name="Julien TENEDOS" userId="S::julien.tenedos@collaboratif-dne.fr::bebec26f-c1f4-400e-98df-cadbcf0666fa" providerId="AD" clId="Web-{E96270D0-B968-549E-6C51-4A2E6999BB4A}" dt="2021-06-23T12:38:19.656" v="0"/>
          <pc:sldLayoutMkLst>
            <pc:docMk/>
            <pc:sldMasterMk cId="0" sldId="2147483648"/>
            <pc:sldLayoutMk cId="0" sldId="2147483649"/>
          </pc:sldLayoutMkLst>
        </pc:sldLayoutChg>
        <pc:sldLayoutChg chg="add">
          <pc:chgData name="Julien TENEDOS" userId="S::julien.tenedos@collaboratif-dne.fr::bebec26f-c1f4-400e-98df-cadbcf0666fa" providerId="AD" clId="Web-{E96270D0-B968-549E-6C51-4A2E6999BB4A}" dt="2021-06-23T12:38:19.656" v="0"/>
          <pc:sldLayoutMkLst>
            <pc:docMk/>
            <pc:sldMasterMk cId="0" sldId="2147483648"/>
            <pc:sldLayoutMk cId="0" sldId="2147483650"/>
          </pc:sldLayoutMkLst>
        </pc:sldLayoutChg>
        <pc:sldLayoutChg chg="add">
          <pc:chgData name="Julien TENEDOS" userId="S::julien.tenedos@collaboratif-dne.fr::bebec26f-c1f4-400e-98df-cadbcf0666fa" providerId="AD" clId="Web-{E96270D0-B968-549E-6C51-4A2E6999BB4A}" dt="2021-06-23T12:38:19.656" v="0"/>
          <pc:sldLayoutMkLst>
            <pc:docMk/>
            <pc:sldMasterMk cId="0" sldId="2147483648"/>
            <pc:sldLayoutMk cId="0" sldId="2147483651"/>
          </pc:sldLayoutMkLst>
        </pc:sldLayoutChg>
        <pc:sldLayoutChg chg="add">
          <pc:chgData name="Julien TENEDOS" userId="S::julien.tenedos@collaboratif-dne.fr::bebec26f-c1f4-400e-98df-cadbcf0666fa" providerId="AD" clId="Web-{E96270D0-B968-549E-6C51-4A2E6999BB4A}" dt="2021-06-23T12:38:19.656" v="0"/>
          <pc:sldLayoutMkLst>
            <pc:docMk/>
            <pc:sldMasterMk cId="0" sldId="2147483648"/>
            <pc:sldLayoutMk cId="0" sldId="2147483652"/>
          </pc:sldLayoutMkLst>
        </pc:sldLayoutChg>
        <pc:sldLayoutChg chg="add">
          <pc:chgData name="Julien TENEDOS" userId="S::julien.tenedos@collaboratif-dne.fr::bebec26f-c1f4-400e-98df-cadbcf0666fa" providerId="AD" clId="Web-{E96270D0-B968-549E-6C51-4A2E6999BB4A}" dt="2021-06-23T12:38:19.656" v="0"/>
          <pc:sldLayoutMkLst>
            <pc:docMk/>
            <pc:sldMasterMk cId="0" sldId="2147483648"/>
            <pc:sldLayoutMk cId="0" sldId="2147483653"/>
          </pc:sldLayoutMkLst>
        </pc:sldLayoutChg>
        <pc:sldLayoutChg chg="add">
          <pc:chgData name="Julien TENEDOS" userId="S::julien.tenedos@collaboratif-dne.fr::bebec26f-c1f4-400e-98df-cadbcf0666fa" providerId="AD" clId="Web-{E96270D0-B968-549E-6C51-4A2E6999BB4A}" dt="2021-06-23T12:38:19.656" v="0"/>
          <pc:sldLayoutMkLst>
            <pc:docMk/>
            <pc:sldMasterMk cId="0" sldId="2147483648"/>
            <pc:sldLayoutMk cId="0" sldId="2147483654"/>
          </pc:sldLayoutMkLst>
        </pc:sldLayoutChg>
        <pc:sldLayoutChg chg="add">
          <pc:chgData name="Julien TENEDOS" userId="S::julien.tenedos@collaboratif-dne.fr::bebec26f-c1f4-400e-98df-cadbcf0666fa" providerId="AD" clId="Web-{E96270D0-B968-549E-6C51-4A2E6999BB4A}" dt="2021-06-23T12:38:19.656" v="0"/>
          <pc:sldLayoutMkLst>
            <pc:docMk/>
            <pc:sldMasterMk cId="0" sldId="2147483648"/>
            <pc:sldLayoutMk cId="0" sldId="2147483655"/>
          </pc:sldLayoutMkLst>
        </pc:sldLayoutChg>
        <pc:sldLayoutChg chg="add">
          <pc:chgData name="Julien TENEDOS" userId="S::julien.tenedos@collaboratif-dne.fr::bebec26f-c1f4-400e-98df-cadbcf0666fa" providerId="AD" clId="Web-{E96270D0-B968-549E-6C51-4A2E6999BB4A}" dt="2021-06-23T12:38:19.656" v="0"/>
          <pc:sldLayoutMkLst>
            <pc:docMk/>
            <pc:sldMasterMk cId="0" sldId="2147483648"/>
            <pc:sldLayoutMk cId="0" sldId="2147483656"/>
          </pc:sldLayoutMkLst>
        </pc:sldLayoutChg>
        <pc:sldLayoutChg chg="add">
          <pc:chgData name="Julien TENEDOS" userId="S::julien.tenedos@collaboratif-dne.fr::bebec26f-c1f4-400e-98df-cadbcf0666fa" providerId="AD" clId="Web-{E96270D0-B968-549E-6C51-4A2E6999BB4A}" dt="2021-06-23T12:38:19.656" v="0"/>
          <pc:sldLayoutMkLst>
            <pc:docMk/>
            <pc:sldMasterMk cId="0" sldId="2147483648"/>
            <pc:sldLayoutMk cId="0" sldId="2147483657"/>
          </pc:sldLayoutMkLst>
        </pc:sldLayoutChg>
        <pc:sldLayoutChg chg="add">
          <pc:chgData name="Julien TENEDOS" userId="S::julien.tenedos@collaboratif-dne.fr::bebec26f-c1f4-400e-98df-cadbcf0666fa" providerId="AD" clId="Web-{E96270D0-B968-549E-6C51-4A2E6999BB4A}" dt="2021-06-23T12:38:19.656" v="0"/>
          <pc:sldLayoutMkLst>
            <pc:docMk/>
            <pc:sldMasterMk cId="0" sldId="2147483648"/>
            <pc:sldLayoutMk cId="0" sldId="2147483658"/>
          </pc:sldLayoutMkLst>
        </pc:sldLayoutChg>
        <pc:sldLayoutChg chg="add">
          <pc:chgData name="Julien TENEDOS" userId="S::julien.tenedos@collaboratif-dne.fr::bebec26f-c1f4-400e-98df-cadbcf0666fa" providerId="AD" clId="Web-{E96270D0-B968-549E-6C51-4A2E6999BB4A}" dt="2021-06-23T12:38:19.656" v="0"/>
          <pc:sldLayoutMkLst>
            <pc:docMk/>
            <pc:sldMasterMk cId="0" sldId="2147483648"/>
            <pc:sldLayoutMk cId="0" sldId="2147483659"/>
          </pc:sldLayoutMkLst>
        </pc:sldLayoutChg>
        <pc:sldLayoutChg chg="add">
          <pc:chgData name="Julien TENEDOS" userId="S::julien.tenedos@collaboratif-dne.fr::bebec26f-c1f4-400e-98df-cadbcf0666fa" providerId="AD" clId="Web-{E96270D0-B968-549E-6C51-4A2E6999BB4A}" dt="2021-06-23T12:38:19.656" v="0"/>
          <pc:sldLayoutMkLst>
            <pc:docMk/>
            <pc:sldMasterMk cId="0" sldId="2147483648"/>
            <pc:sldLayoutMk cId="0" sldId="2147483660"/>
          </pc:sldLayoutMkLst>
        </pc:sldLayoutChg>
      </pc:sldMasterChg>
      <pc:sldMasterChg chg="add addSldLayout">
        <pc:chgData name="Julien TENEDOS" userId="S::julien.tenedos@collaboratif-dne.fr::bebec26f-c1f4-400e-98df-cadbcf0666fa" providerId="AD" clId="Web-{E96270D0-B968-549E-6C51-4A2E6999BB4A}" dt="2021-06-23T12:56:55.964" v="15"/>
        <pc:sldMasterMkLst>
          <pc:docMk/>
          <pc:sldMasterMk cId="0" sldId="2147483821"/>
        </pc:sldMasterMkLst>
        <pc:sldLayoutChg chg="add">
          <pc:chgData name="Julien TENEDOS" userId="S::julien.tenedos@collaboratif-dne.fr::bebec26f-c1f4-400e-98df-cadbcf0666fa" providerId="AD" clId="Web-{E96270D0-B968-549E-6C51-4A2E6999BB4A}" dt="2021-06-23T12:56:55.964" v="15"/>
          <pc:sldLayoutMkLst>
            <pc:docMk/>
            <pc:sldMasterMk cId="0" sldId="2147483821"/>
            <pc:sldLayoutMk cId="3432610956" sldId="2147483822"/>
          </pc:sldLayoutMkLst>
        </pc:sldLayoutChg>
        <pc:sldLayoutChg chg="add">
          <pc:chgData name="Julien TENEDOS" userId="S::julien.tenedos@collaboratif-dne.fr::bebec26f-c1f4-400e-98df-cadbcf0666fa" providerId="AD" clId="Web-{E96270D0-B968-549E-6C51-4A2E6999BB4A}" dt="2021-06-23T12:56:55.964" v="15"/>
          <pc:sldLayoutMkLst>
            <pc:docMk/>
            <pc:sldMasterMk cId="0" sldId="2147483821"/>
            <pc:sldLayoutMk cId="3483904521" sldId="2147483823"/>
          </pc:sldLayoutMkLst>
        </pc:sldLayoutChg>
        <pc:sldLayoutChg chg="add">
          <pc:chgData name="Julien TENEDOS" userId="S::julien.tenedos@collaboratif-dne.fr::bebec26f-c1f4-400e-98df-cadbcf0666fa" providerId="AD" clId="Web-{E96270D0-B968-549E-6C51-4A2E6999BB4A}" dt="2021-06-23T12:56:55.964" v="15"/>
          <pc:sldLayoutMkLst>
            <pc:docMk/>
            <pc:sldMasterMk cId="0" sldId="2147483821"/>
            <pc:sldLayoutMk cId="1641030435" sldId="2147483824"/>
          </pc:sldLayoutMkLst>
        </pc:sldLayoutChg>
        <pc:sldLayoutChg chg="add">
          <pc:chgData name="Julien TENEDOS" userId="S::julien.tenedos@collaboratif-dne.fr::bebec26f-c1f4-400e-98df-cadbcf0666fa" providerId="AD" clId="Web-{E96270D0-B968-549E-6C51-4A2E6999BB4A}" dt="2021-06-23T12:56:55.964" v="15"/>
          <pc:sldLayoutMkLst>
            <pc:docMk/>
            <pc:sldMasterMk cId="0" sldId="2147483821"/>
            <pc:sldLayoutMk cId="1908596888" sldId="2147483825"/>
          </pc:sldLayoutMkLst>
        </pc:sldLayoutChg>
        <pc:sldLayoutChg chg="add">
          <pc:chgData name="Julien TENEDOS" userId="S::julien.tenedos@collaboratif-dne.fr::bebec26f-c1f4-400e-98df-cadbcf0666fa" providerId="AD" clId="Web-{E96270D0-B968-549E-6C51-4A2E6999BB4A}" dt="2021-06-23T12:56:55.964" v="15"/>
          <pc:sldLayoutMkLst>
            <pc:docMk/>
            <pc:sldMasterMk cId="0" sldId="2147483821"/>
            <pc:sldLayoutMk cId="3840454991" sldId="2147483826"/>
          </pc:sldLayoutMkLst>
        </pc:sldLayoutChg>
        <pc:sldLayoutChg chg="add">
          <pc:chgData name="Julien TENEDOS" userId="S::julien.tenedos@collaboratif-dne.fr::bebec26f-c1f4-400e-98df-cadbcf0666fa" providerId="AD" clId="Web-{E96270D0-B968-549E-6C51-4A2E6999BB4A}" dt="2021-06-23T12:56:55.964" v="15"/>
          <pc:sldLayoutMkLst>
            <pc:docMk/>
            <pc:sldMasterMk cId="0" sldId="2147483821"/>
            <pc:sldLayoutMk cId="0" sldId="2147483827"/>
          </pc:sldLayoutMkLst>
        </pc:sldLayoutChg>
      </pc:sldMasterChg>
    </pc:docChg>
  </pc:docChgLst>
  <pc:docChgLst>
    <pc:chgData name="Géraud CANET" userId="S::geraud.canet@collaboratif-dne.fr::5159da8a-e54d-4a91-aa15-8dbc44c999b6" providerId="AD" clId="Web-{6B9935BD-CCD7-BFBD-B946-8324482E79EB}"/>
    <pc:docChg chg="delSld modSld modSection">
      <pc:chgData name="Géraud CANET" userId="S::geraud.canet@collaboratif-dne.fr::5159da8a-e54d-4a91-aa15-8dbc44c999b6" providerId="AD" clId="Web-{6B9935BD-CCD7-BFBD-B946-8324482E79EB}" dt="2021-06-23T13:27:43.858" v="55"/>
      <pc:docMkLst>
        <pc:docMk/>
      </pc:docMkLst>
      <pc:sldChg chg="addSp delSp modSp">
        <pc:chgData name="Géraud CANET" userId="S::geraud.canet@collaboratif-dne.fr::5159da8a-e54d-4a91-aa15-8dbc44c999b6" providerId="AD" clId="Web-{6B9935BD-CCD7-BFBD-B946-8324482E79EB}" dt="2021-06-23T12:18:20.858" v="10"/>
        <pc:sldMkLst>
          <pc:docMk/>
          <pc:sldMk cId="1905842291" sldId="390"/>
        </pc:sldMkLst>
        <pc:spChg chg="add del mod">
          <ac:chgData name="Géraud CANET" userId="S::geraud.canet@collaboratif-dne.fr::5159da8a-e54d-4a91-aa15-8dbc44c999b6" providerId="AD" clId="Web-{6B9935BD-CCD7-BFBD-B946-8324482E79EB}" dt="2021-06-23T12:18:20.858" v="10"/>
          <ac:spMkLst>
            <pc:docMk/>
            <pc:sldMk cId="1905842291" sldId="390"/>
            <ac:spMk id="3" creationId="{63F54375-D1EC-4945-A84F-B32E35371B2A}"/>
          </ac:spMkLst>
        </pc:spChg>
      </pc:sldChg>
      <pc:sldChg chg="del">
        <pc:chgData name="Géraud CANET" userId="S::geraud.canet@collaboratif-dne.fr::5159da8a-e54d-4a91-aa15-8dbc44c999b6" providerId="AD" clId="Web-{6B9935BD-CCD7-BFBD-B946-8324482E79EB}" dt="2021-06-23T13:27:43.858" v="55"/>
        <pc:sldMkLst>
          <pc:docMk/>
          <pc:sldMk cId="1791735500" sldId="479"/>
        </pc:sldMkLst>
      </pc:sldChg>
      <pc:sldChg chg="del">
        <pc:chgData name="Géraud CANET" userId="S::geraud.canet@collaboratif-dne.fr::5159da8a-e54d-4a91-aa15-8dbc44c999b6" providerId="AD" clId="Web-{6B9935BD-CCD7-BFBD-B946-8324482E79EB}" dt="2021-06-23T13:27:04.811" v="54"/>
        <pc:sldMkLst>
          <pc:docMk/>
          <pc:sldMk cId="290702786" sldId="480"/>
        </pc:sldMkLst>
      </pc:sldChg>
      <pc:sldChg chg="modSp">
        <pc:chgData name="Géraud CANET" userId="S::geraud.canet@collaboratif-dne.fr::5159da8a-e54d-4a91-aa15-8dbc44c999b6" providerId="AD" clId="Web-{6B9935BD-CCD7-BFBD-B946-8324482E79EB}" dt="2021-06-23T13:17:30.282" v="43" actId="20577"/>
        <pc:sldMkLst>
          <pc:docMk/>
          <pc:sldMk cId="454949766" sldId="483"/>
        </pc:sldMkLst>
        <pc:spChg chg="mod">
          <ac:chgData name="Géraud CANET" userId="S::geraud.canet@collaboratif-dne.fr::5159da8a-e54d-4a91-aa15-8dbc44c999b6" providerId="AD" clId="Web-{6B9935BD-CCD7-BFBD-B946-8324482E79EB}" dt="2021-06-23T13:17:30.282" v="43" actId="20577"/>
          <ac:spMkLst>
            <pc:docMk/>
            <pc:sldMk cId="454949766" sldId="483"/>
            <ac:spMk id="157" creationId="{00000000-0000-0000-0000-000000000000}"/>
          </ac:spMkLst>
        </pc:spChg>
      </pc:sldChg>
      <pc:sldChg chg="addSp delSp modSp">
        <pc:chgData name="Géraud CANET" userId="S::geraud.canet@collaboratif-dne.fr::5159da8a-e54d-4a91-aa15-8dbc44c999b6" providerId="AD" clId="Web-{6B9935BD-CCD7-BFBD-B946-8324482E79EB}" dt="2021-06-23T13:22:19.570" v="53"/>
        <pc:sldMkLst>
          <pc:docMk/>
          <pc:sldMk cId="2042802219" sldId="488"/>
        </pc:sldMkLst>
        <pc:spChg chg="add del mod">
          <ac:chgData name="Géraud CANET" userId="S::geraud.canet@collaboratif-dne.fr::5159da8a-e54d-4a91-aa15-8dbc44c999b6" providerId="AD" clId="Web-{6B9935BD-CCD7-BFBD-B946-8324482E79EB}" dt="2021-06-23T13:22:19.570" v="53"/>
          <ac:spMkLst>
            <pc:docMk/>
            <pc:sldMk cId="2042802219" sldId="488"/>
            <ac:spMk id="6" creationId="{5CCA2E09-8533-4566-8219-956808861268}"/>
          </ac:spMkLst>
        </pc:spChg>
        <pc:spChg chg="mod">
          <ac:chgData name="Géraud CANET" userId="S::geraud.canet@collaboratif-dne.fr::5159da8a-e54d-4a91-aa15-8dbc44c999b6" providerId="AD" clId="Web-{6B9935BD-CCD7-BFBD-B946-8324482E79EB}" dt="2021-06-23T13:13:55.012" v="40" actId="20577"/>
          <ac:spMkLst>
            <pc:docMk/>
            <pc:sldMk cId="2042802219" sldId="488"/>
            <ac:spMk id="14" creationId="{5A697D9F-D76C-464C-939E-2DA2894D3540}"/>
          </ac:spMkLst>
        </pc:spChg>
        <pc:spChg chg="del">
          <ac:chgData name="Géraud CANET" userId="S::geraud.canet@collaboratif-dne.fr::5159da8a-e54d-4a91-aa15-8dbc44c999b6" providerId="AD" clId="Web-{6B9935BD-CCD7-BFBD-B946-8324482E79EB}" dt="2021-06-23T13:18:59.893" v="47"/>
          <ac:spMkLst>
            <pc:docMk/>
            <pc:sldMk cId="2042802219" sldId="488"/>
            <ac:spMk id="553" creationId="{00000000-0000-0000-0000-000000000000}"/>
          </ac:spMkLst>
        </pc:spChg>
        <pc:spChg chg="mod">
          <ac:chgData name="Géraud CANET" userId="S::geraud.canet@collaboratif-dne.fr::5159da8a-e54d-4a91-aa15-8dbc44c999b6" providerId="AD" clId="Web-{6B9935BD-CCD7-BFBD-B946-8324482E79EB}" dt="2021-06-23T13:19:13.128" v="52" actId="20577"/>
          <ac:spMkLst>
            <pc:docMk/>
            <pc:sldMk cId="2042802219" sldId="488"/>
            <ac:spMk id="557" creationId="{00000000-0000-0000-0000-000000000000}"/>
          </ac:spMkLst>
        </pc:spChg>
        <pc:picChg chg="add mod">
          <ac:chgData name="Géraud CANET" userId="S::geraud.canet@collaboratif-dne.fr::5159da8a-e54d-4a91-aa15-8dbc44c999b6" providerId="AD" clId="Web-{6B9935BD-CCD7-BFBD-B946-8324482E79EB}" dt="2021-06-23T13:08:04.348" v="37" actId="1076"/>
          <ac:picMkLst>
            <pc:docMk/>
            <pc:sldMk cId="2042802219" sldId="488"/>
            <ac:picMk id="2" creationId="{36C70168-3DD6-4CEC-A5C1-02D6351DFEA2}"/>
          </ac:picMkLst>
        </pc:picChg>
      </pc:sldChg>
    </pc:docChg>
  </pc:docChgLst>
  <pc:docChgLst>
    <pc:chgData name="Utilisateur invité" userId="S::urn:spo:anon#3c8c2a79a8eedcacb02282613ac25e9543175ef6b5c96385f80fafce2d9304c6::" providerId="AD" clId="Web-{89234D95-AD86-A3BF-8B3E-F371DFABA8C5}"/>
    <pc:docChg chg="delSld modSld sldOrd modSection">
      <pc:chgData name="Utilisateur invité" userId="S::urn:spo:anon#3c8c2a79a8eedcacb02282613ac25e9543175ef6b5c96385f80fafce2d9304c6::" providerId="AD" clId="Web-{89234D95-AD86-A3BF-8B3E-F371DFABA8C5}" dt="2021-06-23T15:27:18.284" v="32" actId="20577"/>
      <pc:docMkLst>
        <pc:docMk/>
      </pc:docMkLst>
      <pc:sldChg chg="del">
        <pc:chgData name="Utilisateur invité" userId="S::urn:spo:anon#3c8c2a79a8eedcacb02282613ac25e9543175ef6b5c96385f80fafce2d9304c6::" providerId="AD" clId="Web-{89234D95-AD86-A3BF-8B3E-F371DFABA8C5}" dt="2021-06-23T13:14:50.204" v="16"/>
        <pc:sldMkLst>
          <pc:docMk/>
          <pc:sldMk cId="2752826564" sldId="365"/>
        </pc:sldMkLst>
      </pc:sldChg>
      <pc:sldChg chg="ord">
        <pc:chgData name="Utilisateur invité" userId="S::urn:spo:anon#3c8c2a79a8eedcacb02282613ac25e9543175ef6b5c96385f80fafce2d9304c6::" providerId="AD" clId="Web-{89234D95-AD86-A3BF-8B3E-F371DFABA8C5}" dt="2021-06-23T13:33:12.201" v="19"/>
        <pc:sldMkLst>
          <pc:docMk/>
          <pc:sldMk cId="2374973770" sldId="428"/>
        </pc:sldMkLst>
      </pc:sldChg>
      <pc:sldChg chg="modSp">
        <pc:chgData name="Utilisateur invité" userId="S::urn:spo:anon#3c8c2a79a8eedcacb02282613ac25e9543175ef6b5c96385f80fafce2d9304c6::" providerId="AD" clId="Web-{89234D95-AD86-A3BF-8B3E-F371DFABA8C5}" dt="2021-06-23T13:38:48.203" v="20" actId="20577"/>
        <pc:sldMkLst>
          <pc:docMk/>
          <pc:sldMk cId="285170676" sldId="475"/>
        </pc:sldMkLst>
        <pc:spChg chg="mod">
          <ac:chgData name="Utilisateur invité" userId="S::urn:spo:anon#3c8c2a79a8eedcacb02282613ac25e9543175ef6b5c96385f80fafce2d9304c6::" providerId="AD" clId="Web-{89234D95-AD86-A3BF-8B3E-F371DFABA8C5}" dt="2021-06-23T13:38:48.203" v="20" actId="20577"/>
          <ac:spMkLst>
            <pc:docMk/>
            <pc:sldMk cId="285170676" sldId="475"/>
            <ac:spMk id="6" creationId="{00000000-0000-0000-0000-000000000000}"/>
          </ac:spMkLst>
        </pc:spChg>
      </pc:sldChg>
      <pc:sldChg chg="addSp delSp modSp ord">
        <pc:chgData name="Utilisateur invité" userId="S::urn:spo:anon#3c8c2a79a8eedcacb02282613ac25e9543175ef6b5c96385f80fafce2d9304c6::" providerId="AD" clId="Web-{89234D95-AD86-A3BF-8B3E-F371DFABA8C5}" dt="2021-06-23T15:27:18.284" v="32" actId="20577"/>
        <pc:sldMkLst>
          <pc:docMk/>
          <pc:sldMk cId="2042802219" sldId="488"/>
        </pc:sldMkLst>
        <pc:spChg chg="mod">
          <ac:chgData name="Utilisateur invité" userId="S::urn:spo:anon#3c8c2a79a8eedcacb02282613ac25e9543175ef6b5c96385f80fafce2d9304c6::" providerId="AD" clId="Web-{89234D95-AD86-A3BF-8B3E-F371DFABA8C5}" dt="2021-06-23T15:26:49.143" v="28" actId="1076"/>
          <ac:spMkLst>
            <pc:docMk/>
            <pc:sldMk cId="2042802219" sldId="488"/>
            <ac:spMk id="3" creationId="{FA2CD5B5-3AE4-4033-912B-E93B38F19C03}"/>
          </ac:spMkLst>
        </pc:spChg>
        <pc:spChg chg="mod">
          <ac:chgData name="Utilisateur invité" userId="S::urn:spo:anon#3c8c2a79a8eedcacb02282613ac25e9543175ef6b5c96385f80fafce2d9304c6::" providerId="AD" clId="Web-{89234D95-AD86-A3BF-8B3E-F371DFABA8C5}" dt="2021-06-23T15:26:09.829" v="24" actId="1076"/>
          <ac:spMkLst>
            <pc:docMk/>
            <pc:sldMk cId="2042802219" sldId="488"/>
            <ac:spMk id="12" creationId="{072CC565-14CF-4CE9-A15E-1AFB15116BA2}"/>
          </ac:spMkLst>
        </pc:spChg>
        <pc:spChg chg="mod">
          <ac:chgData name="Utilisateur invité" userId="S::urn:spo:anon#3c8c2a79a8eedcacb02282613ac25e9543175ef6b5c96385f80fafce2d9304c6::" providerId="AD" clId="Web-{89234D95-AD86-A3BF-8B3E-F371DFABA8C5}" dt="2021-06-23T15:25:57.439" v="22" actId="1076"/>
          <ac:spMkLst>
            <pc:docMk/>
            <pc:sldMk cId="2042802219" sldId="488"/>
            <ac:spMk id="14" creationId="{5A697D9F-D76C-464C-939E-2DA2894D3540}"/>
          </ac:spMkLst>
        </pc:spChg>
        <pc:spChg chg="mod">
          <ac:chgData name="Utilisateur invité" userId="S::urn:spo:anon#3c8c2a79a8eedcacb02282613ac25e9543175ef6b5c96385f80fafce2d9304c6::" providerId="AD" clId="Web-{89234D95-AD86-A3BF-8B3E-F371DFABA8C5}" dt="2021-06-23T15:27:18.284" v="32" actId="20577"/>
          <ac:spMkLst>
            <pc:docMk/>
            <pc:sldMk cId="2042802219" sldId="488"/>
            <ac:spMk id="557" creationId="{00000000-0000-0000-0000-000000000000}"/>
          </ac:spMkLst>
        </pc:spChg>
        <pc:picChg chg="mod">
          <ac:chgData name="Utilisateur invité" userId="S::urn:spo:anon#3c8c2a79a8eedcacb02282613ac25e9543175ef6b5c96385f80fafce2d9304c6::" providerId="AD" clId="Web-{89234D95-AD86-A3BF-8B3E-F371DFABA8C5}" dt="2021-06-23T15:26:01.392" v="23" actId="1076"/>
          <ac:picMkLst>
            <pc:docMk/>
            <pc:sldMk cId="2042802219" sldId="488"/>
            <ac:picMk id="2" creationId="{36C70168-3DD6-4CEC-A5C1-02D6351DFEA2}"/>
          </ac:picMkLst>
        </pc:picChg>
        <pc:picChg chg="add mod">
          <ac:chgData name="Utilisateur invité" userId="S::urn:spo:anon#3c8c2a79a8eedcacb02282613ac25e9543175ef6b5c96385f80fafce2d9304c6::" providerId="AD" clId="Web-{89234D95-AD86-A3BF-8B3E-F371DFABA8C5}" dt="2021-06-23T15:25:50.048" v="21" actId="1076"/>
          <ac:picMkLst>
            <pc:docMk/>
            <pc:sldMk cId="2042802219" sldId="488"/>
            <ac:picMk id="4" creationId="{583CEAD6-0E05-4D08-8761-61C8577D9609}"/>
          </ac:picMkLst>
        </pc:picChg>
        <pc:picChg chg="add del mod">
          <ac:chgData name="Utilisateur invité" userId="S::urn:spo:anon#3c8c2a79a8eedcacb02282613ac25e9543175ef6b5c96385f80fafce2d9304c6::" providerId="AD" clId="Web-{89234D95-AD86-A3BF-8B3E-F371DFABA8C5}" dt="2021-06-23T13:11:52.178" v="3"/>
          <ac:picMkLst>
            <pc:docMk/>
            <pc:sldMk cId="2042802219" sldId="488"/>
            <ac:picMk id="5" creationId="{F316E50F-09BD-4AB6-A894-C21138CE6D41}"/>
          </ac:picMkLst>
        </pc:picChg>
        <pc:picChg chg="mod">
          <ac:chgData name="Utilisateur invité" userId="S::urn:spo:anon#3c8c2a79a8eedcacb02282613ac25e9543175ef6b5c96385f80fafce2d9304c6::" providerId="AD" clId="Web-{89234D95-AD86-A3BF-8B3E-F371DFABA8C5}" dt="2021-06-23T15:27:01.253" v="29" actId="14100"/>
          <ac:picMkLst>
            <pc:docMk/>
            <pc:sldMk cId="2042802219" sldId="488"/>
            <ac:picMk id="8" creationId="{6E6B609E-8661-4CDD-B380-F79C6D8F9E08}"/>
          </ac:picMkLst>
        </pc:picChg>
      </pc:sldChg>
    </pc:docChg>
  </pc:docChgLst>
  <pc:docChgLst>
    <pc:chgData name="Isabelle DE SUTTER" userId="S::isabelle.de-sutter@collaboratif-dne.fr::877823e7-ba88-473a-b432-4ab442441d97" providerId="AD" clId="Web-{05BC747B-797C-4A35-B6BB-6C64553164E0}"/>
    <pc:docChg chg="modSld">
      <pc:chgData name="Isabelle DE SUTTER" userId="S::isabelle.de-sutter@collaboratif-dne.fr::877823e7-ba88-473a-b432-4ab442441d97" providerId="AD" clId="Web-{05BC747B-797C-4A35-B6BB-6C64553164E0}" dt="2021-06-25T07:48:35.628" v="10" actId="20577"/>
      <pc:docMkLst>
        <pc:docMk/>
      </pc:docMkLst>
      <pc:sldChg chg="modSp">
        <pc:chgData name="Isabelle DE SUTTER" userId="S::isabelle.de-sutter@collaboratif-dne.fr::877823e7-ba88-473a-b432-4ab442441d97" providerId="AD" clId="Web-{05BC747B-797C-4A35-B6BB-6C64553164E0}" dt="2021-06-25T07:44:23.840" v="3" actId="20577"/>
        <pc:sldMkLst>
          <pc:docMk/>
          <pc:sldMk cId="2603760243" sldId="430"/>
        </pc:sldMkLst>
        <pc:spChg chg="mod">
          <ac:chgData name="Isabelle DE SUTTER" userId="S::isabelle.de-sutter@collaboratif-dne.fr::877823e7-ba88-473a-b432-4ab442441d97" providerId="AD" clId="Web-{05BC747B-797C-4A35-B6BB-6C64553164E0}" dt="2021-06-25T07:44:23.840" v="3" actId="20577"/>
          <ac:spMkLst>
            <pc:docMk/>
            <pc:sldMk cId="2603760243" sldId="430"/>
            <ac:spMk id="6" creationId="{00000000-0000-0000-0000-000000000000}"/>
          </ac:spMkLst>
        </pc:spChg>
      </pc:sldChg>
      <pc:sldChg chg="modSp">
        <pc:chgData name="Isabelle DE SUTTER" userId="S::isabelle.de-sutter@collaboratif-dne.fr::877823e7-ba88-473a-b432-4ab442441d97" providerId="AD" clId="Web-{05BC747B-797C-4A35-B6BB-6C64553164E0}" dt="2021-06-25T07:48:35.628" v="10" actId="20577"/>
        <pc:sldMkLst>
          <pc:docMk/>
          <pc:sldMk cId="1944396308" sldId="431"/>
        </pc:sldMkLst>
        <pc:spChg chg="mod">
          <ac:chgData name="Isabelle DE SUTTER" userId="S::isabelle.de-sutter@collaboratif-dne.fr::877823e7-ba88-473a-b432-4ab442441d97" providerId="AD" clId="Web-{05BC747B-797C-4A35-B6BB-6C64553164E0}" dt="2021-06-25T07:48:35.628" v="10" actId="20577"/>
          <ac:spMkLst>
            <pc:docMk/>
            <pc:sldMk cId="1944396308" sldId="431"/>
            <ac:spMk id="13" creationId="{00000000-0000-0000-0000-000000000000}"/>
          </ac:spMkLst>
        </pc:spChg>
      </pc:sldChg>
    </pc:docChg>
  </pc:docChgLst>
  <pc:docChgLst>
    <pc:chgData name="Géraud CANET" userId="S::geraud.canet@collaboratif-dne.fr::5159da8a-e54d-4a91-aa15-8dbc44c999b6" providerId="AD" clId="Web-{80FAF8A1-91BB-484A-D905-6707E7CBABA2}"/>
    <pc:docChg chg="modSld">
      <pc:chgData name="Géraud CANET" userId="S::geraud.canet@collaboratif-dne.fr::5159da8a-e54d-4a91-aa15-8dbc44c999b6" providerId="AD" clId="Web-{80FAF8A1-91BB-484A-D905-6707E7CBABA2}" dt="2021-06-25T04:59:10.365" v="12"/>
      <pc:docMkLst>
        <pc:docMk/>
      </pc:docMkLst>
      <pc:sldChg chg="modSp">
        <pc:chgData name="Géraud CANET" userId="S::geraud.canet@collaboratif-dne.fr::5159da8a-e54d-4a91-aa15-8dbc44c999b6" providerId="AD" clId="Web-{80FAF8A1-91BB-484A-D905-6707E7CBABA2}" dt="2021-06-25T04:59:10.365" v="12"/>
        <pc:sldMkLst>
          <pc:docMk/>
          <pc:sldMk cId="721133062" sldId="468"/>
        </pc:sldMkLst>
        <pc:spChg chg="mod">
          <ac:chgData name="Géraud CANET" userId="S::geraud.canet@collaboratif-dne.fr::5159da8a-e54d-4a91-aa15-8dbc44c999b6" providerId="AD" clId="Web-{80FAF8A1-91BB-484A-D905-6707E7CBABA2}" dt="2021-06-25T04:59:10.365" v="12"/>
          <ac:spMkLst>
            <pc:docMk/>
            <pc:sldMk cId="721133062" sldId="468"/>
            <ac:spMk id="2" creationId="{00000000-0000-0000-0000-000000000000}"/>
          </ac:spMkLst>
        </pc:spChg>
        <pc:picChg chg="ord">
          <ac:chgData name="Géraud CANET" userId="S::geraud.canet@collaboratif-dne.fr::5159da8a-e54d-4a91-aa15-8dbc44c999b6" providerId="AD" clId="Web-{80FAF8A1-91BB-484A-D905-6707E7CBABA2}" dt="2021-06-25T04:58:07.052" v="11"/>
          <ac:picMkLst>
            <pc:docMk/>
            <pc:sldMk cId="721133062" sldId="468"/>
            <ac:picMk id="3" creationId="{A153C42E-26B7-4C1F-AB06-D32EF8D1E85E}"/>
          </ac:picMkLst>
        </pc:picChg>
      </pc:sldChg>
    </pc:docChg>
  </pc:docChgLst>
  <pc:docChgLst>
    <pc:chgData name="Utilisateur invité" userId="S::urn:spo:anon#3c8c2a79a8eedcacb02282613ac25e9543175ef6b5c96385f80fafce2d9304c6::" providerId="AD" clId="Web-{AB7A51DA-1F0A-55D9-E9B1-4BB689622724}"/>
    <pc:docChg chg="modSld">
      <pc:chgData name="Utilisateur invité" userId="S::urn:spo:anon#3c8c2a79a8eedcacb02282613ac25e9543175ef6b5c96385f80fafce2d9304c6::" providerId="AD" clId="Web-{AB7A51DA-1F0A-55D9-E9B1-4BB689622724}" dt="2021-06-21T09:05:44.014" v="41" actId="14100"/>
      <pc:docMkLst>
        <pc:docMk/>
      </pc:docMkLst>
      <pc:sldChg chg="modSp">
        <pc:chgData name="Utilisateur invité" userId="S::urn:spo:anon#3c8c2a79a8eedcacb02282613ac25e9543175ef6b5c96385f80fafce2d9304c6::" providerId="AD" clId="Web-{AB7A51DA-1F0A-55D9-E9B1-4BB689622724}" dt="2021-06-21T09:05:44.014" v="41" actId="14100"/>
        <pc:sldMkLst>
          <pc:docMk/>
          <pc:sldMk cId="2374973770" sldId="428"/>
        </pc:sldMkLst>
        <pc:spChg chg="mod">
          <ac:chgData name="Utilisateur invité" userId="S::urn:spo:anon#3c8c2a79a8eedcacb02282613ac25e9543175ef6b5c96385f80fafce2d9304c6::" providerId="AD" clId="Web-{AB7A51DA-1F0A-55D9-E9B1-4BB689622724}" dt="2021-06-21T09:03:05.511" v="17" actId="1076"/>
          <ac:spMkLst>
            <pc:docMk/>
            <pc:sldMk cId="2374973770" sldId="428"/>
            <ac:spMk id="3" creationId="{00000000-0000-0000-0000-000000000000}"/>
          </ac:spMkLst>
        </pc:spChg>
        <pc:spChg chg="mod">
          <ac:chgData name="Utilisateur invité" userId="S::urn:spo:anon#3c8c2a79a8eedcacb02282613ac25e9543175ef6b5c96385f80fafce2d9304c6::" providerId="AD" clId="Web-{AB7A51DA-1F0A-55D9-E9B1-4BB689622724}" dt="2021-06-21T09:03:15.824" v="21" actId="1076"/>
          <ac:spMkLst>
            <pc:docMk/>
            <pc:sldMk cId="2374973770" sldId="428"/>
            <ac:spMk id="4" creationId="{00000000-0000-0000-0000-000000000000}"/>
          </ac:spMkLst>
        </pc:spChg>
        <pc:spChg chg="mod">
          <ac:chgData name="Utilisateur invité" userId="S::urn:spo:anon#3c8c2a79a8eedcacb02282613ac25e9543175ef6b5c96385f80fafce2d9304c6::" providerId="AD" clId="Web-{AB7A51DA-1F0A-55D9-E9B1-4BB689622724}" dt="2021-06-21T09:05:44.014" v="41" actId="14100"/>
          <ac:spMkLst>
            <pc:docMk/>
            <pc:sldMk cId="2374973770" sldId="428"/>
            <ac:spMk id="5" creationId="{00000000-0000-0000-0000-000000000000}"/>
          </ac:spMkLst>
        </pc:spChg>
        <pc:spChg chg="mod">
          <ac:chgData name="Utilisateur invité" userId="S::urn:spo:anon#3c8c2a79a8eedcacb02282613ac25e9543175ef6b5c96385f80fafce2d9304c6::" providerId="AD" clId="Web-{AB7A51DA-1F0A-55D9-E9B1-4BB689622724}" dt="2021-06-21T09:02:03.322" v="0" actId="1076"/>
          <ac:spMkLst>
            <pc:docMk/>
            <pc:sldMk cId="2374973770" sldId="428"/>
            <ac:spMk id="6" creationId="{00000000-0000-0000-0000-000000000000}"/>
          </ac:spMkLst>
        </pc:spChg>
        <pc:spChg chg="mod">
          <ac:chgData name="Utilisateur invité" userId="S::urn:spo:anon#3c8c2a79a8eedcacb02282613ac25e9543175ef6b5c96385f80fafce2d9304c6::" providerId="AD" clId="Web-{AB7A51DA-1F0A-55D9-E9B1-4BB689622724}" dt="2021-06-21T09:03:05.417" v="11" actId="1076"/>
          <ac:spMkLst>
            <pc:docMk/>
            <pc:sldMk cId="2374973770" sldId="428"/>
            <ac:spMk id="8" creationId="{00000000-0000-0000-0000-000000000000}"/>
          </ac:spMkLst>
        </pc:spChg>
        <pc:spChg chg="mod">
          <ac:chgData name="Utilisateur invité" userId="S::urn:spo:anon#3c8c2a79a8eedcacb02282613ac25e9543175ef6b5c96385f80fafce2d9304c6::" providerId="AD" clId="Web-{AB7A51DA-1F0A-55D9-E9B1-4BB689622724}" dt="2021-06-21T09:03:05.433" v="12" actId="1076"/>
          <ac:spMkLst>
            <pc:docMk/>
            <pc:sldMk cId="2374973770" sldId="428"/>
            <ac:spMk id="9" creationId="{00000000-0000-0000-0000-000000000000}"/>
          </ac:spMkLst>
        </pc:spChg>
        <pc:spChg chg="mod">
          <ac:chgData name="Utilisateur invité" userId="S::urn:spo:anon#3c8c2a79a8eedcacb02282613ac25e9543175ef6b5c96385f80fafce2d9304c6::" providerId="AD" clId="Web-{AB7A51DA-1F0A-55D9-E9B1-4BB689622724}" dt="2021-06-21T09:03:05.448" v="13" actId="1076"/>
          <ac:spMkLst>
            <pc:docMk/>
            <pc:sldMk cId="2374973770" sldId="428"/>
            <ac:spMk id="10" creationId="{00000000-0000-0000-0000-000000000000}"/>
          </ac:spMkLst>
        </pc:spChg>
        <pc:spChg chg="mod">
          <ac:chgData name="Utilisateur invité" userId="S::urn:spo:anon#3c8c2a79a8eedcacb02282613ac25e9543175ef6b5c96385f80fafce2d9304c6::" providerId="AD" clId="Web-{AB7A51DA-1F0A-55D9-E9B1-4BB689622724}" dt="2021-06-21T09:03:05.464" v="14" actId="1076"/>
          <ac:spMkLst>
            <pc:docMk/>
            <pc:sldMk cId="2374973770" sldId="428"/>
            <ac:spMk id="11" creationId="{00000000-0000-0000-0000-000000000000}"/>
          </ac:spMkLst>
        </pc:spChg>
        <pc:spChg chg="mod">
          <ac:chgData name="Utilisateur invité" userId="S::urn:spo:anon#3c8c2a79a8eedcacb02282613ac25e9543175ef6b5c96385f80fafce2d9304c6::" providerId="AD" clId="Web-{AB7A51DA-1F0A-55D9-E9B1-4BB689622724}" dt="2021-06-21T09:03:05.589" v="20" actId="1076"/>
          <ac:spMkLst>
            <pc:docMk/>
            <pc:sldMk cId="2374973770" sldId="428"/>
            <ac:spMk id="13" creationId="{00000000-0000-0000-0000-000000000000}"/>
          </ac:spMkLst>
        </pc:spChg>
        <pc:spChg chg="mod">
          <ac:chgData name="Utilisateur invité" userId="S::urn:spo:anon#3c8c2a79a8eedcacb02282613ac25e9543175ef6b5c96385f80fafce2d9304c6::" providerId="AD" clId="Web-{AB7A51DA-1F0A-55D9-E9B1-4BB689622724}" dt="2021-06-21T09:03:05.542" v="18" actId="1076"/>
          <ac:spMkLst>
            <pc:docMk/>
            <pc:sldMk cId="2374973770" sldId="428"/>
            <ac:spMk id="14" creationId="{00000000-0000-0000-0000-000000000000}"/>
          </ac:spMkLst>
        </pc:spChg>
        <pc:spChg chg="mod">
          <ac:chgData name="Utilisateur invité" userId="S::urn:spo:anon#3c8c2a79a8eedcacb02282613ac25e9543175ef6b5c96385f80fafce2d9304c6::" providerId="AD" clId="Web-{AB7A51DA-1F0A-55D9-E9B1-4BB689622724}" dt="2021-06-21T09:03:05.558" v="19" actId="1076"/>
          <ac:spMkLst>
            <pc:docMk/>
            <pc:sldMk cId="2374973770" sldId="428"/>
            <ac:spMk id="15" creationId="{00000000-0000-0000-0000-000000000000}"/>
          </ac:spMkLst>
        </pc:spChg>
        <pc:spChg chg="mod">
          <ac:chgData name="Utilisateur invité" userId="S::urn:spo:anon#3c8c2a79a8eedcacb02282613ac25e9543175ef6b5c96385f80fafce2d9304c6::" providerId="AD" clId="Web-{AB7A51DA-1F0A-55D9-E9B1-4BB689622724}" dt="2021-06-21T09:03:05.464" v="15" actId="1076"/>
          <ac:spMkLst>
            <pc:docMk/>
            <pc:sldMk cId="2374973770" sldId="428"/>
            <ac:spMk id="19" creationId="{00000000-0000-0000-0000-000000000000}"/>
          </ac:spMkLst>
        </pc:spChg>
        <pc:spChg chg="mod">
          <ac:chgData name="Utilisateur invité" userId="S::urn:spo:anon#3c8c2a79a8eedcacb02282613ac25e9543175ef6b5c96385f80fafce2d9304c6::" providerId="AD" clId="Web-{AB7A51DA-1F0A-55D9-E9B1-4BB689622724}" dt="2021-06-21T09:03:05.480" v="16" actId="1076"/>
          <ac:spMkLst>
            <pc:docMk/>
            <pc:sldMk cId="2374973770" sldId="428"/>
            <ac:spMk id="20"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gcanet\temp\graphique%20Ex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canet\temp\graphique%20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canet\temp\graphique%20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gcanet\temp\graphique%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'Top 15 Etats'!$B$1</c:f>
              <c:strCache>
                <c:ptCount val="1"/>
                <c:pt idx="0">
                  <c:v>montant demandé</c:v>
                </c:pt>
              </c:strCache>
            </c:strRef>
          </c:tx>
          <c:invertIfNegative val="0"/>
          <c:cat>
            <c:strRef>
              <c:f>'Top 15 Etats'!$A$2:$A$16</c:f>
              <c:strCache>
                <c:ptCount val="15"/>
                <c:pt idx="0">
                  <c:v>ES</c:v>
                </c:pt>
                <c:pt idx="1">
                  <c:v>EL</c:v>
                </c:pt>
                <c:pt idx="2">
                  <c:v>FR</c:v>
                </c:pt>
                <c:pt idx="3">
                  <c:v>IT</c:v>
                </c:pt>
                <c:pt idx="4">
                  <c:v>DE</c:v>
                </c:pt>
                <c:pt idx="5">
                  <c:v>AT</c:v>
                </c:pt>
                <c:pt idx="6">
                  <c:v>UK</c:v>
                </c:pt>
                <c:pt idx="7">
                  <c:v>BE</c:v>
                </c:pt>
                <c:pt idx="8">
                  <c:v>NL</c:v>
                </c:pt>
                <c:pt idx="9">
                  <c:v>PT</c:v>
                </c:pt>
                <c:pt idx="10">
                  <c:v>SE</c:v>
                </c:pt>
                <c:pt idx="11">
                  <c:v>FI</c:v>
                </c:pt>
                <c:pt idx="12">
                  <c:v>EE</c:v>
                </c:pt>
                <c:pt idx="13">
                  <c:v>RO</c:v>
                </c:pt>
                <c:pt idx="14">
                  <c:v>CH</c:v>
                </c:pt>
              </c:strCache>
            </c:strRef>
          </c:cat>
          <c:val>
            <c:numRef>
              <c:f>'Top 15 Etats'!$B$2:$B$16</c:f>
              <c:numCache>
                <c:formatCode>General</c:formatCode>
                <c:ptCount val="15"/>
                <c:pt idx="0">
                  <c:v>320</c:v>
                </c:pt>
                <c:pt idx="1">
                  <c:v>260</c:v>
                </c:pt>
                <c:pt idx="2">
                  <c:v>230</c:v>
                </c:pt>
                <c:pt idx="3">
                  <c:v>290</c:v>
                </c:pt>
                <c:pt idx="4">
                  <c:v>250</c:v>
                </c:pt>
                <c:pt idx="5">
                  <c:v>97</c:v>
                </c:pt>
                <c:pt idx="6">
                  <c:v>120</c:v>
                </c:pt>
                <c:pt idx="7">
                  <c:v>120</c:v>
                </c:pt>
                <c:pt idx="8">
                  <c:v>100</c:v>
                </c:pt>
                <c:pt idx="9">
                  <c:v>78</c:v>
                </c:pt>
                <c:pt idx="10">
                  <c:v>53</c:v>
                </c:pt>
                <c:pt idx="11">
                  <c:v>68</c:v>
                </c:pt>
                <c:pt idx="12">
                  <c:v>36</c:v>
                </c:pt>
                <c:pt idx="13">
                  <c:v>79</c:v>
                </c:pt>
                <c:pt idx="14">
                  <c:v>52</c:v>
                </c:pt>
              </c:numCache>
            </c:numRef>
          </c:val>
          <c:extLst>
            <c:ext xmlns:c16="http://schemas.microsoft.com/office/drawing/2014/chart" uri="{C3380CC4-5D6E-409C-BE32-E72D297353CC}">
              <c16:uniqueId val="{00000000-F298-47AC-84A3-9C685F316F44}"/>
            </c:ext>
          </c:extLst>
        </c:ser>
        <c:ser>
          <c:idx val="1"/>
          <c:order val="1"/>
          <c:tx>
            <c:strRef>
              <c:f>'Top 15 Etats'!$C$1</c:f>
              <c:strCache>
                <c:ptCount val="1"/>
                <c:pt idx="0">
                  <c:v>montant financé</c:v>
                </c:pt>
              </c:strCache>
            </c:strRef>
          </c:tx>
          <c:invertIfNegative val="0"/>
          <c:cat>
            <c:strRef>
              <c:f>'Top 15 Etats'!$A$2:$A$16</c:f>
              <c:strCache>
                <c:ptCount val="15"/>
                <c:pt idx="0">
                  <c:v>ES</c:v>
                </c:pt>
                <c:pt idx="1">
                  <c:v>EL</c:v>
                </c:pt>
                <c:pt idx="2">
                  <c:v>FR</c:v>
                </c:pt>
                <c:pt idx="3">
                  <c:v>IT</c:v>
                </c:pt>
                <c:pt idx="4">
                  <c:v>DE</c:v>
                </c:pt>
                <c:pt idx="5">
                  <c:v>AT</c:v>
                </c:pt>
                <c:pt idx="6">
                  <c:v>UK</c:v>
                </c:pt>
                <c:pt idx="7">
                  <c:v>BE</c:v>
                </c:pt>
                <c:pt idx="8">
                  <c:v>NL</c:v>
                </c:pt>
                <c:pt idx="9">
                  <c:v>PT</c:v>
                </c:pt>
                <c:pt idx="10">
                  <c:v>SE</c:v>
                </c:pt>
                <c:pt idx="11">
                  <c:v>FI</c:v>
                </c:pt>
                <c:pt idx="12">
                  <c:v>EE</c:v>
                </c:pt>
                <c:pt idx="13">
                  <c:v>RO</c:v>
                </c:pt>
                <c:pt idx="14">
                  <c:v>CH</c:v>
                </c:pt>
              </c:strCache>
            </c:strRef>
          </c:cat>
          <c:val>
            <c:numRef>
              <c:f>'Top 15 Etats'!$C$2:$C$16</c:f>
              <c:numCache>
                <c:formatCode>General</c:formatCode>
                <c:ptCount val="15"/>
                <c:pt idx="0">
                  <c:v>37</c:v>
                </c:pt>
                <c:pt idx="1">
                  <c:v>36</c:v>
                </c:pt>
                <c:pt idx="2">
                  <c:v>30</c:v>
                </c:pt>
                <c:pt idx="3">
                  <c:v>24</c:v>
                </c:pt>
                <c:pt idx="4">
                  <c:v>23</c:v>
                </c:pt>
                <c:pt idx="5">
                  <c:v>14</c:v>
                </c:pt>
                <c:pt idx="6">
                  <c:v>13</c:v>
                </c:pt>
                <c:pt idx="7">
                  <c:v>12</c:v>
                </c:pt>
                <c:pt idx="8">
                  <c:v>11</c:v>
                </c:pt>
                <c:pt idx="9">
                  <c:v>0</c:v>
                </c:pt>
                <c:pt idx="10">
                  <c:v>0</c:v>
                </c:pt>
                <c:pt idx="11">
                  <c:v>0</c:v>
                </c:pt>
                <c:pt idx="12">
                  <c:v>0</c:v>
                </c:pt>
                <c:pt idx="13">
                  <c:v>0</c:v>
                </c:pt>
                <c:pt idx="14">
                  <c:v>0</c:v>
                </c:pt>
              </c:numCache>
            </c:numRef>
          </c:val>
          <c:extLst>
            <c:ext xmlns:c16="http://schemas.microsoft.com/office/drawing/2014/chart" uri="{C3380CC4-5D6E-409C-BE32-E72D297353CC}">
              <c16:uniqueId val="{00000001-F298-47AC-84A3-9C685F316F44}"/>
            </c:ext>
          </c:extLst>
        </c:ser>
        <c:dLbls>
          <c:showLegendKey val="0"/>
          <c:showVal val="0"/>
          <c:showCatName val="0"/>
          <c:showSerName val="0"/>
          <c:showPercent val="0"/>
          <c:showBubbleSize val="0"/>
        </c:dLbls>
        <c:gapWidth val="150"/>
        <c:axId val="119097216"/>
        <c:axId val="120270848"/>
      </c:barChart>
      <c:scatterChart>
        <c:scatterStyle val="lineMarker"/>
        <c:varyColors val="0"/>
        <c:ser>
          <c:idx val="2"/>
          <c:order val="2"/>
          <c:tx>
            <c:strRef>
              <c:f>'Top 15 Etats'!$D$1</c:f>
              <c:strCache>
                <c:ptCount val="1"/>
                <c:pt idx="0">
                  <c:v>taux de succès</c:v>
                </c:pt>
              </c:strCache>
            </c:strRef>
          </c:tx>
          <c:spPr>
            <a:ln w="28575">
              <a:noFill/>
            </a:ln>
          </c:spPr>
          <c:xVal>
            <c:strRef>
              <c:f>'Top 15 Etats'!$A$2:$A$16</c:f>
              <c:strCache>
                <c:ptCount val="15"/>
                <c:pt idx="0">
                  <c:v>ES</c:v>
                </c:pt>
                <c:pt idx="1">
                  <c:v>EL</c:v>
                </c:pt>
                <c:pt idx="2">
                  <c:v>FR</c:v>
                </c:pt>
                <c:pt idx="3">
                  <c:v>IT</c:v>
                </c:pt>
                <c:pt idx="4">
                  <c:v>DE</c:v>
                </c:pt>
                <c:pt idx="5">
                  <c:v>AT</c:v>
                </c:pt>
                <c:pt idx="6">
                  <c:v>UK</c:v>
                </c:pt>
                <c:pt idx="7">
                  <c:v>BE</c:v>
                </c:pt>
                <c:pt idx="8">
                  <c:v>NL</c:v>
                </c:pt>
                <c:pt idx="9">
                  <c:v>PT</c:v>
                </c:pt>
                <c:pt idx="10">
                  <c:v>SE</c:v>
                </c:pt>
                <c:pt idx="11">
                  <c:v>FI</c:v>
                </c:pt>
                <c:pt idx="12">
                  <c:v>EE</c:v>
                </c:pt>
                <c:pt idx="13">
                  <c:v>RO</c:v>
                </c:pt>
                <c:pt idx="14">
                  <c:v>CH</c:v>
                </c:pt>
              </c:strCache>
            </c:strRef>
          </c:xVal>
          <c:yVal>
            <c:numRef>
              <c:f>'Top 15 Etats'!$D$2:$D$16</c:f>
              <c:numCache>
                <c:formatCode>General</c:formatCode>
                <c:ptCount val="15"/>
                <c:pt idx="0">
                  <c:v>11</c:v>
                </c:pt>
                <c:pt idx="1">
                  <c:v>14</c:v>
                </c:pt>
                <c:pt idx="2">
                  <c:v>13</c:v>
                </c:pt>
                <c:pt idx="3">
                  <c:v>8</c:v>
                </c:pt>
                <c:pt idx="4">
                  <c:v>9.4</c:v>
                </c:pt>
                <c:pt idx="5">
                  <c:v>14</c:v>
                </c:pt>
                <c:pt idx="6">
                  <c:v>11</c:v>
                </c:pt>
                <c:pt idx="7">
                  <c:v>10</c:v>
                </c:pt>
                <c:pt idx="8">
                  <c:v>11</c:v>
                </c:pt>
                <c:pt idx="9">
                  <c:v>11</c:v>
                </c:pt>
                <c:pt idx="10">
                  <c:v>14</c:v>
                </c:pt>
                <c:pt idx="11">
                  <c:v>11</c:v>
                </c:pt>
                <c:pt idx="12">
                  <c:v>18</c:v>
                </c:pt>
                <c:pt idx="13">
                  <c:v>8</c:v>
                </c:pt>
                <c:pt idx="14">
                  <c:v>11</c:v>
                </c:pt>
              </c:numCache>
            </c:numRef>
          </c:yVal>
          <c:smooth val="0"/>
          <c:extLst>
            <c:ext xmlns:c16="http://schemas.microsoft.com/office/drawing/2014/chart" uri="{C3380CC4-5D6E-409C-BE32-E72D297353CC}">
              <c16:uniqueId val="{00000002-F298-47AC-84A3-9C685F316F44}"/>
            </c:ext>
          </c:extLst>
        </c:ser>
        <c:dLbls>
          <c:showLegendKey val="0"/>
          <c:showVal val="0"/>
          <c:showCatName val="0"/>
          <c:showSerName val="0"/>
          <c:showPercent val="0"/>
          <c:showBubbleSize val="0"/>
        </c:dLbls>
        <c:axId val="139274880"/>
        <c:axId val="139272576"/>
      </c:scatterChart>
      <c:catAx>
        <c:axId val="119097216"/>
        <c:scaling>
          <c:orientation val="minMax"/>
        </c:scaling>
        <c:delete val="0"/>
        <c:axPos val="b"/>
        <c:numFmt formatCode="General" sourceLinked="1"/>
        <c:majorTickMark val="none"/>
        <c:minorTickMark val="none"/>
        <c:tickLblPos val="nextTo"/>
        <c:crossAx val="120270848"/>
        <c:crosses val="autoZero"/>
        <c:auto val="1"/>
        <c:lblAlgn val="ctr"/>
        <c:lblOffset val="100"/>
        <c:noMultiLvlLbl val="0"/>
      </c:catAx>
      <c:valAx>
        <c:axId val="120270848"/>
        <c:scaling>
          <c:orientation val="minMax"/>
        </c:scaling>
        <c:delete val="0"/>
        <c:axPos val="l"/>
        <c:majorGridlines/>
        <c:numFmt formatCode="General" sourceLinked="1"/>
        <c:majorTickMark val="out"/>
        <c:minorTickMark val="none"/>
        <c:tickLblPos val="nextTo"/>
        <c:crossAx val="119097216"/>
        <c:crosses val="autoZero"/>
        <c:crossBetween val="between"/>
      </c:valAx>
      <c:valAx>
        <c:axId val="139272576"/>
        <c:scaling>
          <c:orientation val="minMax"/>
        </c:scaling>
        <c:delete val="0"/>
        <c:axPos val="r"/>
        <c:numFmt formatCode="General" sourceLinked="1"/>
        <c:majorTickMark val="out"/>
        <c:minorTickMark val="none"/>
        <c:tickLblPos val="nextTo"/>
        <c:crossAx val="139274880"/>
        <c:crosses val="max"/>
        <c:crossBetween val="midCat"/>
      </c:valAx>
      <c:valAx>
        <c:axId val="139274880"/>
        <c:scaling>
          <c:orientation val="minMax"/>
        </c:scaling>
        <c:delete val="1"/>
        <c:axPos val="b"/>
        <c:majorTickMark val="out"/>
        <c:minorTickMark val="none"/>
        <c:tickLblPos val="nextTo"/>
        <c:crossAx val="139272576"/>
        <c:crosses val="autoZero"/>
        <c:crossBetween val="midCat"/>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'[graphique Excel.xlsx]Top 30 UE'!$C$1</c:f>
              <c:strCache>
                <c:ptCount val="1"/>
                <c:pt idx="0">
                  <c:v>montant demandé</c:v>
                </c:pt>
              </c:strCache>
            </c:strRef>
          </c:tx>
          <c:spPr>
            <a:solidFill>
              <a:schemeClr val="accent6">
                <a:lumMod val="60000"/>
                <a:lumOff val="40000"/>
              </a:schemeClr>
            </a:solidFill>
          </c:spPr>
          <c:invertIfNegative val="0"/>
          <c:cat>
            <c:strRef>
              <c:f>'[graphique Excel.xlsx]Top 30 UE'!$A$2:$A$31</c:f>
              <c:strCache>
                <c:ptCount val="30"/>
                <c:pt idx="0">
                  <c:v>CENTER FORSECURITY STUDIES CENTRE D'ETUDES DE SECURITE</c:v>
                </c:pt>
                <c:pt idx="1">
                  <c:v>CENTRE FOR RESEARCH AND TECHNOLOGY HELLAS CERTH</c:v>
                </c:pt>
                <c:pt idx="2">
                  <c:v>ENG</c:v>
                </c:pt>
                <c:pt idx="3">
                  <c:v>CEA</c:v>
                </c:pt>
                <c:pt idx="4">
                  <c:v>Fraunhofer</c:v>
                </c:pt>
                <c:pt idx="5">
                  <c:v>AIT</c:v>
                </c:pt>
                <c:pt idx="6">
                  <c:v>GScan</c:v>
                </c:pt>
                <c:pt idx="7">
                  <c:v>FOI</c:v>
                </c:pt>
                <c:pt idx="8">
                  <c:v>CENTRIC</c:v>
                </c:pt>
                <c:pt idx="9">
                  <c:v>SUMMA</c:v>
                </c:pt>
                <c:pt idx="10">
                  <c:v>THALES SIX GTS France</c:v>
                </c:pt>
                <c:pt idx="11">
                  <c:v>INOV</c:v>
                </c:pt>
                <c:pt idx="12">
                  <c:v>ICCS</c:v>
                </c:pt>
                <c:pt idx="13">
                  <c:v>DLR</c:v>
                </c:pt>
                <c:pt idx="14">
                  <c:v>KUL</c:v>
                </c:pt>
                <c:pt idx="15">
                  <c:v>SIS</c:v>
                </c:pt>
                <c:pt idx="16">
                  <c:v>IKL</c:v>
                </c:pt>
                <c:pt idx="17">
                  <c:v>RISE</c:v>
                </c:pt>
                <c:pt idx="18">
                  <c:v>AREU</c:v>
                </c:pt>
                <c:pt idx="19">
                  <c:v>AusRC</c:v>
                </c:pt>
                <c:pt idx="20">
                  <c:v>TECNALIA</c:v>
                </c:pt>
                <c:pt idx="21">
                  <c:v>TREE</c:v>
                </c:pt>
                <c:pt idx="22">
                  <c:v>INTRASOFT INTERNATIONAL SA</c:v>
                </c:pt>
                <c:pt idx="23">
                  <c:v>CNRS</c:v>
                </c:pt>
                <c:pt idx="24">
                  <c:v>ZITiS</c:v>
                </c:pt>
                <c:pt idx="25">
                  <c:v>INRIA</c:v>
                </c:pt>
                <c:pt idx="26">
                  <c:v>LAUREA UNIVERSITY OF APPLIED SCIENCES</c:v>
                </c:pt>
                <c:pt idx="27">
                  <c:v>CS GROUP - FRANCE</c:v>
                </c:pt>
                <c:pt idx="28">
                  <c:v>SIMAVI</c:v>
                </c:pt>
                <c:pt idx="29">
                  <c:v>UNIVERSITY OF TARTU</c:v>
                </c:pt>
              </c:strCache>
            </c:strRef>
          </c:cat>
          <c:val>
            <c:numRef>
              <c:f>'[graphique Excel.xlsx]Top 30 UE'!$C$2:$C$31</c:f>
              <c:numCache>
                <c:formatCode>General</c:formatCode>
                <c:ptCount val="30"/>
                <c:pt idx="0">
                  <c:v>38</c:v>
                </c:pt>
                <c:pt idx="1">
                  <c:v>32</c:v>
                </c:pt>
                <c:pt idx="2">
                  <c:v>18</c:v>
                </c:pt>
                <c:pt idx="3">
                  <c:v>27</c:v>
                </c:pt>
                <c:pt idx="4">
                  <c:v>37</c:v>
                </c:pt>
                <c:pt idx="5">
                  <c:v>17</c:v>
                </c:pt>
                <c:pt idx="6">
                  <c:v>2.8</c:v>
                </c:pt>
                <c:pt idx="7">
                  <c:v>4.7</c:v>
                </c:pt>
                <c:pt idx="8">
                  <c:v>9.8000000000000007</c:v>
                </c:pt>
                <c:pt idx="9">
                  <c:v>3.7</c:v>
                </c:pt>
                <c:pt idx="10">
                  <c:v>9.1</c:v>
                </c:pt>
                <c:pt idx="11">
                  <c:v>3.5</c:v>
                </c:pt>
                <c:pt idx="12">
                  <c:v>10</c:v>
                </c:pt>
                <c:pt idx="13">
                  <c:v>3.6</c:v>
                </c:pt>
                <c:pt idx="14">
                  <c:v>9.6</c:v>
                </c:pt>
                <c:pt idx="15">
                  <c:v>29</c:v>
                </c:pt>
                <c:pt idx="16">
                  <c:v>3.1</c:v>
                </c:pt>
                <c:pt idx="17">
                  <c:v>6</c:v>
                </c:pt>
                <c:pt idx="18">
                  <c:v>1.9</c:v>
                </c:pt>
                <c:pt idx="19">
                  <c:v>5.5</c:v>
                </c:pt>
                <c:pt idx="20">
                  <c:v>14</c:v>
                </c:pt>
                <c:pt idx="21">
                  <c:v>6.6</c:v>
                </c:pt>
                <c:pt idx="22">
                  <c:v>14</c:v>
                </c:pt>
                <c:pt idx="23">
                  <c:v>4.5</c:v>
                </c:pt>
                <c:pt idx="24">
                  <c:v>1.9</c:v>
                </c:pt>
                <c:pt idx="25">
                  <c:v>3.4</c:v>
                </c:pt>
                <c:pt idx="26">
                  <c:v>4.8</c:v>
                </c:pt>
                <c:pt idx="27">
                  <c:v>3.8</c:v>
                </c:pt>
                <c:pt idx="28">
                  <c:v>20</c:v>
                </c:pt>
                <c:pt idx="29">
                  <c:v>1.6</c:v>
                </c:pt>
              </c:numCache>
            </c:numRef>
          </c:val>
          <c:extLst>
            <c:ext xmlns:c16="http://schemas.microsoft.com/office/drawing/2014/chart" uri="{C3380CC4-5D6E-409C-BE32-E72D297353CC}">
              <c16:uniqueId val="{00000000-F7FE-4148-B588-CC141FCB5F23}"/>
            </c:ext>
          </c:extLst>
        </c:ser>
        <c:ser>
          <c:idx val="1"/>
          <c:order val="1"/>
          <c:tx>
            <c:strRef>
              <c:f>'[graphique Excel.xlsx]Top 30 UE'!$D$1</c:f>
              <c:strCache>
                <c:ptCount val="1"/>
                <c:pt idx="0">
                  <c:v>montant financé</c:v>
                </c:pt>
              </c:strCache>
            </c:strRef>
          </c:tx>
          <c:invertIfNegative val="0"/>
          <c:cat>
            <c:strRef>
              <c:f>'[graphique Excel.xlsx]Top 30 UE'!$A$2:$A$31</c:f>
              <c:strCache>
                <c:ptCount val="30"/>
                <c:pt idx="0">
                  <c:v>CENTER FORSECURITY STUDIES CENTRE D'ETUDES DE SECURITE</c:v>
                </c:pt>
                <c:pt idx="1">
                  <c:v>CENTRE FOR RESEARCH AND TECHNOLOGY HELLAS CERTH</c:v>
                </c:pt>
                <c:pt idx="2">
                  <c:v>ENG</c:v>
                </c:pt>
                <c:pt idx="3">
                  <c:v>CEA</c:v>
                </c:pt>
                <c:pt idx="4">
                  <c:v>Fraunhofer</c:v>
                </c:pt>
                <c:pt idx="5">
                  <c:v>AIT</c:v>
                </c:pt>
                <c:pt idx="6">
                  <c:v>GScan</c:v>
                </c:pt>
                <c:pt idx="7">
                  <c:v>FOI</c:v>
                </c:pt>
                <c:pt idx="8">
                  <c:v>CENTRIC</c:v>
                </c:pt>
                <c:pt idx="9">
                  <c:v>SUMMA</c:v>
                </c:pt>
                <c:pt idx="10">
                  <c:v>THALES SIX GTS France</c:v>
                </c:pt>
                <c:pt idx="11">
                  <c:v>INOV</c:v>
                </c:pt>
                <c:pt idx="12">
                  <c:v>ICCS</c:v>
                </c:pt>
                <c:pt idx="13">
                  <c:v>DLR</c:v>
                </c:pt>
                <c:pt idx="14">
                  <c:v>KUL</c:v>
                </c:pt>
                <c:pt idx="15">
                  <c:v>SIS</c:v>
                </c:pt>
                <c:pt idx="16">
                  <c:v>IKL</c:v>
                </c:pt>
                <c:pt idx="17">
                  <c:v>RISE</c:v>
                </c:pt>
                <c:pt idx="18">
                  <c:v>AREU</c:v>
                </c:pt>
                <c:pt idx="19">
                  <c:v>AusRC</c:v>
                </c:pt>
                <c:pt idx="20">
                  <c:v>TECNALIA</c:v>
                </c:pt>
                <c:pt idx="21">
                  <c:v>TREE</c:v>
                </c:pt>
                <c:pt idx="22">
                  <c:v>INTRASOFT INTERNATIONAL SA</c:v>
                </c:pt>
                <c:pt idx="23">
                  <c:v>CNRS</c:v>
                </c:pt>
                <c:pt idx="24">
                  <c:v>ZITiS</c:v>
                </c:pt>
                <c:pt idx="25">
                  <c:v>INRIA</c:v>
                </c:pt>
                <c:pt idx="26">
                  <c:v>LAUREA UNIVERSITY OF APPLIED SCIENCES</c:v>
                </c:pt>
                <c:pt idx="27">
                  <c:v>CS GROUP - FRANCE</c:v>
                </c:pt>
                <c:pt idx="28">
                  <c:v>SIMAVI</c:v>
                </c:pt>
                <c:pt idx="29">
                  <c:v>UNIVERSITY OF TARTU</c:v>
                </c:pt>
              </c:strCache>
            </c:strRef>
          </c:cat>
          <c:val>
            <c:numRef>
              <c:f>'[graphique Excel.xlsx]Top 30 UE'!$D$2:$D$31</c:f>
              <c:numCache>
                <c:formatCode>General</c:formatCode>
                <c:ptCount val="30"/>
                <c:pt idx="0">
                  <c:v>13</c:v>
                </c:pt>
                <c:pt idx="1">
                  <c:v>5.5</c:v>
                </c:pt>
                <c:pt idx="2">
                  <c:v>4.0999999999999996</c:v>
                </c:pt>
                <c:pt idx="3">
                  <c:v>3.9</c:v>
                </c:pt>
                <c:pt idx="4">
                  <c:v>3.8</c:v>
                </c:pt>
                <c:pt idx="5">
                  <c:v>3.5</c:v>
                </c:pt>
                <c:pt idx="6">
                  <c:v>2.8</c:v>
                </c:pt>
                <c:pt idx="7">
                  <c:v>2.7</c:v>
                </c:pt>
                <c:pt idx="8">
                  <c:v>2.4</c:v>
                </c:pt>
                <c:pt idx="9">
                  <c:v>2.2000000000000002</c:v>
                </c:pt>
                <c:pt idx="10">
                  <c:v>2.2000000000000002</c:v>
                </c:pt>
                <c:pt idx="11">
                  <c:v>2.1</c:v>
                </c:pt>
                <c:pt idx="12">
                  <c:v>1.9</c:v>
                </c:pt>
                <c:pt idx="13">
                  <c:v>1.9</c:v>
                </c:pt>
                <c:pt idx="14">
                  <c:v>1.9</c:v>
                </c:pt>
                <c:pt idx="15">
                  <c:v>1.9</c:v>
                </c:pt>
                <c:pt idx="16">
                  <c:v>1.6</c:v>
                </c:pt>
                <c:pt idx="17">
                  <c:v>1.6</c:v>
                </c:pt>
                <c:pt idx="18">
                  <c:v>1.6</c:v>
                </c:pt>
                <c:pt idx="19">
                  <c:v>1.5</c:v>
                </c:pt>
                <c:pt idx="20">
                  <c:v>1.5</c:v>
                </c:pt>
                <c:pt idx="21">
                  <c:v>1.5</c:v>
                </c:pt>
                <c:pt idx="22">
                  <c:v>1.5</c:v>
                </c:pt>
                <c:pt idx="23">
                  <c:v>1.4</c:v>
                </c:pt>
                <c:pt idx="24">
                  <c:v>1.4</c:v>
                </c:pt>
                <c:pt idx="25">
                  <c:v>1.4</c:v>
                </c:pt>
                <c:pt idx="26">
                  <c:v>1.4</c:v>
                </c:pt>
                <c:pt idx="27">
                  <c:v>1.4</c:v>
                </c:pt>
                <c:pt idx="28">
                  <c:v>1.4</c:v>
                </c:pt>
                <c:pt idx="29">
                  <c:v>1.4</c:v>
                </c:pt>
              </c:numCache>
            </c:numRef>
          </c:val>
          <c:extLst>
            <c:ext xmlns:c16="http://schemas.microsoft.com/office/drawing/2014/chart" uri="{C3380CC4-5D6E-409C-BE32-E72D297353CC}">
              <c16:uniqueId val="{00000001-F7FE-4148-B588-CC141FCB5F23}"/>
            </c:ext>
          </c:extLst>
        </c:ser>
        <c:ser>
          <c:idx val="3"/>
          <c:order val="3"/>
          <c:tx>
            <c:strRef>
              <c:f>'[graphique Excel.xlsx]Top 30 UE'!$F$1</c:f>
              <c:strCache>
                <c:ptCount val="1"/>
                <c:pt idx="0">
                  <c:v>montant financé FR</c:v>
                </c:pt>
              </c:strCache>
            </c:strRef>
          </c:tx>
          <c:spPr>
            <a:solidFill>
              <a:schemeClr val="tx2">
                <a:lumMod val="60000"/>
                <a:lumOff val="40000"/>
              </a:schemeClr>
            </a:solidFill>
          </c:spPr>
          <c:invertIfNegative val="0"/>
          <c:cat>
            <c:strRef>
              <c:f>'[graphique Excel.xlsx]Top 30 UE'!$A$2:$A$31</c:f>
              <c:strCache>
                <c:ptCount val="30"/>
                <c:pt idx="0">
                  <c:v>CENTER FORSECURITY STUDIES CENTRE D'ETUDES DE SECURITE</c:v>
                </c:pt>
                <c:pt idx="1">
                  <c:v>CENTRE FOR RESEARCH AND TECHNOLOGY HELLAS CERTH</c:v>
                </c:pt>
                <c:pt idx="2">
                  <c:v>ENG</c:v>
                </c:pt>
                <c:pt idx="3">
                  <c:v>CEA</c:v>
                </c:pt>
                <c:pt idx="4">
                  <c:v>Fraunhofer</c:v>
                </c:pt>
                <c:pt idx="5">
                  <c:v>AIT</c:v>
                </c:pt>
                <c:pt idx="6">
                  <c:v>GScan</c:v>
                </c:pt>
                <c:pt idx="7">
                  <c:v>FOI</c:v>
                </c:pt>
                <c:pt idx="8">
                  <c:v>CENTRIC</c:v>
                </c:pt>
                <c:pt idx="9">
                  <c:v>SUMMA</c:v>
                </c:pt>
                <c:pt idx="10">
                  <c:v>THALES SIX GTS France</c:v>
                </c:pt>
                <c:pt idx="11">
                  <c:v>INOV</c:v>
                </c:pt>
                <c:pt idx="12">
                  <c:v>ICCS</c:v>
                </c:pt>
                <c:pt idx="13">
                  <c:v>DLR</c:v>
                </c:pt>
                <c:pt idx="14">
                  <c:v>KUL</c:v>
                </c:pt>
                <c:pt idx="15">
                  <c:v>SIS</c:v>
                </c:pt>
                <c:pt idx="16">
                  <c:v>IKL</c:v>
                </c:pt>
                <c:pt idx="17">
                  <c:v>RISE</c:v>
                </c:pt>
                <c:pt idx="18">
                  <c:v>AREU</c:v>
                </c:pt>
                <c:pt idx="19">
                  <c:v>AusRC</c:v>
                </c:pt>
                <c:pt idx="20">
                  <c:v>TECNALIA</c:v>
                </c:pt>
                <c:pt idx="21">
                  <c:v>TREE</c:v>
                </c:pt>
                <c:pt idx="22">
                  <c:v>INTRASOFT INTERNATIONAL SA</c:v>
                </c:pt>
                <c:pt idx="23">
                  <c:v>CNRS</c:v>
                </c:pt>
                <c:pt idx="24">
                  <c:v>ZITiS</c:v>
                </c:pt>
                <c:pt idx="25">
                  <c:v>INRIA</c:v>
                </c:pt>
                <c:pt idx="26">
                  <c:v>LAUREA UNIVERSITY OF APPLIED SCIENCES</c:v>
                </c:pt>
                <c:pt idx="27">
                  <c:v>CS GROUP - FRANCE</c:v>
                </c:pt>
                <c:pt idx="28">
                  <c:v>SIMAVI</c:v>
                </c:pt>
                <c:pt idx="29">
                  <c:v>UNIVERSITY OF TARTU</c:v>
                </c:pt>
              </c:strCache>
            </c:strRef>
          </c:cat>
          <c:val>
            <c:numRef>
              <c:f>'[graphique Excel.xlsx]Top 30 UE'!$F$2:$F$31</c:f>
              <c:numCache>
                <c:formatCode>General</c:formatCode>
                <c:ptCount val="30"/>
                <c:pt idx="0">
                  <c:v>0</c:v>
                </c:pt>
                <c:pt idx="1">
                  <c:v>0</c:v>
                </c:pt>
                <c:pt idx="2">
                  <c:v>0</c:v>
                </c:pt>
                <c:pt idx="3">
                  <c:v>3.9</c:v>
                </c:pt>
                <c:pt idx="4">
                  <c:v>0</c:v>
                </c:pt>
                <c:pt idx="5">
                  <c:v>0</c:v>
                </c:pt>
                <c:pt idx="6">
                  <c:v>0</c:v>
                </c:pt>
                <c:pt idx="7">
                  <c:v>0</c:v>
                </c:pt>
                <c:pt idx="8">
                  <c:v>0</c:v>
                </c:pt>
                <c:pt idx="9">
                  <c:v>0</c:v>
                </c:pt>
                <c:pt idx="10">
                  <c:v>2.2000000000000002</c:v>
                </c:pt>
                <c:pt idx="11">
                  <c:v>0</c:v>
                </c:pt>
                <c:pt idx="12">
                  <c:v>0</c:v>
                </c:pt>
                <c:pt idx="13">
                  <c:v>0</c:v>
                </c:pt>
                <c:pt idx="14">
                  <c:v>0</c:v>
                </c:pt>
                <c:pt idx="15">
                  <c:v>0</c:v>
                </c:pt>
                <c:pt idx="16">
                  <c:v>0</c:v>
                </c:pt>
                <c:pt idx="17">
                  <c:v>0</c:v>
                </c:pt>
                <c:pt idx="18">
                  <c:v>0</c:v>
                </c:pt>
                <c:pt idx="19">
                  <c:v>0</c:v>
                </c:pt>
                <c:pt idx="20">
                  <c:v>0</c:v>
                </c:pt>
                <c:pt idx="21">
                  <c:v>0</c:v>
                </c:pt>
                <c:pt idx="22">
                  <c:v>0</c:v>
                </c:pt>
                <c:pt idx="23">
                  <c:v>1.4</c:v>
                </c:pt>
                <c:pt idx="24">
                  <c:v>0</c:v>
                </c:pt>
                <c:pt idx="25">
                  <c:v>1.4</c:v>
                </c:pt>
                <c:pt idx="26">
                  <c:v>0</c:v>
                </c:pt>
                <c:pt idx="27">
                  <c:v>1.4</c:v>
                </c:pt>
                <c:pt idx="28">
                  <c:v>0</c:v>
                </c:pt>
                <c:pt idx="29">
                  <c:v>0</c:v>
                </c:pt>
              </c:numCache>
            </c:numRef>
          </c:val>
          <c:extLst>
            <c:ext xmlns:c16="http://schemas.microsoft.com/office/drawing/2014/chart" uri="{C3380CC4-5D6E-409C-BE32-E72D297353CC}">
              <c16:uniqueId val="{00000002-F7FE-4148-B588-CC141FCB5F23}"/>
            </c:ext>
          </c:extLst>
        </c:ser>
        <c:dLbls>
          <c:showLegendKey val="0"/>
          <c:showVal val="0"/>
          <c:showCatName val="0"/>
          <c:showSerName val="0"/>
          <c:showPercent val="0"/>
          <c:showBubbleSize val="0"/>
        </c:dLbls>
        <c:gapWidth val="150"/>
        <c:overlap val="100"/>
        <c:axId val="147163392"/>
        <c:axId val="147204352"/>
      </c:barChart>
      <c:scatterChart>
        <c:scatterStyle val="lineMarker"/>
        <c:varyColors val="0"/>
        <c:ser>
          <c:idx val="2"/>
          <c:order val="2"/>
          <c:tx>
            <c:strRef>
              <c:f>'[graphique Excel.xlsx]Top 30 UE'!$E$1</c:f>
              <c:strCache>
                <c:ptCount val="1"/>
                <c:pt idx="0">
                  <c:v>nombre de projets</c:v>
                </c:pt>
              </c:strCache>
            </c:strRef>
          </c:tx>
          <c:spPr>
            <a:ln w="28575">
              <a:noFill/>
            </a:ln>
          </c:spPr>
          <c:marker>
            <c:symbol val="diamond"/>
            <c:size val="7"/>
            <c:spPr>
              <a:solidFill>
                <a:schemeClr val="accent4">
                  <a:lumMod val="75000"/>
                </a:schemeClr>
              </a:solidFill>
            </c:spPr>
          </c:marker>
          <c:xVal>
            <c:multiLvlStrRef>
              <c:f>'[graphique Excel.xlsx]Top 30 UE'!$A$2:$B$31</c:f>
              <c:multiLvlStrCache>
                <c:ptCount val="30"/>
                <c:lvl>
                  <c:pt idx="0">
                    <c:v>EL</c:v>
                  </c:pt>
                  <c:pt idx="1">
                    <c:v>EL</c:v>
                  </c:pt>
                  <c:pt idx="2">
                    <c:v>IT</c:v>
                  </c:pt>
                  <c:pt idx="3">
                    <c:v>FR</c:v>
                  </c:pt>
                  <c:pt idx="4">
                    <c:v>DE</c:v>
                  </c:pt>
                  <c:pt idx="5">
                    <c:v>AT</c:v>
                  </c:pt>
                  <c:pt idx="6">
                    <c:v>EE</c:v>
                  </c:pt>
                  <c:pt idx="7">
                    <c:v>SE</c:v>
                  </c:pt>
                  <c:pt idx="8">
                    <c:v>UK</c:v>
                  </c:pt>
                  <c:pt idx="9">
                    <c:v>ES</c:v>
                  </c:pt>
                  <c:pt idx="10">
                    <c:v>FR</c:v>
                  </c:pt>
                  <c:pt idx="11">
                    <c:v>PT</c:v>
                  </c:pt>
                  <c:pt idx="12">
                    <c:v>EL</c:v>
                  </c:pt>
                  <c:pt idx="13">
                    <c:v>DE</c:v>
                  </c:pt>
                  <c:pt idx="14">
                    <c:v>BE</c:v>
                  </c:pt>
                  <c:pt idx="15">
                    <c:v>ES</c:v>
                  </c:pt>
                  <c:pt idx="16">
                    <c:v>ES</c:v>
                  </c:pt>
                  <c:pt idx="17">
                    <c:v>SE</c:v>
                  </c:pt>
                  <c:pt idx="18">
                    <c:v>IT</c:v>
                  </c:pt>
                  <c:pt idx="19">
                    <c:v>AT</c:v>
                  </c:pt>
                  <c:pt idx="20">
                    <c:v>ES</c:v>
                  </c:pt>
                  <c:pt idx="21">
                    <c:v>ES</c:v>
                  </c:pt>
                  <c:pt idx="22">
                    <c:v>LU</c:v>
                  </c:pt>
                  <c:pt idx="23">
                    <c:v>FR</c:v>
                  </c:pt>
                  <c:pt idx="24">
                    <c:v>DE</c:v>
                  </c:pt>
                  <c:pt idx="25">
                    <c:v>FR</c:v>
                  </c:pt>
                  <c:pt idx="26">
                    <c:v>FI</c:v>
                  </c:pt>
                  <c:pt idx="27">
                    <c:v>FR</c:v>
                  </c:pt>
                  <c:pt idx="28">
                    <c:v>RO</c:v>
                  </c:pt>
                  <c:pt idx="29">
                    <c:v>EE</c:v>
                  </c:pt>
                </c:lvl>
                <c:lvl>
                  <c:pt idx="0">
                    <c:v>CENTER FORSECURITY STUDIES CENTRE D'ETUDES DE SECURITE</c:v>
                  </c:pt>
                  <c:pt idx="1">
                    <c:v>CENTRE FOR RESEARCH AND TECHNOLOGY HELLAS CERTH</c:v>
                  </c:pt>
                  <c:pt idx="2">
                    <c:v>ENG</c:v>
                  </c:pt>
                  <c:pt idx="3">
                    <c:v>CEA</c:v>
                  </c:pt>
                  <c:pt idx="4">
                    <c:v>Fraunhofer</c:v>
                  </c:pt>
                  <c:pt idx="5">
                    <c:v>AIT</c:v>
                  </c:pt>
                  <c:pt idx="6">
                    <c:v>GScan</c:v>
                  </c:pt>
                  <c:pt idx="7">
                    <c:v>FOI</c:v>
                  </c:pt>
                  <c:pt idx="8">
                    <c:v>CENTRIC</c:v>
                  </c:pt>
                  <c:pt idx="9">
                    <c:v>SUMMA</c:v>
                  </c:pt>
                  <c:pt idx="10">
                    <c:v>THALES SIX GTS France</c:v>
                  </c:pt>
                  <c:pt idx="11">
                    <c:v>INOV</c:v>
                  </c:pt>
                  <c:pt idx="12">
                    <c:v>ICCS</c:v>
                  </c:pt>
                  <c:pt idx="13">
                    <c:v>DLR</c:v>
                  </c:pt>
                  <c:pt idx="14">
                    <c:v>KUL</c:v>
                  </c:pt>
                  <c:pt idx="15">
                    <c:v>SIS</c:v>
                  </c:pt>
                  <c:pt idx="16">
                    <c:v>IKL</c:v>
                  </c:pt>
                  <c:pt idx="17">
                    <c:v>RISE</c:v>
                  </c:pt>
                  <c:pt idx="18">
                    <c:v>AREU</c:v>
                  </c:pt>
                  <c:pt idx="19">
                    <c:v>AusRC</c:v>
                  </c:pt>
                  <c:pt idx="20">
                    <c:v>TECNALIA</c:v>
                  </c:pt>
                  <c:pt idx="21">
                    <c:v>TREE</c:v>
                  </c:pt>
                  <c:pt idx="22">
                    <c:v>INTRASOFT INTERNATIONAL SA</c:v>
                  </c:pt>
                  <c:pt idx="23">
                    <c:v>CNRS</c:v>
                  </c:pt>
                  <c:pt idx="24">
                    <c:v>ZITiS</c:v>
                  </c:pt>
                  <c:pt idx="25">
                    <c:v>INRIA</c:v>
                  </c:pt>
                  <c:pt idx="26">
                    <c:v>LAUREA UNIVERSITY OF APPLIED SCIENCES</c:v>
                  </c:pt>
                  <c:pt idx="27">
                    <c:v>CS GROUP - FRANCE</c:v>
                  </c:pt>
                  <c:pt idx="28">
                    <c:v>SIMAVI</c:v>
                  </c:pt>
                  <c:pt idx="29">
                    <c:v>UNIVERSITY OF TARTU</c:v>
                  </c:pt>
                </c:lvl>
              </c:multiLvlStrCache>
            </c:multiLvlStrRef>
          </c:xVal>
          <c:yVal>
            <c:numRef>
              <c:f>'[graphique Excel.xlsx]Top 30 UE'!$E$2:$E$31</c:f>
              <c:numCache>
                <c:formatCode>General</c:formatCode>
                <c:ptCount val="30"/>
                <c:pt idx="0">
                  <c:v>15</c:v>
                </c:pt>
                <c:pt idx="1">
                  <c:v>13</c:v>
                </c:pt>
                <c:pt idx="2">
                  <c:v>7</c:v>
                </c:pt>
                <c:pt idx="3">
                  <c:v>4</c:v>
                </c:pt>
                <c:pt idx="4">
                  <c:v>7</c:v>
                </c:pt>
                <c:pt idx="5">
                  <c:v>6</c:v>
                </c:pt>
                <c:pt idx="6">
                  <c:v>1</c:v>
                </c:pt>
                <c:pt idx="7">
                  <c:v>4</c:v>
                </c:pt>
                <c:pt idx="8">
                  <c:v>6</c:v>
                </c:pt>
                <c:pt idx="9">
                  <c:v>4</c:v>
                </c:pt>
                <c:pt idx="10">
                  <c:v>5</c:v>
                </c:pt>
                <c:pt idx="11">
                  <c:v>5</c:v>
                </c:pt>
                <c:pt idx="12">
                  <c:v>5</c:v>
                </c:pt>
                <c:pt idx="13">
                  <c:v>3</c:v>
                </c:pt>
                <c:pt idx="14">
                  <c:v>6</c:v>
                </c:pt>
                <c:pt idx="15">
                  <c:v>4</c:v>
                </c:pt>
                <c:pt idx="16">
                  <c:v>2</c:v>
                </c:pt>
                <c:pt idx="17">
                  <c:v>2</c:v>
                </c:pt>
                <c:pt idx="18">
                  <c:v>2</c:v>
                </c:pt>
                <c:pt idx="19">
                  <c:v>3</c:v>
                </c:pt>
                <c:pt idx="20">
                  <c:v>4</c:v>
                </c:pt>
                <c:pt idx="21">
                  <c:v>4</c:v>
                </c:pt>
                <c:pt idx="22">
                  <c:v>4</c:v>
                </c:pt>
                <c:pt idx="23">
                  <c:v>4</c:v>
                </c:pt>
                <c:pt idx="24">
                  <c:v>3</c:v>
                </c:pt>
                <c:pt idx="25">
                  <c:v>3</c:v>
                </c:pt>
                <c:pt idx="26">
                  <c:v>3</c:v>
                </c:pt>
                <c:pt idx="27">
                  <c:v>2</c:v>
                </c:pt>
                <c:pt idx="28">
                  <c:v>4</c:v>
                </c:pt>
                <c:pt idx="29">
                  <c:v>2</c:v>
                </c:pt>
              </c:numCache>
            </c:numRef>
          </c:yVal>
          <c:smooth val="0"/>
          <c:extLst>
            <c:ext xmlns:c16="http://schemas.microsoft.com/office/drawing/2014/chart" uri="{C3380CC4-5D6E-409C-BE32-E72D297353CC}">
              <c16:uniqueId val="{00000003-F7FE-4148-B588-CC141FCB5F23}"/>
            </c:ext>
          </c:extLst>
        </c:ser>
        <c:dLbls>
          <c:showLegendKey val="0"/>
          <c:showVal val="0"/>
          <c:showCatName val="0"/>
          <c:showSerName val="0"/>
          <c:showPercent val="0"/>
          <c:showBubbleSize val="0"/>
        </c:dLbls>
        <c:axId val="154448256"/>
        <c:axId val="149365888"/>
      </c:scatterChart>
      <c:catAx>
        <c:axId val="147163392"/>
        <c:scaling>
          <c:orientation val="minMax"/>
        </c:scaling>
        <c:delete val="0"/>
        <c:axPos val="b"/>
        <c:numFmt formatCode="General" sourceLinked="0"/>
        <c:majorTickMark val="out"/>
        <c:minorTickMark val="none"/>
        <c:tickLblPos val="nextTo"/>
        <c:crossAx val="147204352"/>
        <c:crosses val="autoZero"/>
        <c:auto val="1"/>
        <c:lblAlgn val="ctr"/>
        <c:lblOffset val="100"/>
        <c:noMultiLvlLbl val="1"/>
      </c:catAx>
      <c:valAx>
        <c:axId val="147204352"/>
        <c:scaling>
          <c:orientation val="minMax"/>
        </c:scaling>
        <c:delete val="0"/>
        <c:axPos val="l"/>
        <c:majorGridlines/>
        <c:numFmt formatCode="General" sourceLinked="1"/>
        <c:majorTickMark val="out"/>
        <c:minorTickMark val="none"/>
        <c:tickLblPos val="nextTo"/>
        <c:crossAx val="147163392"/>
        <c:crosses val="autoZero"/>
        <c:crossBetween val="between"/>
      </c:valAx>
      <c:valAx>
        <c:axId val="149365888"/>
        <c:scaling>
          <c:orientation val="minMax"/>
        </c:scaling>
        <c:delete val="0"/>
        <c:axPos val="r"/>
        <c:numFmt formatCode="General" sourceLinked="1"/>
        <c:majorTickMark val="out"/>
        <c:minorTickMark val="none"/>
        <c:tickLblPos val="nextTo"/>
        <c:crossAx val="154448256"/>
        <c:crosses val="max"/>
        <c:crossBetween val="midCat"/>
      </c:valAx>
      <c:valAx>
        <c:axId val="154448256"/>
        <c:scaling>
          <c:orientation val="minMax"/>
        </c:scaling>
        <c:delete val="1"/>
        <c:axPos val="b"/>
        <c:majorTickMark val="out"/>
        <c:minorTickMark val="none"/>
        <c:tickLblPos val="nextTo"/>
        <c:crossAx val="149365888"/>
        <c:crosses val="autoZero"/>
        <c:crossBetween val="midCat"/>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Europe</a:t>
            </a:r>
          </a:p>
        </c:rich>
      </c:tx>
      <c:overlay val="0"/>
    </c:title>
    <c:autoTitleDeleted val="0"/>
    <c:plotArea>
      <c:layout/>
      <c:pieChart>
        <c:varyColors val="1"/>
        <c:ser>
          <c:idx val="0"/>
          <c:order val="0"/>
          <c:tx>
            <c:strRef>
              <c:f>'Types EU'!$B$1</c:f>
              <c:strCache>
                <c:ptCount val="1"/>
                <c:pt idx="0">
                  <c:v>Montant total</c:v>
                </c:pt>
              </c:strCache>
            </c:strRef>
          </c:tx>
          <c:dLbls>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'Types EU'!$A$2:$A$6</c:f>
              <c:strCache>
                <c:ptCount val="5"/>
                <c:pt idx="0">
                  <c:v>Higher or Secondary Education</c:v>
                </c:pt>
                <c:pt idx="1">
                  <c:v>Other</c:v>
                </c:pt>
                <c:pt idx="2">
                  <c:v>Private for Profit</c:v>
                </c:pt>
                <c:pt idx="3">
                  <c:v>Public Body</c:v>
                </c:pt>
                <c:pt idx="4">
                  <c:v>Research Organisation</c:v>
                </c:pt>
              </c:strCache>
            </c:strRef>
          </c:cat>
          <c:val>
            <c:numRef>
              <c:f>'Types EU'!$B$2:$B$6</c:f>
              <c:numCache>
                <c:formatCode>General</c:formatCode>
                <c:ptCount val="5"/>
                <c:pt idx="0">
                  <c:v>610</c:v>
                </c:pt>
                <c:pt idx="1">
                  <c:v>360</c:v>
                </c:pt>
                <c:pt idx="2">
                  <c:v>980</c:v>
                </c:pt>
                <c:pt idx="3">
                  <c:v>210</c:v>
                </c:pt>
                <c:pt idx="4">
                  <c:v>520</c:v>
                </c:pt>
              </c:numCache>
            </c:numRef>
          </c:val>
          <c:extLst>
            <c:ext xmlns:c16="http://schemas.microsoft.com/office/drawing/2014/chart" uri="{C3380CC4-5D6E-409C-BE32-E72D297353CC}">
              <c16:uniqueId val="{00000000-1E66-4EBC-B726-03379E017912}"/>
            </c:ext>
          </c:extLst>
        </c:ser>
        <c:ser>
          <c:idx val="1"/>
          <c:order val="1"/>
          <c:tx>
            <c:strRef>
              <c:f>'Types EU'!$C$1</c:f>
              <c:strCache>
                <c:ptCount val="1"/>
                <c:pt idx="0">
                  <c:v>pour les PME</c:v>
                </c:pt>
              </c:strCache>
            </c:strRef>
          </c:tx>
          <c:dLbls>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'Types EU'!$A$2:$A$6</c:f>
              <c:strCache>
                <c:ptCount val="5"/>
                <c:pt idx="0">
                  <c:v>Higher or Secondary Education</c:v>
                </c:pt>
                <c:pt idx="1">
                  <c:v>Other</c:v>
                </c:pt>
                <c:pt idx="2">
                  <c:v>Private for Profit</c:v>
                </c:pt>
                <c:pt idx="3">
                  <c:v>Public Body</c:v>
                </c:pt>
                <c:pt idx="4">
                  <c:v>Research Organisation</c:v>
                </c:pt>
              </c:strCache>
            </c:strRef>
          </c:cat>
          <c:val>
            <c:numRef>
              <c:f>'Types EU'!$C$2:$C$6</c:f>
              <c:numCache>
                <c:formatCode>General</c:formatCode>
                <c:ptCount val="5"/>
                <c:pt idx="0">
                  <c:v>3.3</c:v>
                </c:pt>
                <c:pt idx="1">
                  <c:v>53</c:v>
                </c:pt>
                <c:pt idx="2">
                  <c:v>560</c:v>
                </c:pt>
                <c:pt idx="3">
                  <c:v>1.3</c:v>
                </c:pt>
                <c:pt idx="4">
                  <c:v>22</c:v>
                </c:pt>
              </c:numCache>
            </c:numRef>
          </c:val>
          <c:extLst>
            <c:ext xmlns:c16="http://schemas.microsoft.com/office/drawing/2014/chart" uri="{C3380CC4-5D6E-409C-BE32-E72D297353CC}">
              <c16:uniqueId val="{00000001-1E66-4EBC-B726-03379E017912}"/>
            </c:ext>
          </c:extLst>
        </c:ser>
        <c:dLbls>
          <c:dLblPos val="bestFit"/>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France</a:t>
            </a:r>
          </a:p>
        </c:rich>
      </c:tx>
      <c:overlay val="0"/>
    </c:title>
    <c:autoTitleDeleted val="0"/>
    <c:plotArea>
      <c:layout/>
      <c:pieChart>
        <c:varyColors val="1"/>
        <c:ser>
          <c:idx val="0"/>
          <c:order val="0"/>
          <c:tx>
            <c:strRef>
              <c:f>'Types FR'!$B$1</c:f>
              <c:strCache>
                <c:ptCount val="1"/>
                <c:pt idx="0">
                  <c:v>Montant total</c:v>
                </c:pt>
              </c:strCache>
            </c:strRef>
          </c:tx>
          <c:dLbls>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'Types FR'!$A$2:$A$6</c:f>
              <c:strCache>
                <c:ptCount val="5"/>
                <c:pt idx="0">
                  <c:v>Higher or Secondary Education</c:v>
                </c:pt>
                <c:pt idx="1">
                  <c:v>Other</c:v>
                </c:pt>
                <c:pt idx="2">
                  <c:v>Private for Profit</c:v>
                </c:pt>
                <c:pt idx="3">
                  <c:v>Public Body</c:v>
                </c:pt>
                <c:pt idx="4">
                  <c:v>Research Organisation</c:v>
                </c:pt>
              </c:strCache>
            </c:strRef>
          </c:cat>
          <c:val>
            <c:numRef>
              <c:f>'Types FR'!$B$2:$B$6</c:f>
              <c:numCache>
                <c:formatCode>General</c:formatCode>
                <c:ptCount val="5"/>
                <c:pt idx="0">
                  <c:v>21</c:v>
                </c:pt>
                <c:pt idx="1">
                  <c:v>29</c:v>
                </c:pt>
                <c:pt idx="2">
                  <c:v>110</c:v>
                </c:pt>
                <c:pt idx="3">
                  <c:v>14</c:v>
                </c:pt>
                <c:pt idx="4">
                  <c:v>50</c:v>
                </c:pt>
              </c:numCache>
            </c:numRef>
          </c:val>
          <c:extLst>
            <c:ext xmlns:c16="http://schemas.microsoft.com/office/drawing/2014/chart" uri="{C3380CC4-5D6E-409C-BE32-E72D297353CC}">
              <c16:uniqueId val="{00000000-1369-4D81-9BEB-F2E210105DED}"/>
            </c:ext>
          </c:extLst>
        </c:ser>
        <c:ser>
          <c:idx val="1"/>
          <c:order val="1"/>
          <c:tx>
            <c:strRef>
              <c:f>'Types FR'!$C$1</c:f>
              <c:strCache>
                <c:ptCount val="1"/>
                <c:pt idx="0">
                  <c:v>pour les PME</c:v>
                </c:pt>
              </c:strCache>
            </c:strRef>
          </c:tx>
          <c:dLbls>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'Types FR'!$A$2:$A$6</c:f>
              <c:strCache>
                <c:ptCount val="5"/>
                <c:pt idx="0">
                  <c:v>Higher or Secondary Education</c:v>
                </c:pt>
                <c:pt idx="1">
                  <c:v>Other</c:v>
                </c:pt>
                <c:pt idx="2">
                  <c:v>Private for Profit</c:v>
                </c:pt>
                <c:pt idx="3">
                  <c:v>Public Body</c:v>
                </c:pt>
                <c:pt idx="4">
                  <c:v>Research Organisation</c:v>
                </c:pt>
              </c:strCache>
            </c:strRef>
          </c:cat>
          <c:val>
            <c:numRef>
              <c:f>'Types FR'!$C$2:$C$6</c:f>
              <c:numCache>
                <c:formatCode>General</c:formatCode>
                <c:ptCount val="5"/>
                <c:pt idx="0">
                  <c:v>0</c:v>
                </c:pt>
                <c:pt idx="1">
                  <c:v>5.0999999999999996</c:v>
                </c:pt>
                <c:pt idx="2">
                  <c:v>43</c:v>
                </c:pt>
                <c:pt idx="3">
                  <c:v>0</c:v>
                </c:pt>
                <c:pt idx="4">
                  <c:v>3.2</c:v>
                </c:pt>
              </c:numCache>
            </c:numRef>
          </c:val>
          <c:extLst>
            <c:ext xmlns:c16="http://schemas.microsoft.com/office/drawing/2014/chart" uri="{C3380CC4-5D6E-409C-BE32-E72D297353CC}">
              <c16:uniqueId val="{00000001-1369-4D81-9BEB-F2E210105DED}"/>
            </c:ext>
          </c:extLst>
        </c:ser>
        <c:dLbls>
          <c:dLblPos val="bestFit"/>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A72EF-D964-4B09-8C85-0A0A9D0849D9}" type="doc">
      <dgm:prSet loTypeId="urn:microsoft.com/office/officeart/2005/8/layout/chevron1" loCatId="process" qsTypeId="urn:microsoft.com/office/officeart/2005/8/quickstyle/simple5" qsCatId="simple" csTypeId="urn:microsoft.com/office/officeart/2005/8/colors/colorful5" csCatId="colorful" phldr="1"/>
      <dgm:spPr/>
      <dgm:t>
        <a:bodyPr/>
        <a:lstStyle/>
        <a:p>
          <a:endParaRPr lang="fr-FR"/>
        </a:p>
      </dgm:t>
    </dgm:pt>
    <dgm:pt modelId="{FC6A360A-8629-447C-90F3-69A6117965C4}">
      <dgm:prSet phldrT="[Texte]"/>
      <dgm:spPr/>
      <dgm:t>
        <a:bodyPr/>
        <a:lstStyle/>
        <a:p>
          <a:r>
            <a:rPr lang="fr-FR"/>
            <a:t>publication de l’appel</a:t>
          </a:r>
        </a:p>
      </dgm:t>
    </dgm:pt>
    <dgm:pt modelId="{6E16F563-3808-4555-8452-EE94F384F7FE}" type="parTrans" cxnId="{8B4B1885-86B6-4DE3-BCDA-22A39F098642}">
      <dgm:prSet/>
      <dgm:spPr/>
      <dgm:t>
        <a:bodyPr/>
        <a:lstStyle/>
        <a:p>
          <a:endParaRPr lang="fr-FR"/>
        </a:p>
      </dgm:t>
    </dgm:pt>
    <dgm:pt modelId="{F2E48A33-0A23-4953-B881-B304AB2C392A}" type="sibTrans" cxnId="{8B4B1885-86B6-4DE3-BCDA-22A39F098642}">
      <dgm:prSet/>
      <dgm:spPr/>
      <dgm:t>
        <a:bodyPr/>
        <a:lstStyle/>
        <a:p>
          <a:endParaRPr lang="fr-FR"/>
        </a:p>
      </dgm:t>
    </dgm:pt>
    <dgm:pt modelId="{EC7117FE-0A0F-46F7-AF75-86FA447C81D1}">
      <dgm:prSet phldrT="[Texte]"/>
      <dgm:spPr/>
      <dgm:t>
        <a:bodyPr/>
        <a:lstStyle/>
        <a:p>
          <a:r>
            <a:rPr lang="fr-FR"/>
            <a:t>préparation du projet </a:t>
          </a:r>
        </a:p>
      </dgm:t>
    </dgm:pt>
    <dgm:pt modelId="{D677556E-78FE-451F-9552-CAF8EA70C373}" type="parTrans" cxnId="{0C178FBB-E52A-4278-9A39-89D85271B07A}">
      <dgm:prSet/>
      <dgm:spPr/>
      <dgm:t>
        <a:bodyPr/>
        <a:lstStyle/>
        <a:p>
          <a:endParaRPr lang="fr-FR"/>
        </a:p>
      </dgm:t>
    </dgm:pt>
    <dgm:pt modelId="{F523BE7B-DB1B-4FD8-871E-DFE172AAA6AB}" type="sibTrans" cxnId="{0C178FBB-E52A-4278-9A39-89D85271B07A}">
      <dgm:prSet/>
      <dgm:spPr/>
      <dgm:t>
        <a:bodyPr/>
        <a:lstStyle/>
        <a:p>
          <a:endParaRPr lang="fr-FR"/>
        </a:p>
      </dgm:t>
    </dgm:pt>
    <dgm:pt modelId="{161681EF-E447-4C7A-8441-79BC50806742}">
      <dgm:prSet phldrT="[Texte]"/>
      <dgm:spPr/>
      <dgm:t>
        <a:bodyPr/>
        <a:lstStyle/>
        <a:p>
          <a:r>
            <a:rPr lang="fr-FR"/>
            <a:t>diffusion et valorisation des résultats </a:t>
          </a:r>
        </a:p>
      </dgm:t>
    </dgm:pt>
    <dgm:pt modelId="{BA058DC3-97D7-4906-8E60-82BF31C35783}" type="parTrans" cxnId="{E2BA4248-A310-4FFE-B5C5-61B8633519D1}">
      <dgm:prSet/>
      <dgm:spPr/>
      <dgm:t>
        <a:bodyPr/>
        <a:lstStyle/>
        <a:p>
          <a:endParaRPr lang="fr-FR"/>
        </a:p>
      </dgm:t>
    </dgm:pt>
    <dgm:pt modelId="{A892600E-69E8-4BED-84D5-B7D82C356515}" type="sibTrans" cxnId="{E2BA4248-A310-4FFE-B5C5-61B8633519D1}">
      <dgm:prSet/>
      <dgm:spPr/>
      <dgm:t>
        <a:bodyPr/>
        <a:lstStyle/>
        <a:p>
          <a:endParaRPr lang="fr-FR"/>
        </a:p>
      </dgm:t>
    </dgm:pt>
    <dgm:pt modelId="{2512F748-E930-4D12-BD54-3822121079D8}">
      <dgm:prSet phldrT="[Texte]"/>
      <dgm:spPr/>
      <dgm:t>
        <a:bodyPr/>
        <a:lstStyle/>
        <a:p>
          <a:r>
            <a:rPr lang="fr-FR"/>
            <a:t>évaluation</a:t>
          </a:r>
        </a:p>
      </dgm:t>
    </dgm:pt>
    <dgm:pt modelId="{AA840971-1CC9-49CB-9D48-C17E28AC8F63}" type="parTrans" cxnId="{3CE9FFC5-13F1-47EF-B8EB-3569E72B8808}">
      <dgm:prSet/>
      <dgm:spPr/>
      <dgm:t>
        <a:bodyPr/>
        <a:lstStyle/>
        <a:p>
          <a:endParaRPr lang="fr-FR"/>
        </a:p>
      </dgm:t>
    </dgm:pt>
    <dgm:pt modelId="{B9FE6BBA-6875-49D6-83C1-1759D91739FC}" type="sibTrans" cxnId="{3CE9FFC5-13F1-47EF-B8EB-3569E72B8808}">
      <dgm:prSet/>
      <dgm:spPr/>
      <dgm:t>
        <a:bodyPr/>
        <a:lstStyle/>
        <a:p>
          <a:endParaRPr lang="fr-FR"/>
        </a:p>
      </dgm:t>
    </dgm:pt>
    <dgm:pt modelId="{90B14296-8417-4ABF-8DDC-795FCD847FCD}">
      <dgm:prSet phldrT="[Texte]"/>
      <dgm:spPr/>
      <dgm:t>
        <a:bodyPr/>
        <a:lstStyle/>
        <a:p>
          <a:r>
            <a:rPr lang="fr-FR"/>
            <a:t>mise en œuvre du projet</a:t>
          </a:r>
        </a:p>
      </dgm:t>
    </dgm:pt>
    <dgm:pt modelId="{58AC6223-73A9-467A-B0F9-7C0CEC7B2D4E}" type="parTrans" cxnId="{C95870C2-C718-4A80-93B4-63E64DAD83F7}">
      <dgm:prSet/>
      <dgm:spPr/>
      <dgm:t>
        <a:bodyPr/>
        <a:lstStyle/>
        <a:p>
          <a:endParaRPr lang="fr-FR"/>
        </a:p>
      </dgm:t>
    </dgm:pt>
    <dgm:pt modelId="{99E5AAEF-AA21-4856-811A-41C5239119CA}" type="sibTrans" cxnId="{C95870C2-C718-4A80-93B4-63E64DAD83F7}">
      <dgm:prSet/>
      <dgm:spPr/>
      <dgm:t>
        <a:bodyPr/>
        <a:lstStyle/>
        <a:p>
          <a:endParaRPr lang="fr-FR"/>
        </a:p>
      </dgm:t>
    </dgm:pt>
    <dgm:pt modelId="{F9809F8C-91AB-4E42-85AA-E877557FEDAA}">
      <dgm:prSet phldrT="[Texte]" custT="1"/>
      <dgm:spPr/>
      <dgm:t>
        <a:bodyPr/>
        <a:lstStyle/>
        <a:p>
          <a:pPr>
            <a:spcAft>
              <a:spcPts val="300"/>
            </a:spcAft>
          </a:pPr>
          <a:r>
            <a:rPr lang="fr-FR" sz="1200">
              <a:solidFill>
                <a:srgbClr val="7030A0"/>
              </a:solidFill>
            </a:rPr>
            <a:t>auto-évaluation de la capacité financière</a:t>
          </a:r>
        </a:p>
      </dgm:t>
    </dgm:pt>
    <dgm:pt modelId="{65AACB89-93CB-45A1-95C9-A31851C48843}" type="parTrans" cxnId="{B0438D05-AA34-4542-9604-E0D62B7D3C4F}">
      <dgm:prSet/>
      <dgm:spPr/>
      <dgm:t>
        <a:bodyPr/>
        <a:lstStyle/>
        <a:p>
          <a:endParaRPr lang="fr-FR"/>
        </a:p>
      </dgm:t>
    </dgm:pt>
    <dgm:pt modelId="{2FD3B008-2F0C-46DF-AE9B-A1A674A1E8C8}" type="sibTrans" cxnId="{B0438D05-AA34-4542-9604-E0D62B7D3C4F}">
      <dgm:prSet/>
      <dgm:spPr/>
      <dgm:t>
        <a:bodyPr/>
        <a:lstStyle/>
        <a:p>
          <a:endParaRPr lang="fr-FR"/>
        </a:p>
      </dgm:t>
    </dgm:pt>
    <dgm:pt modelId="{C94A1FF5-6D94-4525-8A54-28DFB9515CAC}">
      <dgm:prSet phldrT="[Texte]" custT="1"/>
      <dgm:spPr/>
      <dgm:t>
        <a:bodyPr/>
        <a:lstStyle/>
        <a:p>
          <a:pPr>
            <a:spcAft>
              <a:spcPts val="300"/>
            </a:spcAft>
          </a:pPr>
          <a:r>
            <a:rPr lang="fr-FR" sz="1200">
              <a:solidFill>
                <a:srgbClr val="7030A0"/>
              </a:solidFill>
            </a:rPr>
            <a:t>montage et soumission sur le portail des financements</a:t>
          </a:r>
        </a:p>
      </dgm:t>
    </dgm:pt>
    <dgm:pt modelId="{CCBCB7E2-E5C8-4741-8705-C834B7132229}" type="parTrans" cxnId="{00224D0C-B590-4A5F-9DEF-B9DE79C1717E}">
      <dgm:prSet/>
      <dgm:spPr/>
      <dgm:t>
        <a:bodyPr/>
        <a:lstStyle/>
        <a:p>
          <a:endParaRPr lang="fr-FR"/>
        </a:p>
      </dgm:t>
    </dgm:pt>
    <dgm:pt modelId="{EC587BD0-F903-4750-93C9-258FB66DC7B6}" type="sibTrans" cxnId="{00224D0C-B590-4A5F-9DEF-B9DE79C1717E}">
      <dgm:prSet/>
      <dgm:spPr/>
      <dgm:t>
        <a:bodyPr/>
        <a:lstStyle/>
        <a:p>
          <a:endParaRPr lang="fr-FR"/>
        </a:p>
      </dgm:t>
    </dgm:pt>
    <dgm:pt modelId="{4235CD0E-920E-443B-BD57-540E4FEF0899}">
      <dgm:prSet custT="1"/>
      <dgm:spPr/>
      <dgm:t>
        <a:bodyPr/>
        <a:lstStyle/>
        <a:p>
          <a:pPr>
            <a:spcAft>
              <a:spcPts val="400"/>
            </a:spcAft>
          </a:pPr>
          <a:r>
            <a:rPr lang="fr-FR" sz="1200">
              <a:solidFill>
                <a:schemeClr val="accent2">
                  <a:lumMod val="60000"/>
                  <a:lumOff val="40000"/>
                </a:schemeClr>
              </a:solidFill>
            </a:rPr>
            <a:t>évaluation par les experts-évaluateurs</a:t>
          </a:r>
        </a:p>
      </dgm:t>
    </dgm:pt>
    <dgm:pt modelId="{E04C3D04-A461-4C80-9CF9-9F6300303E4C}" type="parTrans" cxnId="{D6BA413B-B66C-471F-8A70-30995A11AEEA}">
      <dgm:prSet/>
      <dgm:spPr/>
      <dgm:t>
        <a:bodyPr/>
        <a:lstStyle/>
        <a:p>
          <a:endParaRPr lang="fr-FR"/>
        </a:p>
      </dgm:t>
    </dgm:pt>
    <dgm:pt modelId="{5AF93DBD-9471-43AE-BED3-CCD1AA7E414F}" type="sibTrans" cxnId="{D6BA413B-B66C-471F-8A70-30995A11AEEA}">
      <dgm:prSet/>
      <dgm:spPr/>
      <dgm:t>
        <a:bodyPr/>
        <a:lstStyle/>
        <a:p>
          <a:endParaRPr lang="fr-FR"/>
        </a:p>
      </dgm:t>
    </dgm:pt>
    <dgm:pt modelId="{DF21C6A8-34BC-42A1-BE6F-D46CC77039BD}">
      <dgm:prSet phldrT="[Texte]" custT="1"/>
      <dgm:spPr/>
      <dgm:t>
        <a:bodyPr/>
        <a:lstStyle/>
        <a:p>
          <a:pPr>
            <a:spcAft>
              <a:spcPts val="400"/>
            </a:spcAft>
          </a:pPr>
          <a:r>
            <a:rPr lang="fr-FR" sz="1200">
              <a:solidFill>
                <a:schemeClr val="accent2">
                  <a:lumMod val="60000"/>
                  <a:lumOff val="40000"/>
                </a:schemeClr>
              </a:solidFill>
            </a:rPr>
            <a:t>admissibilité</a:t>
          </a:r>
        </a:p>
      </dgm:t>
    </dgm:pt>
    <dgm:pt modelId="{9522582A-81DA-4BED-A94A-694C1D56191C}" type="parTrans" cxnId="{445D3864-AF02-4EB8-8448-D6140D6BFEC5}">
      <dgm:prSet/>
      <dgm:spPr/>
      <dgm:t>
        <a:bodyPr/>
        <a:lstStyle/>
        <a:p>
          <a:endParaRPr lang="fr-FR"/>
        </a:p>
      </dgm:t>
    </dgm:pt>
    <dgm:pt modelId="{F48CBDF0-8F8D-4DC2-97F6-5E4F5F9703B1}" type="sibTrans" cxnId="{445D3864-AF02-4EB8-8448-D6140D6BFEC5}">
      <dgm:prSet/>
      <dgm:spPr/>
      <dgm:t>
        <a:bodyPr/>
        <a:lstStyle/>
        <a:p>
          <a:endParaRPr lang="fr-FR"/>
        </a:p>
      </dgm:t>
    </dgm:pt>
    <dgm:pt modelId="{6B529BAF-E810-4F21-89DC-C7C3188C7260}">
      <dgm:prSet phldrT="[Texte]" custT="1"/>
      <dgm:spPr/>
      <dgm:t>
        <a:bodyPr/>
        <a:lstStyle/>
        <a:p>
          <a:pPr>
            <a:spcAft>
              <a:spcPts val="400"/>
            </a:spcAft>
          </a:pPr>
          <a:r>
            <a:rPr lang="fr-FR" sz="1200">
              <a:solidFill>
                <a:schemeClr val="accent2">
                  <a:lumMod val="60000"/>
                  <a:lumOff val="40000"/>
                </a:schemeClr>
              </a:solidFill>
            </a:rPr>
            <a:t>examen éthique et de sécurité</a:t>
          </a:r>
        </a:p>
      </dgm:t>
    </dgm:pt>
    <dgm:pt modelId="{A34B2305-6AF0-4509-AC64-C4BDFC91AA9D}" type="parTrans" cxnId="{B5D34B6B-A04C-43BC-AF5E-E951BED00377}">
      <dgm:prSet/>
      <dgm:spPr/>
      <dgm:t>
        <a:bodyPr/>
        <a:lstStyle/>
        <a:p>
          <a:endParaRPr lang="fr-FR"/>
        </a:p>
      </dgm:t>
    </dgm:pt>
    <dgm:pt modelId="{B7502B1A-0F3B-48F0-A68D-51A76827730D}" type="sibTrans" cxnId="{B5D34B6B-A04C-43BC-AF5E-E951BED00377}">
      <dgm:prSet/>
      <dgm:spPr/>
      <dgm:t>
        <a:bodyPr/>
        <a:lstStyle/>
        <a:p>
          <a:endParaRPr lang="fr-FR"/>
        </a:p>
      </dgm:t>
    </dgm:pt>
    <dgm:pt modelId="{CC414387-0757-46B7-881C-25C1B24C0A18}">
      <dgm:prSet custT="1"/>
      <dgm:spPr/>
      <dgm:t>
        <a:bodyPr/>
        <a:lstStyle/>
        <a:p>
          <a:r>
            <a:rPr lang="fr-FR" sz="1200"/>
            <a:t>préparation du contrat</a:t>
          </a:r>
        </a:p>
      </dgm:t>
    </dgm:pt>
    <dgm:pt modelId="{CE5026D0-200D-4B0F-A45E-D56E01938F0B}" type="parTrans" cxnId="{365309D9-1925-49FC-B6C0-1CB63D8CAC67}">
      <dgm:prSet/>
      <dgm:spPr/>
      <dgm:t>
        <a:bodyPr/>
        <a:lstStyle/>
        <a:p>
          <a:endParaRPr lang="fr-FR"/>
        </a:p>
      </dgm:t>
    </dgm:pt>
    <dgm:pt modelId="{8506E1BF-8656-426A-9D27-6B4F41CE2F60}" type="sibTrans" cxnId="{365309D9-1925-49FC-B6C0-1CB63D8CAC67}">
      <dgm:prSet/>
      <dgm:spPr/>
      <dgm:t>
        <a:bodyPr/>
        <a:lstStyle/>
        <a:p>
          <a:endParaRPr lang="fr-FR"/>
        </a:p>
      </dgm:t>
    </dgm:pt>
    <dgm:pt modelId="{D00E58DC-F078-4F29-A94C-9666BE2F085F}">
      <dgm:prSet custT="1"/>
      <dgm:spPr/>
      <dgm:t>
        <a:bodyPr/>
        <a:lstStyle/>
        <a:p>
          <a:pPr>
            <a:spcAft>
              <a:spcPts val="400"/>
            </a:spcAft>
          </a:pPr>
          <a:r>
            <a:rPr lang="fr-FR" sz="1200">
              <a:solidFill>
                <a:schemeClr val="accent1"/>
              </a:solidFill>
            </a:rPr>
            <a:t>invitation à contractualiser</a:t>
          </a:r>
        </a:p>
      </dgm:t>
    </dgm:pt>
    <dgm:pt modelId="{61F41E4F-1AFD-49C0-9B90-06A4CDA24051}" type="parTrans" cxnId="{2A1E66EC-D708-4A0C-AD44-41BED8507EBA}">
      <dgm:prSet/>
      <dgm:spPr/>
      <dgm:t>
        <a:bodyPr/>
        <a:lstStyle/>
        <a:p>
          <a:endParaRPr lang="fr-FR"/>
        </a:p>
      </dgm:t>
    </dgm:pt>
    <dgm:pt modelId="{FE8D71FD-6B23-46CF-AB86-3EFBE2AB5E77}" type="sibTrans" cxnId="{2A1E66EC-D708-4A0C-AD44-41BED8507EBA}">
      <dgm:prSet/>
      <dgm:spPr/>
      <dgm:t>
        <a:bodyPr/>
        <a:lstStyle/>
        <a:p>
          <a:endParaRPr lang="fr-FR"/>
        </a:p>
      </dgm:t>
    </dgm:pt>
    <dgm:pt modelId="{D725F75F-4CC3-4A54-9801-92E1C8B20968}">
      <dgm:prSet custT="1"/>
      <dgm:spPr/>
      <dgm:t>
        <a:bodyPr/>
        <a:lstStyle/>
        <a:p>
          <a:pPr>
            <a:spcAft>
              <a:spcPts val="400"/>
            </a:spcAft>
          </a:pPr>
          <a:r>
            <a:rPr lang="fr-FR" sz="1200">
              <a:solidFill>
                <a:schemeClr val="accent1"/>
              </a:solidFill>
            </a:rPr>
            <a:t>négociation de l’accord de consortium</a:t>
          </a:r>
        </a:p>
      </dgm:t>
    </dgm:pt>
    <dgm:pt modelId="{84FFFA77-5B94-4C31-BDFD-DF4BFDEB10BD}" type="parTrans" cxnId="{66296B61-473D-4739-AA17-EF8CB605D047}">
      <dgm:prSet/>
      <dgm:spPr/>
      <dgm:t>
        <a:bodyPr/>
        <a:lstStyle/>
        <a:p>
          <a:endParaRPr lang="fr-FR"/>
        </a:p>
      </dgm:t>
    </dgm:pt>
    <dgm:pt modelId="{B7B5C4CB-9E13-4F2E-B8DB-3555ED4707BD}" type="sibTrans" cxnId="{66296B61-473D-4739-AA17-EF8CB605D047}">
      <dgm:prSet/>
      <dgm:spPr/>
      <dgm:t>
        <a:bodyPr/>
        <a:lstStyle/>
        <a:p>
          <a:endParaRPr lang="fr-FR"/>
        </a:p>
      </dgm:t>
    </dgm:pt>
    <dgm:pt modelId="{BC1ECD73-4E83-4694-A9E5-858B7DE4B209}">
      <dgm:prSet custT="1"/>
      <dgm:spPr/>
      <dgm:t>
        <a:bodyPr/>
        <a:lstStyle/>
        <a:p>
          <a:pPr>
            <a:spcAft>
              <a:spcPts val="400"/>
            </a:spcAft>
          </a:pPr>
          <a:r>
            <a:rPr lang="fr-FR" sz="1200">
              <a:solidFill>
                <a:schemeClr val="accent1"/>
              </a:solidFill>
            </a:rPr>
            <a:t>préparation et signature du contrat avec la CE</a:t>
          </a:r>
        </a:p>
      </dgm:t>
    </dgm:pt>
    <dgm:pt modelId="{916395AD-0FD1-465C-816E-46117453A9B2}" type="parTrans" cxnId="{1A055B7A-9805-47F8-BB85-70E89165DD1F}">
      <dgm:prSet/>
      <dgm:spPr/>
      <dgm:t>
        <a:bodyPr/>
        <a:lstStyle/>
        <a:p>
          <a:endParaRPr lang="fr-FR"/>
        </a:p>
      </dgm:t>
    </dgm:pt>
    <dgm:pt modelId="{5FCE723B-F0DB-4CB7-B675-87FEA05AE311}" type="sibTrans" cxnId="{1A055B7A-9805-47F8-BB85-70E89165DD1F}">
      <dgm:prSet/>
      <dgm:spPr/>
      <dgm:t>
        <a:bodyPr/>
        <a:lstStyle/>
        <a:p>
          <a:endParaRPr lang="fr-FR"/>
        </a:p>
      </dgm:t>
    </dgm:pt>
    <dgm:pt modelId="{82DE9F2E-C68C-4E86-85F7-6B46ACCC7F94}">
      <dgm:prSet custT="1"/>
      <dgm:spPr/>
      <dgm:t>
        <a:bodyPr/>
        <a:lstStyle/>
        <a:p>
          <a:pPr>
            <a:spcAft>
              <a:spcPts val="400"/>
            </a:spcAft>
          </a:pPr>
          <a:r>
            <a:rPr lang="fr-FR" sz="1200">
              <a:solidFill>
                <a:schemeClr val="accent1"/>
              </a:solidFill>
            </a:rPr>
            <a:t>versement du préfinancement</a:t>
          </a:r>
        </a:p>
      </dgm:t>
    </dgm:pt>
    <dgm:pt modelId="{60CBE2C0-27A4-4909-9EE5-C797409E785D}" type="parTrans" cxnId="{AA5DD91E-104B-401E-87A7-D6027D8EC476}">
      <dgm:prSet/>
      <dgm:spPr/>
      <dgm:t>
        <a:bodyPr/>
        <a:lstStyle/>
        <a:p>
          <a:endParaRPr lang="fr-FR"/>
        </a:p>
      </dgm:t>
    </dgm:pt>
    <dgm:pt modelId="{1C0284F5-84CC-4810-9793-A8166CA57470}" type="sibTrans" cxnId="{AA5DD91E-104B-401E-87A7-D6027D8EC476}">
      <dgm:prSet/>
      <dgm:spPr/>
      <dgm:t>
        <a:bodyPr/>
        <a:lstStyle/>
        <a:p>
          <a:endParaRPr lang="fr-FR"/>
        </a:p>
      </dgm:t>
    </dgm:pt>
    <dgm:pt modelId="{02FAA2FE-4B57-4D05-A273-AA2519A2E920}">
      <dgm:prSet phldrT="[Texte]"/>
      <dgm:spPr/>
      <dgm:t>
        <a:bodyPr/>
        <a:lstStyle/>
        <a:p>
          <a:r>
            <a:rPr lang="fr-FR">
              <a:solidFill>
                <a:schemeClr val="bg2">
                  <a:lumMod val="50000"/>
                </a:schemeClr>
              </a:solidFill>
            </a:rPr>
            <a:t>au sein du programme de travail</a:t>
          </a:r>
        </a:p>
      </dgm:t>
    </dgm:pt>
    <dgm:pt modelId="{7A9033DD-5AD4-4229-A1C8-A0D5516C6EF9}" type="parTrans" cxnId="{AC8DDAB1-FA2E-4452-B90D-175167C62445}">
      <dgm:prSet/>
      <dgm:spPr/>
      <dgm:t>
        <a:bodyPr/>
        <a:lstStyle/>
        <a:p>
          <a:endParaRPr lang="fr-FR"/>
        </a:p>
      </dgm:t>
    </dgm:pt>
    <dgm:pt modelId="{5DAE34A0-806C-4026-B011-2887F0A6BEB2}" type="sibTrans" cxnId="{AC8DDAB1-FA2E-4452-B90D-175167C62445}">
      <dgm:prSet/>
      <dgm:spPr/>
      <dgm:t>
        <a:bodyPr/>
        <a:lstStyle/>
        <a:p>
          <a:endParaRPr lang="fr-FR"/>
        </a:p>
      </dgm:t>
    </dgm:pt>
    <dgm:pt modelId="{A78C661A-A89D-4C37-AB96-4414AFE756F2}">
      <dgm:prSet phldrT="[Texte]"/>
      <dgm:spPr/>
      <dgm:t>
        <a:bodyPr/>
        <a:lstStyle/>
        <a:p>
          <a:r>
            <a:rPr lang="fr-FR">
              <a:solidFill>
                <a:schemeClr val="bg2">
                  <a:lumMod val="50000"/>
                </a:schemeClr>
              </a:solidFill>
            </a:rPr>
            <a:t>sur le portail des financements de la CE*</a:t>
          </a:r>
        </a:p>
      </dgm:t>
    </dgm:pt>
    <dgm:pt modelId="{13BA25B4-4CCE-46D8-A804-5AEF889CDECC}" type="parTrans" cxnId="{EE064A08-3225-4A9E-AC03-65344200AB9A}">
      <dgm:prSet/>
      <dgm:spPr/>
      <dgm:t>
        <a:bodyPr/>
        <a:lstStyle/>
        <a:p>
          <a:endParaRPr lang="fr-FR"/>
        </a:p>
      </dgm:t>
    </dgm:pt>
    <dgm:pt modelId="{0E85698F-818A-44CD-9F01-626D58280516}" type="sibTrans" cxnId="{EE064A08-3225-4A9E-AC03-65344200AB9A}">
      <dgm:prSet/>
      <dgm:spPr/>
      <dgm:t>
        <a:bodyPr/>
        <a:lstStyle/>
        <a:p>
          <a:endParaRPr lang="fr-FR"/>
        </a:p>
      </dgm:t>
    </dgm:pt>
    <dgm:pt modelId="{B33F48A6-3293-4012-91E3-BB4427ABCAA1}">
      <dgm:prSet phldrT="[Texte]"/>
      <dgm:spPr/>
      <dgm:t>
        <a:bodyPr/>
        <a:lstStyle/>
        <a:p>
          <a:pPr>
            <a:spcAft>
              <a:spcPts val="400"/>
            </a:spcAft>
          </a:pPr>
          <a:r>
            <a:rPr lang="fr-FR">
              <a:solidFill>
                <a:schemeClr val="accent3">
                  <a:lumMod val="50000"/>
                </a:schemeClr>
              </a:solidFill>
            </a:rPr>
            <a:t>réalisation des tâches selon l’annexe technique</a:t>
          </a:r>
        </a:p>
      </dgm:t>
    </dgm:pt>
    <dgm:pt modelId="{EAF18205-9376-4468-BB7A-9509C4807052}" type="parTrans" cxnId="{0492FF07-F862-4C74-8474-35CC8D61709C}">
      <dgm:prSet/>
      <dgm:spPr/>
      <dgm:t>
        <a:bodyPr/>
        <a:lstStyle/>
        <a:p>
          <a:endParaRPr lang="fr-FR"/>
        </a:p>
      </dgm:t>
    </dgm:pt>
    <dgm:pt modelId="{9200A746-4FD0-41D4-940B-8207A4A2B76B}" type="sibTrans" cxnId="{0492FF07-F862-4C74-8474-35CC8D61709C}">
      <dgm:prSet/>
      <dgm:spPr/>
      <dgm:t>
        <a:bodyPr/>
        <a:lstStyle/>
        <a:p>
          <a:endParaRPr lang="fr-FR"/>
        </a:p>
      </dgm:t>
    </dgm:pt>
    <dgm:pt modelId="{FBED1906-FCEA-4656-BD47-0BE3E8163AB7}">
      <dgm:prSet phldrT="[Texte]"/>
      <dgm:spPr/>
      <dgm:t>
        <a:bodyPr/>
        <a:lstStyle/>
        <a:p>
          <a:pPr>
            <a:spcAft>
              <a:spcPts val="400"/>
            </a:spcAft>
          </a:pPr>
          <a:r>
            <a:rPr lang="fr-FR" i="1" err="1">
              <a:solidFill>
                <a:schemeClr val="accent3">
                  <a:lumMod val="50000"/>
                </a:schemeClr>
              </a:solidFill>
            </a:rPr>
            <a:t>reporting</a:t>
          </a:r>
          <a:r>
            <a:rPr lang="fr-FR" i="1">
              <a:solidFill>
                <a:schemeClr val="accent3">
                  <a:lumMod val="50000"/>
                </a:schemeClr>
              </a:solidFill>
            </a:rPr>
            <a:t> en continue:</a:t>
          </a:r>
          <a:r>
            <a:rPr lang="fr-FR">
              <a:solidFill>
                <a:schemeClr val="accent3">
                  <a:lumMod val="50000"/>
                </a:schemeClr>
              </a:solidFill>
            </a:rPr>
            <a:t> livrables, etc.</a:t>
          </a:r>
        </a:p>
      </dgm:t>
    </dgm:pt>
    <dgm:pt modelId="{CEAF60E7-1816-45D1-A066-ECFAB42D1059}" type="parTrans" cxnId="{694ED522-63D7-4D21-80E5-7A33A883F003}">
      <dgm:prSet/>
      <dgm:spPr/>
      <dgm:t>
        <a:bodyPr/>
        <a:lstStyle/>
        <a:p>
          <a:endParaRPr lang="fr-FR"/>
        </a:p>
      </dgm:t>
    </dgm:pt>
    <dgm:pt modelId="{9C4DA324-7138-4C5A-8727-678C10A9922F}" type="sibTrans" cxnId="{694ED522-63D7-4D21-80E5-7A33A883F003}">
      <dgm:prSet/>
      <dgm:spPr/>
      <dgm:t>
        <a:bodyPr/>
        <a:lstStyle/>
        <a:p>
          <a:endParaRPr lang="fr-FR"/>
        </a:p>
      </dgm:t>
    </dgm:pt>
    <dgm:pt modelId="{934BCFD5-9794-4B57-837D-9DE6C1752409}">
      <dgm:prSet phldrT="[Texte]"/>
      <dgm:spPr/>
      <dgm:t>
        <a:bodyPr/>
        <a:lstStyle/>
        <a:p>
          <a:pPr>
            <a:spcAft>
              <a:spcPts val="400"/>
            </a:spcAft>
          </a:pPr>
          <a:r>
            <a:rPr lang="fr-FR">
              <a:solidFill>
                <a:schemeClr val="accent6">
                  <a:lumMod val="75000"/>
                </a:schemeClr>
              </a:solidFill>
            </a:rPr>
            <a:t>durant et à l’issue du projet</a:t>
          </a:r>
        </a:p>
      </dgm:t>
    </dgm:pt>
    <dgm:pt modelId="{6D436EE0-A620-41F0-9E67-41F4E0C3C197}" type="parTrans" cxnId="{84836980-04E1-4AA9-B108-E86913D9A058}">
      <dgm:prSet/>
      <dgm:spPr/>
      <dgm:t>
        <a:bodyPr/>
        <a:lstStyle/>
        <a:p>
          <a:endParaRPr lang="fr-FR"/>
        </a:p>
      </dgm:t>
    </dgm:pt>
    <dgm:pt modelId="{7FB1A244-0879-4D02-8AED-3788BC850110}" type="sibTrans" cxnId="{84836980-04E1-4AA9-B108-E86913D9A058}">
      <dgm:prSet/>
      <dgm:spPr/>
      <dgm:t>
        <a:bodyPr/>
        <a:lstStyle/>
        <a:p>
          <a:endParaRPr lang="fr-FR"/>
        </a:p>
      </dgm:t>
    </dgm:pt>
    <dgm:pt modelId="{70E76235-7817-4288-956C-9258F873CC2E}">
      <dgm:prSet phldrT="[Texte]"/>
      <dgm:spPr/>
      <dgm:t>
        <a:bodyPr/>
        <a:lstStyle/>
        <a:p>
          <a:pPr>
            <a:spcAft>
              <a:spcPts val="400"/>
            </a:spcAft>
          </a:pPr>
          <a:r>
            <a:rPr lang="fr-FR">
              <a:solidFill>
                <a:schemeClr val="accent6">
                  <a:lumMod val="75000"/>
                </a:schemeClr>
              </a:solidFill>
            </a:rPr>
            <a:t>dissémination, communication,</a:t>
          </a:r>
        </a:p>
      </dgm:t>
    </dgm:pt>
    <dgm:pt modelId="{DF325543-E061-4AE3-9A61-4C479E24D11B}" type="parTrans" cxnId="{FF0924FA-1427-416A-ADF0-0E954D1AB5B8}">
      <dgm:prSet/>
      <dgm:spPr/>
      <dgm:t>
        <a:bodyPr/>
        <a:lstStyle/>
        <a:p>
          <a:endParaRPr lang="fr-FR"/>
        </a:p>
      </dgm:t>
    </dgm:pt>
    <dgm:pt modelId="{45929E0E-A5BE-4C73-B59A-D75E0574A28B}" type="sibTrans" cxnId="{FF0924FA-1427-416A-ADF0-0E954D1AB5B8}">
      <dgm:prSet/>
      <dgm:spPr/>
      <dgm:t>
        <a:bodyPr/>
        <a:lstStyle/>
        <a:p>
          <a:endParaRPr lang="fr-FR"/>
        </a:p>
      </dgm:t>
    </dgm:pt>
    <dgm:pt modelId="{E35FACB2-89AE-4988-80DD-3D0A089B14C7}">
      <dgm:prSet phldrT="[Texte]" custT="1"/>
      <dgm:spPr/>
      <dgm:t>
        <a:bodyPr/>
        <a:lstStyle/>
        <a:p>
          <a:pPr>
            <a:spcAft>
              <a:spcPts val="400"/>
            </a:spcAft>
          </a:pPr>
          <a:r>
            <a:rPr lang="fr-FR" sz="1200">
              <a:solidFill>
                <a:schemeClr val="accent2">
                  <a:lumMod val="60000"/>
                  <a:lumOff val="40000"/>
                </a:schemeClr>
              </a:solidFill>
            </a:rPr>
            <a:t>éligibilité</a:t>
          </a:r>
        </a:p>
      </dgm:t>
    </dgm:pt>
    <dgm:pt modelId="{B9C18B34-BEF9-448B-9648-BF4A0D9DBB99}" type="parTrans" cxnId="{713DFA3C-BB9B-4EB2-82FA-FB68EE8FA6FF}">
      <dgm:prSet/>
      <dgm:spPr/>
      <dgm:t>
        <a:bodyPr/>
        <a:lstStyle/>
        <a:p>
          <a:endParaRPr lang="fr-FR"/>
        </a:p>
      </dgm:t>
    </dgm:pt>
    <dgm:pt modelId="{C4C72D3E-9035-40D9-BD8A-0B4FB987DCC9}" type="sibTrans" cxnId="{713DFA3C-BB9B-4EB2-82FA-FB68EE8FA6FF}">
      <dgm:prSet/>
      <dgm:spPr/>
      <dgm:t>
        <a:bodyPr/>
        <a:lstStyle/>
        <a:p>
          <a:endParaRPr lang="fr-FR"/>
        </a:p>
      </dgm:t>
    </dgm:pt>
    <dgm:pt modelId="{9045E659-8CBF-418A-94B6-D7E5CACBAD94}">
      <dgm:prSet phldrT="[Texte]" custT="1"/>
      <dgm:spPr/>
      <dgm:t>
        <a:bodyPr/>
        <a:lstStyle/>
        <a:p>
          <a:pPr>
            <a:spcAft>
              <a:spcPts val="300"/>
            </a:spcAft>
          </a:pPr>
          <a:r>
            <a:rPr lang="fr-FR" sz="1200">
              <a:solidFill>
                <a:srgbClr val="7030A0"/>
              </a:solidFill>
            </a:rPr>
            <a:t>auto-évaluation de l’ éthique</a:t>
          </a:r>
        </a:p>
      </dgm:t>
    </dgm:pt>
    <dgm:pt modelId="{4A31A95E-8F8A-4664-96EA-EF5BF72AA6DB}" type="parTrans" cxnId="{D602CADC-B8D8-40E7-A250-6077B0B1575A}">
      <dgm:prSet/>
      <dgm:spPr/>
      <dgm:t>
        <a:bodyPr/>
        <a:lstStyle/>
        <a:p>
          <a:endParaRPr lang="fr-FR"/>
        </a:p>
      </dgm:t>
    </dgm:pt>
    <dgm:pt modelId="{C7FDE174-C86C-4317-B2A5-6623D0546C9D}" type="sibTrans" cxnId="{D602CADC-B8D8-40E7-A250-6077B0B1575A}">
      <dgm:prSet/>
      <dgm:spPr/>
      <dgm:t>
        <a:bodyPr/>
        <a:lstStyle/>
        <a:p>
          <a:endParaRPr lang="fr-FR"/>
        </a:p>
      </dgm:t>
    </dgm:pt>
    <dgm:pt modelId="{4DA447E9-9D54-4329-A5ED-8EF57BCFB5D3}">
      <dgm:prSet phldrT="[Texte]"/>
      <dgm:spPr/>
      <dgm:t>
        <a:bodyPr/>
        <a:lstStyle/>
        <a:p>
          <a:pPr>
            <a:spcAft>
              <a:spcPts val="400"/>
            </a:spcAft>
          </a:pPr>
          <a:r>
            <a:rPr lang="fr-FR">
              <a:solidFill>
                <a:schemeClr val="accent6">
                  <a:lumMod val="75000"/>
                </a:schemeClr>
              </a:solidFill>
            </a:rPr>
            <a:t>publications scientifiques</a:t>
          </a:r>
        </a:p>
      </dgm:t>
    </dgm:pt>
    <dgm:pt modelId="{3AE7C966-20BF-476A-88EB-D6B5F5977433}" type="parTrans" cxnId="{36957C4B-F739-44BC-ADCC-736C3D58DCA5}">
      <dgm:prSet/>
      <dgm:spPr/>
      <dgm:t>
        <a:bodyPr/>
        <a:lstStyle/>
        <a:p>
          <a:endParaRPr lang="fr-FR"/>
        </a:p>
      </dgm:t>
    </dgm:pt>
    <dgm:pt modelId="{63975BC8-0DE0-477D-87B2-96203B662C61}" type="sibTrans" cxnId="{36957C4B-F739-44BC-ADCC-736C3D58DCA5}">
      <dgm:prSet/>
      <dgm:spPr/>
      <dgm:t>
        <a:bodyPr/>
        <a:lstStyle/>
        <a:p>
          <a:endParaRPr lang="fr-FR"/>
        </a:p>
      </dgm:t>
    </dgm:pt>
    <dgm:pt modelId="{03A472D7-7045-48E5-A1BA-34CB8D62486C}">
      <dgm:prSet phldrT="[Texte]"/>
      <dgm:spPr/>
      <dgm:t>
        <a:bodyPr/>
        <a:lstStyle/>
        <a:p>
          <a:pPr>
            <a:spcAft>
              <a:spcPts val="400"/>
            </a:spcAft>
          </a:pPr>
          <a:r>
            <a:rPr lang="fr-FR">
              <a:solidFill>
                <a:schemeClr val="accent3">
                  <a:lumMod val="50000"/>
                </a:schemeClr>
              </a:solidFill>
            </a:rPr>
            <a:t>rapports périodiques, vérifications et audits</a:t>
          </a:r>
        </a:p>
      </dgm:t>
    </dgm:pt>
    <dgm:pt modelId="{849CF738-9564-4AC5-B563-C87243C0CB47}" type="parTrans" cxnId="{5E152C16-73FD-48F0-802A-6C8D8E127C02}">
      <dgm:prSet/>
      <dgm:spPr/>
      <dgm:t>
        <a:bodyPr/>
        <a:lstStyle/>
        <a:p>
          <a:endParaRPr lang="fr-FR"/>
        </a:p>
      </dgm:t>
    </dgm:pt>
    <dgm:pt modelId="{73316DDD-462F-45FD-9F55-F99DD94022B3}" type="sibTrans" cxnId="{5E152C16-73FD-48F0-802A-6C8D8E127C02}">
      <dgm:prSet/>
      <dgm:spPr/>
      <dgm:t>
        <a:bodyPr/>
        <a:lstStyle/>
        <a:p>
          <a:endParaRPr lang="fr-FR"/>
        </a:p>
      </dgm:t>
    </dgm:pt>
    <dgm:pt modelId="{5F249752-BFE1-46D6-BE50-409ADA0029CE}" type="pres">
      <dgm:prSet presAssocID="{D23A72EF-D964-4B09-8C85-0A0A9D0849D9}" presName="Name0" presStyleCnt="0">
        <dgm:presLayoutVars>
          <dgm:dir/>
          <dgm:animLvl val="lvl"/>
          <dgm:resizeHandles val="exact"/>
        </dgm:presLayoutVars>
      </dgm:prSet>
      <dgm:spPr/>
    </dgm:pt>
    <dgm:pt modelId="{9C9A4911-F082-4434-8E82-9C851D59F03A}" type="pres">
      <dgm:prSet presAssocID="{FC6A360A-8629-447C-90F3-69A6117965C4}" presName="composite" presStyleCnt="0"/>
      <dgm:spPr/>
    </dgm:pt>
    <dgm:pt modelId="{C35D1A88-C71F-42DD-9FB2-AE714DA8B015}" type="pres">
      <dgm:prSet presAssocID="{FC6A360A-8629-447C-90F3-69A6117965C4}" presName="parTx" presStyleLbl="node1" presStyleIdx="0" presStyleCnt="6">
        <dgm:presLayoutVars>
          <dgm:chMax val="0"/>
          <dgm:chPref val="0"/>
          <dgm:bulletEnabled val="1"/>
        </dgm:presLayoutVars>
      </dgm:prSet>
      <dgm:spPr/>
    </dgm:pt>
    <dgm:pt modelId="{142E3168-5E1F-4AC0-9566-DAF8BBA13333}" type="pres">
      <dgm:prSet presAssocID="{FC6A360A-8629-447C-90F3-69A6117965C4}" presName="desTx" presStyleLbl="revTx" presStyleIdx="0" presStyleCnt="6">
        <dgm:presLayoutVars>
          <dgm:bulletEnabled val="1"/>
        </dgm:presLayoutVars>
      </dgm:prSet>
      <dgm:spPr/>
    </dgm:pt>
    <dgm:pt modelId="{1B429C66-7F95-4DC2-BE0C-2168FF89DC8A}" type="pres">
      <dgm:prSet presAssocID="{F2E48A33-0A23-4953-B881-B304AB2C392A}" presName="space" presStyleCnt="0"/>
      <dgm:spPr/>
    </dgm:pt>
    <dgm:pt modelId="{E3C720B5-69F3-4FCB-B4D9-EC5E94D8F861}" type="pres">
      <dgm:prSet presAssocID="{EC7117FE-0A0F-46F7-AF75-86FA447C81D1}" presName="composite" presStyleCnt="0"/>
      <dgm:spPr/>
    </dgm:pt>
    <dgm:pt modelId="{E683DCA1-FBB3-4C4A-8DC8-076EB70C4688}" type="pres">
      <dgm:prSet presAssocID="{EC7117FE-0A0F-46F7-AF75-86FA447C81D1}" presName="parTx" presStyleLbl="node1" presStyleIdx="1" presStyleCnt="6">
        <dgm:presLayoutVars>
          <dgm:chMax val="0"/>
          <dgm:chPref val="0"/>
          <dgm:bulletEnabled val="1"/>
        </dgm:presLayoutVars>
      </dgm:prSet>
      <dgm:spPr/>
    </dgm:pt>
    <dgm:pt modelId="{468CEC03-3899-435F-BE56-9E5AFDA17B55}" type="pres">
      <dgm:prSet presAssocID="{EC7117FE-0A0F-46F7-AF75-86FA447C81D1}" presName="desTx" presStyleLbl="revTx" presStyleIdx="1" presStyleCnt="6">
        <dgm:presLayoutVars>
          <dgm:bulletEnabled val="1"/>
        </dgm:presLayoutVars>
      </dgm:prSet>
      <dgm:spPr/>
    </dgm:pt>
    <dgm:pt modelId="{3369ECA7-23A5-42D2-B3E7-EBA2EDE6D851}" type="pres">
      <dgm:prSet presAssocID="{F523BE7B-DB1B-4FD8-871E-DFE172AAA6AB}" presName="space" presStyleCnt="0"/>
      <dgm:spPr/>
    </dgm:pt>
    <dgm:pt modelId="{32B16C52-9702-4552-9559-98F4E986885F}" type="pres">
      <dgm:prSet presAssocID="{2512F748-E930-4D12-BD54-3822121079D8}" presName="composite" presStyleCnt="0"/>
      <dgm:spPr/>
    </dgm:pt>
    <dgm:pt modelId="{DE6CCFD6-0E18-4E17-A504-1619F99E07CC}" type="pres">
      <dgm:prSet presAssocID="{2512F748-E930-4D12-BD54-3822121079D8}" presName="parTx" presStyleLbl="node1" presStyleIdx="2" presStyleCnt="6">
        <dgm:presLayoutVars>
          <dgm:chMax val="0"/>
          <dgm:chPref val="0"/>
          <dgm:bulletEnabled val="1"/>
        </dgm:presLayoutVars>
      </dgm:prSet>
      <dgm:spPr/>
    </dgm:pt>
    <dgm:pt modelId="{0234905C-249C-4106-B76F-11DF6F0A7346}" type="pres">
      <dgm:prSet presAssocID="{2512F748-E930-4D12-BD54-3822121079D8}" presName="desTx" presStyleLbl="revTx" presStyleIdx="2" presStyleCnt="6">
        <dgm:presLayoutVars>
          <dgm:bulletEnabled val="1"/>
        </dgm:presLayoutVars>
      </dgm:prSet>
      <dgm:spPr/>
    </dgm:pt>
    <dgm:pt modelId="{9C1BD3A2-87DB-4C74-9399-7733B5732ADE}" type="pres">
      <dgm:prSet presAssocID="{B9FE6BBA-6875-49D6-83C1-1759D91739FC}" presName="space" presStyleCnt="0"/>
      <dgm:spPr/>
    </dgm:pt>
    <dgm:pt modelId="{A6909B27-4F0E-4ADB-B8CE-49B54EE2B791}" type="pres">
      <dgm:prSet presAssocID="{CC414387-0757-46B7-881C-25C1B24C0A18}" presName="composite" presStyleCnt="0"/>
      <dgm:spPr/>
    </dgm:pt>
    <dgm:pt modelId="{C989D9CD-4749-4A6E-9681-B6B70094D219}" type="pres">
      <dgm:prSet presAssocID="{CC414387-0757-46B7-881C-25C1B24C0A18}" presName="parTx" presStyleLbl="node1" presStyleIdx="3" presStyleCnt="6">
        <dgm:presLayoutVars>
          <dgm:chMax val="0"/>
          <dgm:chPref val="0"/>
          <dgm:bulletEnabled val="1"/>
        </dgm:presLayoutVars>
      </dgm:prSet>
      <dgm:spPr/>
    </dgm:pt>
    <dgm:pt modelId="{D2BD2F13-C059-4BBE-A9CD-F8ECB30DAAD5}" type="pres">
      <dgm:prSet presAssocID="{CC414387-0757-46B7-881C-25C1B24C0A18}" presName="desTx" presStyleLbl="revTx" presStyleIdx="3" presStyleCnt="6">
        <dgm:presLayoutVars>
          <dgm:bulletEnabled val="1"/>
        </dgm:presLayoutVars>
      </dgm:prSet>
      <dgm:spPr/>
    </dgm:pt>
    <dgm:pt modelId="{D462B51C-4042-4ACF-B017-188112998C5C}" type="pres">
      <dgm:prSet presAssocID="{8506E1BF-8656-426A-9D27-6B4F41CE2F60}" presName="space" presStyleCnt="0"/>
      <dgm:spPr/>
    </dgm:pt>
    <dgm:pt modelId="{F7D1FF0E-0398-4E11-A2E1-F29DFE1FC117}" type="pres">
      <dgm:prSet presAssocID="{90B14296-8417-4ABF-8DDC-795FCD847FCD}" presName="composite" presStyleCnt="0"/>
      <dgm:spPr/>
    </dgm:pt>
    <dgm:pt modelId="{FE587592-230D-4212-AB7E-2F52757698ED}" type="pres">
      <dgm:prSet presAssocID="{90B14296-8417-4ABF-8DDC-795FCD847FCD}" presName="parTx" presStyleLbl="node1" presStyleIdx="4" presStyleCnt="6">
        <dgm:presLayoutVars>
          <dgm:chMax val="0"/>
          <dgm:chPref val="0"/>
          <dgm:bulletEnabled val="1"/>
        </dgm:presLayoutVars>
      </dgm:prSet>
      <dgm:spPr/>
    </dgm:pt>
    <dgm:pt modelId="{3C874C68-2DEA-42B8-B648-786E5D26A0ED}" type="pres">
      <dgm:prSet presAssocID="{90B14296-8417-4ABF-8DDC-795FCD847FCD}" presName="desTx" presStyleLbl="revTx" presStyleIdx="4" presStyleCnt="6">
        <dgm:presLayoutVars>
          <dgm:bulletEnabled val="1"/>
        </dgm:presLayoutVars>
      </dgm:prSet>
      <dgm:spPr/>
    </dgm:pt>
    <dgm:pt modelId="{9542D9FE-55CD-4F00-81D3-BB91BBA5D853}" type="pres">
      <dgm:prSet presAssocID="{99E5AAEF-AA21-4856-811A-41C5239119CA}" presName="space" presStyleCnt="0"/>
      <dgm:spPr/>
    </dgm:pt>
    <dgm:pt modelId="{EBA00467-C69A-452B-B453-A91DC5A856EB}" type="pres">
      <dgm:prSet presAssocID="{161681EF-E447-4C7A-8441-79BC50806742}" presName="composite" presStyleCnt="0"/>
      <dgm:spPr/>
    </dgm:pt>
    <dgm:pt modelId="{53924A45-18B8-4C10-BA23-7D4BBA2105A9}" type="pres">
      <dgm:prSet presAssocID="{161681EF-E447-4C7A-8441-79BC50806742}" presName="parTx" presStyleLbl="node1" presStyleIdx="5" presStyleCnt="6">
        <dgm:presLayoutVars>
          <dgm:chMax val="0"/>
          <dgm:chPref val="0"/>
          <dgm:bulletEnabled val="1"/>
        </dgm:presLayoutVars>
      </dgm:prSet>
      <dgm:spPr/>
    </dgm:pt>
    <dgm:pt modelId="{EB00DCD4-B9AF-41B3-A204-8C57A8F491DC}" type="pres">
      <dgm:prSet presAssocID="{161681EF-E447-4C7A-8441-79BC50806742}" presName="desTx" presStyleLbl="revTx" presStyleIdx="5" presStyleCnt="6">
        <dgm:presLayoutVars>
          <dgm:bulletEnabled val="1"/>
        </dgm:presLayoutVars>
      </dgm:prSet>
      <dgm:spPr/>
    </dgm:pt>
  </dgm:ptLst>
  <dgm:cxnLst>
    <dgm:cxn modelId="{B14C1504-8AEA-4E7B-9464-8E36350040A3}" type="presOf" srcId="{90B14296-8417-4ABF-8DDC-795FCD847FCD}" destId="{FE587592-230D-4212-AB7E-2F52757698ED}" srcOrd="0" destOrd="0" presId="urn:microsoft.com/office/officeart/2005/8/layout/chevron1"/>
    <dgm:cxn modelId="{A3E08D04-83D4-4AA1-A06F-2CFBF02963F5}" type="presOf" srcId="{C94A1FF5-6D94-4525-8A54-28DFB9515CAC}" destId="{468CEC03-3899-435F-BE56-9E5AFDA17B55}" srcOrd="0" destOrd="0" presId="urn:microsoft.com/office/officeart/2005/8/layout/chevron1"/>
    <dgm:cxn modelId="{B0438D05-AA34-4542-9604-E0D62B7D3C4F}" srcId="{EC7117FE-0A0F-46F7-AF75-86FA447C81D1}" destId="{F9809F8C-91AB-4E42-85AA-E877557FEDAA}" srcOrd="1" destOrd="0" parTransId="{65AACB89-93CB-45A1-95C9-A31851C48843}" sibTransId="{2FD3B008-2F0C-46DF-AE9B-A1A674A1E8C8}"/>
    <dgm:cxn modelId="{0492FF07-F862-4C74-8474-35CC8D61709C}" srcId="{90B14296-8417-4ABF-8DDC-795FCD847FCD}" destId="{B33F48A6-3293-4012-91E3-BB4427ABCAA1}" srcOrd="0" destOrd="0" parTransId="{EAF18205-9376-4468-BB7A-9509C4807052}" sibTransId="{9200A746-4FD0-41D4-940B-8207A4A2B76B}"/>
    <dgm:cxn modelId="{EE064A08-3225-4A9E-AC03-65344200AB9A}" srcId="{FC6A360A-8629-447C-90F3-69A6117965C4}" destId="{A78C661A-A89D-4C37-AB96-4414AFE756F2}" srcOrd="1" destOrd="0" parTransId="{13BA25B4-4CCE-46D8-A804-5AEF889CDECC}" sibTransId="{0E85698F-818A-44CD-9F01-626D58280516}"/>
    <dgm:cxn modelId="{00224D0C-B590-4A5F-9DEF-B9DE79C1717E}" srcId="{EC7117FE-0A0F-46F7-AF75-86FA447C81D1}" destId="{C94A1FF5-6D94-4525-8A54-28DFB9515CAC}" srcOrd="0" destOrd="0" parTransId="{CCBCB7E2-E5C8-4741-8705-C834B7132229}" sibTransId="{EC587BD0-F903-4750-93C9-258FB66DC7B6}"/>
    <dgm:cxn modelId="{5E152C16-73FD-48F0-802A-6C8D8E127C02}" srcId="{90B14296-8417-4ABF-8DDC-795FCD847FCD}" destId="{03A472D7-7045-48E5-A1BA-34CB8D62486C}" srcOrd="2" destOrd="0" parTransId="{849CF738-9564-4AC5-B563-C87243C0CB47}" sibTransId="{73316DDD-462F-45FD-9F55-F99DD94022B3}"/>
    <dgm:cxn modelId="{FB446B1B-E667-4B71-9040-0DB603ECA9E8}" type="presOf" srcId="{DF21C6A8-34BC-42A1-BE6F-D46CC77039BD}" destId="{0234905C-249C-4106-B76F-11DF6F0A7346}" srcOrd="0" destOrd="0" presId="urn:microsoft.com/office/officeart/2005/8/layout/chevron1"/>
    <dgm:cxn modelId="{EA5DF01C-3F72-46B4-B66A-05BA4FC64E7D}" type="presOf" srcId="{FC6A360A-8629-447C-90F3-69A6117965C4}" destId="{C35D1A88-C71F-42DD-9FB2-AE714DA8B015}" srcOrd="0" destOrd="0" presId="urn:microsoft.com/office/officeart/2005/8/layout/chevron1"/>
    <dgm:cxn modelId="{AA5DD91E-104B-401E-87A7-D6027D8EC476}" srcId="{CC414387-0757-46B7-881C-25C1B24C0A18}" destId="{82DE9F2E-C68C-4E86-85F7-6B46ACCC7F94}" srcOrd="3" destOrd="0" parTransId="{60CBE2C0-27A4-4909-9EE5-C797409E785D}" sibTransId="{1C0284F5-84CC-4810-9793-A8166CA57470}"/>
    <dgm:cxn modelId="{694ED522-63D7-4D21-80E5-7A33A883F003}" srcId="{90B14296-8417-4ABF-8DDC-795FCD847FCD}" destId="{FBED1906-FCEA-4656-BD47-0BE3E8163AB7}" srcOrd="1" destOrd="0" parTransId="{CEAF60E7-1816-45D1-A066-ECFAB42D1059}" sibTransId="{9C4DA324-7138-4C5A-8727-678C10A9922F}"/>
    <dgm:cxn modelId="{41EC3D23-D64E-497C-A39D-62D7399EC0DA}" type="presOf" srcId="{6B529BAF-E810-4F21-89DC-C7C3188C7260}" destId="{0234905C-249C-4106-B76F-11DF6F0A7346}" srcOrd="0" destOrd="2" presId="urn:microsoft.com/office/officeart/2005/8/layout/chevron1"/>
    <dgm:cxn modelId="{F2FB0527-F69F-47A3-8EC2-20C37817834A}" type="presOf" srcId="{82DE9F2E-C68C-4E86-85F7-6B46ACCC7F94}" destId="{D2BD2F13-C059-4BBE-A9CD-F8ECB30DAAD5}" srcOrd="0" destOrd="3" presId="urn:microsoft.com/office/officeart/2005/8/layout/chevron1"/>
    <dgm:cxn modelId="{1EA8D136-4EAB-4F61-8FD8-4DE7A98338F1}" type="presOf" srcId="{D00E58DC-F078-4F29-A94C-9666BE2F085F}" destId="{D2BD2F13-C059-4BBE-A9CD-F8ECB30DAAD5}" srcOrd="0" destOrd="0" presId="urn:microsoft.com/office/officeart/2005/8/layout/chevron1"/>
    <dgm:cxn modelId="{2CAEC43A-2C3E-4F9C-B19F-BFAFD7BF9EF5}" type="presOf" srcId="{CC414387-0757-46B7-881C-25C1B24C0A18}" destId="{C989D9CD-4749-4A6E-9681-B6B70094D219}" srcOrd="0" destOrd="0" presId="urn:microsoft.com/office/officeart/2005/8/layout/chevron1"/>
    <dgm:cxn modelId="{D6BA413B-B66C-471F-8A70-30995A11AEEA}" srcId="{2512F748-E930-4D12-BD54-3822121079D8}" destId="{4235CD0E-920E-443B-BD57-540E4FEF0899}" srcOrd="3" destOrd="0" parTransId="{E04C3D04-A461-4C80-9CF9-9F6300303E4C}" sibTransId="{5AF93DBD-9471-43AE-BED3-CCD1AA7E414F}"/>
    <dgm:cxn modelId="{713DFA3C-BB9B-4EB2-82FA-FB68EE8FA6FF}" srcId="{2512F748-E930-4D12-BD54-3822121079D8}" destId="{E35FACB2-89AE-4988-80DD-3D0A089B14C7}" srcOrd="1" destOrd="0" parTransId="{B9C18B34-BEF9-448B-9648-BF4A0D9DBB99}" sibTransId="{C4C72D3E-9035-40D9-BD8A-0B4FB987DCC9}"/>
    <dgm:cxn modelId="{1950433E-BF5C-4791-92DA-3DEAB37BD222}" type="presOf" srcId="{D23A72EF-D964-4B09-8C85-0A0A9D0849D9}" destId="{5F249752-BFE1-46D6-BE50-409ADA0029CE}" srcOrd="0" destOrd="0" presId="urn:microsoft.com/office/officeart/2005/8/layout/chevron1"/>
    <dgm:cxn modelId="{266E2C5B-4DB9-4FA3-AED2-86726592BED3}" type="presOf" srcId="{161681EF-E447-4C7A-8441-79BC50806742}" destId="{53924A45-18B8-4C10-BA23-7D4BBA2105A9}" srcOrd="0" destOrd="0" presId="urn:microsoft.com/office/officeart/2005/8/layout/chevron1"/>
    <dgm:cxn modelId="{194C535B-2C1E-4A44-95E0-0731D17BB052}" type="presOf" srcId="{03A472D7-7045-48E5-A1BA-34CB8D62486C}" destId="{3C874C68-2DEA-42B8-B648-786E5D26A0ED}" srcOrd="0" destOrd="2" presId="urn:microsoft.com/office/officeart/2005/8/layout/chevron1"/>
    <dgm:cxn modelId="{66296B61-473D-4739-AA17-EF8CB605D047}" srcId="{CC414387-0757-46B7-881C-25C1B24C0A18}" destId="{D725F75F-4CC3-4A54-9801-92E1C8B20968}" srcOrd="1" destOrd="0" parTransId="{84FFFA77-5B94-4C31-BDFD-DF4BFDEB10BD}" sibTransId="{B7B5C4CB-9E13-4F2E-B8DB-3555ED4707BD}"/>
    <dgm:cxn modelId="{52ECAA43-8EAE-429C-97A1-8933BE514515}" type="presOf" srcId="{4235CD0E-920E-443B-BD57-540E4FEF0899}" destId="{0234905C-249C-4106-B76F-11DF6F0A7346}" srcOrd="0" destOrd="3" presId="urn:microsoft.com/office/officeart/2005/8/layout/chevron1"/>
    <dgm:cxn modelId="{445D3864-AF02-4EB8-8448-D6140D6BFEC5}" srcId="{2512F748-E930-4D12-BD54-3822121079D8}" destId="{DF21C6A8-34BC-42A1-BE6F-D46CC77039BD}" srcOrd="0" destOrd="0" parTransId="{9522582A-81DA-4BED-A94A-694C1D56191C}" sibTransId="{F48CBDF0-8F8D-4DC2-97F6-5E4F5F9703B1}"/>
    <dgm:cxn modelId="{E2BA4248-A310-4FFE-B5C5-61B8633519D1}" srcId="{D23A72EF-D964-4B09-8C85-0A0A9D0849D9}" destId="{161681EF-E447-4C7A-8441-79BC50806742}" srcOrd="5" destOrd="0" parTransId="{BA058DC3-97D7-4906-8E60-82BF31C35783}" sibTransId="{A892600E-69E8-4BED-84D5-B7D82C356515}"/>
    <dgm:cxn modelId="{CA6A9148-F23D-440F-B26A-FD9318B6902E}" type="presOf" srcId="{FBED1906-FCEA-4656-BD47-0BE3E8163AB7}" destId="{3C874C68-2DEA-42B8-B648-786E5D26A0ED}" srcOrd="0" destOrd="1" presId="urn:microsoft.com/office/officeart/2005/8/layout/chevron1"/>
    <dgm:cxn modelId="{C2CE296B-2701-4137-8402-71D4B28DCFD3}" type="presOf" srcId="{F9809F8C-91AB-4E42-85AA-E877557FEDAA}" destId="{468CEC03-3899-435F-BE56-9E5AFDA17B55}" srcOrd="0" destOrd="1" presId="urn:microsoft.com/office/officeart/2005/8/layout/chevron1"/>
    <dgm:cxn modelId="{B5D34B6B-A04C-43BC-AF5E-E951BED00377}" srcId="{2512F748-E930-4D12-BD54-3822121079D8}" destId="{6B529BAF-E810-4F21-89DC-C7C3188C7260}" srcOrd="2" destOrd="0" parTransId="{A34B2305-6AF0-4509-AC64-C4BDFC91AA9D}" sibTransId="{B7502B1A-0F3B-48F0-A68D-51A76827730D}"/>
    <dgm:cxn modelId="{36957C4B-F739-44BC-ADCC-736C3D58DCA5}" srcId="{161681EF-E447-4C7A-8441-79BC50806742}" destId="{4DA447E9-9D54-4329-A5ED-8EF57BCFB5D3}" srcOrd="2" destOrd="0" parTransId="{3AE7C966-20BF-476A-88EB-D6B5F5977433}" sibTransId="{63975BC8-0DE0-477D-87B2-96203B662C61}"/>
    <dgm:cxn modelId="{5AA5194D-27E7-47F8-BE1E-43C45EE92B03}" type="presOf" srcId="{02FAA2FE-4B57-4D05-A273-AA2519A2E920}" destId="{142E3168-5E1F-4AC0-9566-DAF8BBA13333}" srcOrd="0" destOrd="0" presId="urn:microsoft.com/office/officeart/2005/8/layout/chevron1"/>
    <dgm:cxn modelId="{7732AE4D-BA41-46E5-A9B0-DFBCE9ACD330}" type="presOf" srcId="{4DA447E9-9D54-4329-A5ED-8EF57BCFB5D3}" destId="{EB00DCD4-B9AF-41B3-A204-8C57A8F491DC}" srcOrd="0" destOrd="2" presId="urn:microsoft.com/office/officeart/2005/8/layout/chevron1"/>
    <dgm:cxn modelId="{4341C072-A6E0-446E-833D-41997ECB4930}" type="presOf" srcId="{A78C661A-A89D-4C37-AB96-4414AFE756F2}" destId="{142E3168-5E1F-4AC0-9566-DAF8BBA13333}" srcOrd="0" destOrd="1" presId="urn:microsoft.com/office/officeart/2005/8/layout/chevron1"/>
    <dgm:cxn modelId="{48BD5158-E309-4A0A-A11D-296F4379A704}" type="presOf" srcId="{B33F48A6-3293-4012-91E3-BB4427ABCAA1}" destId="{3C874C68-2DEA-42B8-B648-786E5D26A0ED}" srcOrd="0" destOrd="0" presId="urn:microsoft.com/office/officeart/2005/8/layout/chevron1"/>
    <dgm:cxn modelId="{2B469E59-1F11-4799-AF6E-096EDA6E5B54}" type="presOf" srcId="{D725F75F-4CC3-4A54-9801-92E1C8B20968}" destId="{D2BD2F13-C059-4BBE-A9CD-F8ECB30DAAD5}" srcOrd="0" destOrd="1" presId="urn:microsoft.com/office/officeart/2005/8/layout/chevron1"/>
    <dgm:cxn modelId="{1A055B7A-9805-47F8-BB85-70E89165DD1F}" srcId="{CC414387-0757-46B7-881C-25C1B24C0A18}" destId="{BC1ECD73-4E83-4694-A9E5-858B7DE4B209}" srcOrd="2" destOrd="0" parTransId="{916395AD-0FD1-465C-816E-46117453A9B2}" sibTransId="{5FCE723B-F0DB-4CB7-B675-87FEA05AE311}"/>
    <dgm:cxn modelId="{CBCAAC7F-A8A6-41ED-8D60-170334C6D7F2}" type="presOf" srcId="{934BCFD5-9794-4B57-837D-9DE6C1752409}" destId="{EB00DCD4-B9AF-41B3-A204-8C57A8F491DC}" srcOrd="0" destOrd="0" presId="urn:microsoft.com/office/officeart/2005/8/layout/chevron1"/>
    <dgm:cxn modelId="{84836980-04E1-4AA9-B108-E86913D9A058}" srcId="{161681EF-E447-4C7A-8441-79BC50806742}" destId="{934BCFD5-9794-4B57-837D-9DE6C1752409}" srcOrd="0" destOrd="0" parTransId="{6D436EE0-A620-41F0-9E67-41F4E0C3C197}" sibTransId="{7FB1A244-0879-4D02-8AED-3788BC850110}"/>
    <dgm:cxn modelId="{8B4B1885-86B6-4DE3-BCDA-22A39F098642}" srcId="{D23A72EF-D964-4B09-8C85-0A0A9D0849D9}" destId="{FC6A360A-8629-447C-90F3-69A6117965C4}" srcOrd="0" destOrd="0" parTransId="{6E16F563-3808-4555-8452-EE94F384F7FE}" sibTransId="{F2E48A33-0A23-4953-B881-B304AB2C392A}"/>
    <dgm:cxn modelId="{51239887-912F-4417-95FE-D7F165991D4A}" type="presOf" srcId="{9045E659-8CBF-418A-94B6-D7E5CACBAD94}" destId="{468CEC03-3899-435F-BE56-9E5AFDA17B55}" srcOrd="0" destOrd="2" presId="urn:microsoft.com/office/officeart/2005/8/layout/chevron1"/>
    <dgm:cxn modelId="{47244499-E641-4DC0-87C9-BD95B9DC8270}" type="presOf" srcId="{2512F748-E930-4D12-BD54-3822121079D8}" destId="{DE6CCFD6-0E18-4E17-A504-1619F99E07CC}" srcOrd="0" destOrd="0" presId="urn:microsoft.com/office/officeart/2005/8/layout/chevron1"/>
    <dgm:cxn modelId="{AC8DDAB1-FA2E-4452-B90D-175167C62445}" srcId="{FC6A360A-8629-447C-90F3-69A6117965C4}" destId="{02FAA2FE-4B57-4D05-A273-AA2519A2E920}" srcOrd="0" destOrd="0" parTransId="{7A9033DD-5AD4-4229-A1C8-A0D5516C6EF9}" sibTransId="{5DAE34A0-806C-4026-B011-2887F0A6BEB2}"/>
    <dgm:cxn modelId="{0C178FBB-E52A-4278-9A39-89D85271B07A}" srcId="{D23A72EF-D964-4B09-8C85-0A0A9D0849D9}" destId="{EC7117FE-0A0F-46F7-AF75-86FA447C81D1}" srcOrd="1" destOrd="0" parTransId="{D677556E-78FE-451F-9552-CAF8EA70C373}" sibTransId="{F523BE7B-DB1B-4FD8-871E-DFE172AAA6AB}"/>
    <dgm:cxn modelId="{FC03C3BF-2797-47DB-A99F-E4AE1F17EEEA}" type="presOf" srcId="{E35FACB2-89AE-4988-80DD-3D0A089B14C7}" destId="{0234905C-249C-4106-B76F-11DF6F0A7346}" srcOrd="0" destOrd="1" presId="urn:microsoft.com/office/officeart/2005/8/layout/chevron1"/>
    <dgm:cxn modelId="{C95870C2-C718-4A80-93B4-63E64DAD83F7}" srcId="{D23A72EF-D964-4B09-8C85-0A0A9D0849D9}" destId="{90B14296-8417-4ABF-8DDC-795FCD847FCD}" srcOrd="4" destOrd="0" parTransId="{58AC6223-73A9-467A-B0F9-7C0CEC7B2D4E}" sibTransId="{99E5AAEF-AA21-4856-811A-41C5239119CA}"/>
    <dgm:cxn modelId="{3CE9FFC5-13F1-47EF-B8EB-3569E72B8808}" srcId="{D23A72EF-D964-4B09-8C85-0A0A9D0849D9}" destId="{2512F748-E930-4D12-BD54-3822121079D8}" srcOrd="2" destOrd="0" parTransId="{AA840971-1CC9-49CB-9D48-C17E28AC8F63}" sibTransId="{B9FE6BBA-6875-49D6-83C1-1759D91739FC}"/>
    <dgm:cxn modelId="{2D9FF9C8-4A18-44A7-A855-3E550C2B1B8F}" type="presOf" srcId="{70E76235-7817-4288-956C-9258F873CC2E}" destId="{EB00DCD4-B9AF-41B3-A204-8C57A8F491DC}" srcOrd="0" destOrd="1" presId="urn:microsoft.com/office/officeart/2005/8/layout/chevron1"/>
    <dgm:cxn modelId="{E7E8A7D5-F3F7-4D99-BDD0-B23FB4AC35F5}" type="presOf" srcId="{EC7117FE-0A0F-46F7-AF75-86FA447C81D1}" destId="{E683DCA1-FBB3-4C4A-8DC8-076EB70C4688}" srcOrd="0" destOrd="0" presId="urn:microsoft.com/office/officeart/2005/8/layout/chevron1"/>
    <dgm:cxn modelId="{365309D9-1925-49FC-B6C0-1CB63D8CAC67}" srcId="{D23A72EF-D964-4B09-8C85-0A0A9D0849D9}" destId="{CC414387-0757-46B7-881C-25C1B24C0A18}" srcOrd="3" destOrd="0" parTransId="{CE5026D0-200D-4B0F-A45E-D56E01938F0B}" sibTransId="{8506E1BF-8656-426A-9D27-6B4F41CE2F60}"/>
    <dgm:cxn modelId="{D602CADC-B8D8-40E7-A250-6077B0B1575A}" srcId="{EC7117FE-0A0F-46F7-AF75-86FA447C81D1}" destId="{9045E659-8CBF-418A-94B6-D7E5CACBAD94}" srcOrd="2" destOrd="0" parTransId="{4A31A95E-8F8A-4664-96EA-EF5BF72AA6DB}" sibTransId="{C7FDE174-C86C-4317-B2A5-6623D0546C9D}"/>
    <dgm:cxn modelId="{E654E5E4-9EF9-4C88-8ED0-281E3DCDF520}" type="presOf" srcId="{BC1ECD73-4E83-4694-A9E5-858B7DE4B209}" destId="{D2BD2F13-C059-4BBE-A9CD-F8ECB30DAAD5}" srcOrd="0" destOrd="2" presId="urn:microsoft.com/office/officeart/2005/8/layout/chevron1"/>
    <dgm:cxn modelId="{2A1E66EC-D708-4A0C-AD44-41BED8507EBA}" srcId="{CC414387-0757-46B7-881C-25C1B24C0A18}" destId="{D00E58DC-F078-4F29-A94C-9666BE2F085F}" srcOrd="0" destOrd="0" parTransId="{61F41E4F-1AFD-49C0-9B90-06A4CDA24051}" sibTransId="{FE8D71FD-6B23-46CF-AB86-3EFBE2AB5E77}"/>
    <dgm:cxn modelId="{FF0924FA-1427-416A-ADF0-0E954D1AB5B8}" srcId="{161681EF-E447-4C7A-8441-79BC50806742}" destId="{70E76235-7817-4288-956C-9258F873CC2E}" srcOrd="1" destOrd="0" parTransId="{DF325543-E061-4AE3-9A61-4C479E24D11B}" sibTransId="{45929E0E-A5BE-4C73-B59A-D75E0574A28B}"/>
    <dgm:cxn modelId="{2CCEC4FA-D429-4EB1-BCB4-B890D7573548}" type="presParOf" srcId="{5F249752-BFE1-46D6-BE50-409ADA0029CE}" destId="{9C9A4911-F082-4434-8E82-9C851D59F03A}" srcOrd="0" destOrd="0" presId="urn:microsoft.com/office/officeart/2005/8/layout/chevron1"/>
    <dgm:cxn modelId="{FB37A965-8A81-4691-8718-01E0A932A262}" type="presParOf" srcId="{9C9A4911-F082-4434-8E82-9C851D59F03A}" destId="{C35D1A88-C71F-42DD-9FB2-AE714DA8B015}" srcOrd="0" destOrd="0" presId="urn:microsoft.com/office/officeart/2005/8/layout/chevron1"/>
    <dgm:cxn modelId="{67B6CC8B-2680-453D-8ADB-DE5DB65B2993}" type="presParOf" srcId="{9C9A4911-F082-4434-8E82-9C851D59F03A}" destId="{142E3168-5E1F-4AC0-9566-DAF8BBA13333}" srcOrd="1" destOrd="0" presId="urn:microsoft.com/office/officeart/2005/8/layout/chevron1"/>
    <dgm:cxn modelId="{6CB92569-15D0-494A-89BB-76076D656121}" type="presParOf" srcId="{5F249752-BFE1-46D6-BE50-409ADA0029CE}" destId="{1B429C66-7F95-4DC2-BE0C-2168FF89DC8A}" srcOrd="1" destOrd="0" presId="urn:microsoft.com/office/officeart/2005/8/layout/chevron1"/>
    <dgm:cxn modelId="{E688E931-4AFB-4766-9060-62189AA7AB50}" type="presParOf" srcId="{5F249752-BFE1-46D6-BE50-409ADA0029CE}" destId="{E3C720B5-69F3-4FCB-B4D9-EC5E94D8F861}" srcOrd="2" destOrd="0" presId="urn:microsoft.com/office/officeart/2005/8/layout/chevron1"/>
    <dgm:cxn modelId="{24E333E1-3EAB-4E33-81A8-CE2C73BEB678}" type="presParOf" srcId="{E3C720B5-69F3-4FCB-B4D9-EC5E94D8F861}" destId="{E683DCA1-FBB3-4C4A-8DC8-076EB70C4688}" srcOrd="0" destOrd="0" presId="urn:microsoft.com/office/officeart/2005/8/layout/chevron1"/>
    <dgm:cxn modelId="{54DCF08D-AC2D-4441-9C13-4C46405C097D}" type="presParOf" srcId="{E3C720B5-69F3-4FCB-B4D9-EC5E94D8F861}" destId="{468CEC03-3899-435F-BE56-9E5AFDA17B55}" srcOrd="1" destOrd="0" presId="urn:microsoft.com/office/officeart/2005/8/layout/chevron1"/>
    <dgm:cxn modelId="{B2138A83-1500-48C8-8490-BC98E74518D8}" type="presParOf" srcId="{5F249752-BFE1-46D6-BE50-409ADA0029CE}" destId="{3369ECA7-23A5-42D2-B3E7-EBA2EDE6D851}" srcOrd="3" destOrd="0" presId="urn:microsoft.com/office/officeart/2005/8/layout/chevron1"/>
    <dgm:cxn modelId="{A7544A9C-AA4B-493B-BCBF-85B74A2536E1}" type="presParOf" srcId="{5F249752-BFE1-46D6-BE50-409ADA0029CE}" destId="{32B16C52-9702-4552-9559-98F4E986885F}" srcOrd="4" destOrd="0" presId="urn:microsoft.com/office/officeart/2005/8/layout/chevron1"/>
    <dgm:cxn modelId="{A14B387B-560B-41FE-B895-11C4A6EB13E3}" type="presParOf" srcId="{32B16C52-9702-4552-9559-98F4E986885F}" destId="{DE6CCFD6-0E18-4E17-A504-1619F99E07CC}" srcOrd="0" destOrd="0" presId="urn:microsoft.com/office/officeart/2005/8/layout/chevron1"/>
    <dgm:cxn modelId="{218629F6-A911-40F6-83BD-91A4719E1C59}" type="presParOf" srcId="{32B16C52-9702-4552-9559-98F4E986885F}" destId="{0234905C-249C-4106-B76F-11DF6F0A7346}" srcOrd="1" destOrd="0" presId="urn:microsoft.com/office/officeart/2005/8/layout/chevron1"/>
    <dgm:cxn modelId="{9AEC51D7-46AB-4B07-9799-3CFFF267A75D}" type="presParOf" srcId="{5F249752-BFE1-46D6-BE50-409ADA0029CE}" destId="{9C1BD3A2-87DB-4C74-9399-7733B5732ADE}" srcOrd="5" destOrd="0" presId="urn:microsoft.com/office/officeart/2005/8/layout/chevron1"/>
    <dgm:cxn modelId="{9D12E479-0A3A-4981-AA4B-68673B0F988F}" type="presParOf" srcId="{5F249752-BFE1-46D6-BE50-409ADA0029CE}" destId="{A6909B27-4F0E-4ADB-B8CE-49B54EE2B791}" srcOrd="6" destOrd="0" presId="urn:microsoft.com/office/officeart/2005/8/layout/chevron1"/>
    <dgm:cxn modelId="{2517014C-49FC-4BDB-AC2B-0FC48A7044AA}" type="presParOf" srcId="{A6909B27-4F0E-4ADB-B8CE-49B54EE2B791}" destId="{C989D9CD-4749-4A6E-9681-B6B70094D219}" srcOrd="0" destOrd="0" presId="urn:microsoft.com/office/officeart/2005/8/layout/chevron1"/>
    <dgm:cxn modelId="{5BD3A533-8A89-46FC-8832-CFBAAC2149FE}" type="presParOf" srcId="{A6909B27-4F0E-4ADB-B8CE-49B54EE2B791}" destId="{D2BD2F13-C059-4BBE-A9CD-F8ECB30DAAD5}" srcOrd="1" destOrd="0" presId="urn:microsoft.com/office/officeart/2005/8/layout/chevron1"/>
    <dgm:cxn modelId="{A275EE7B-6905-4E20-B53E-E6777767262E}" type="presParOf" srcId="{5F249752-BFE1-46D6-BE50-409ADA0029CE}" destId="{D462B51C-4042-4ACF-B017-188112998C5C}" srcOrd="7" destOrd="0" presId="urn:microsoft.com/office/officeart/2005/8/layout/chevron1"/>
    <dgm:cxn modelId="{9E5C3E79-2ABD-41F9-B5BC-B6B853793308}" type="presParOf" srcId="{5F249752-BFE1-46D6-BE50-409ADA0029CE}" destId="{F7D1FF0E-0398-4E11-A2E1-F29DFE1FC117}" srcOrd="8" destOrd="0" presId="urn:microsoft.com/office/officeart/2005/8/layout/chevron1"/>
    <dgm:cxn modelId="{70A2F996-C32B-4A03-981F-21B779169CFD}" type="presParOf" srcId="{F7D1FF0E-0398-4E11-A2E1-F29DFE1FC117}" destId="{FE587592-230D-4212-AB7E-2F52757698ED}" srcOrd="0" destOrd="0" presId="urn:microsoft.com/office/officeart/2005/8/layout/chevron1"/>
    <dgm:cxn modelId="{7DCCE5D9-56DD-464E-880A-9FB77D20B041}" type="presParOf" srcId="{F7D1FF0E-0398-4E11-A2E1-F29DFE1FC117}" destId="{3C874C68-2DEA-42B8-B648-786E5D26A0ED}" srcOrd="1" destOrd="0" presId="urn:microsoft.com/office/officeart/2005/8/layout/chevron1"/>
    <dgm:cxn modelId="{062BB91B-EF7C-4525-8B69-A6FD0B9D349F}" type="presParOf" srcId="{5F249752-BFE1-46D6-BE50-409ADA0029CE}" destId="{9542D9FE-55CD-4F00-81D3-BB91BBA5D853}" srcOrd="9" destOrd="0" presId="urn:microsoft.com/office/officeart/2005/8/layout/chevron1"/>
    <dgm:cxn modelId="{D374796C-9ED9-4D61-B88C-40B2D904A196}" type="presParOf" srcId="{5F249752-BFE1-46D6-BE50-409ADA0029CE}" destId="{EBA00467-C69A-452B-B453-A91DC5A856EB}" srcOrd="10" destOrd="0" presId="urn:microsoft.com/office/officeart/2005/8/layout/chevron1"/>
    <dgm:cxn modelId="{DB928DB1-426C-46C3-8216-AD0E498C9D40}" type="presParOf" srcId="{EBA00467-C69A-452B-B453-A91DC5A856EB}" destId="{53924A45-18B8-4C10-BA23-7D4BBA2105A9}" srcOrd="0" destOrd="0" presId="urn:microsoft.com/office/officeart/2005/8/layout/chevron1"/>
    <dgm:cxn modelId="{7DD53BE0-476A-4E16-B656-DA50AF9F0FF5}" type="presParOf" srcId="{EBA00467-C69A-452B-B453-A91DC5A856EB}" destId="{EB00DCD4-B9AF-41B3-A204-8C57A8F491DC}"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D1A88-C71F-42DD-9FB2-AE714DA8B015}">
      <dsp:nvSpPr>
        <dsp:cNvPr id="0" name=""/>
        <dsp:cNvSpPr/>
      </dsp:nvSpPr>
      <dsp:spPr>
        <a:xfrm>
          <a:off x="4131" y="31279"/>
          <a:ext cx="1591054" cy="432000"/>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FR" sz="800" kern="1200"/>
            <a:t>publication de l’appel</a:t>
          </a:r>
        </a:p>
      </dsp:txBody>
      <dsp:txXfrm>
        <a:off x="220131" y="31279"/>
        <a:ext cx="1159054" cy="432000"/>
      </dsp:txXfrm>
    </dsp:sp>
    <dsp:sp modelId="{142E3168-5E1F-4AC0-9566-DAF8BBA13333}">
      <dsp:nvSpPr>
        <dsp:cNvPr id="0" name=""/>
        <dsp:cNvSpPr/>
      </dsp:nvSpPr>
      <dsp:spPr>
        <a:xfrm>
          <a:off x="4131" y="517279"/>
          <a:ext cx="1272843" cy="189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ct val="15000"/>
            </a:spcAft>
            <a:buChar char="•"/>
          </a:pPr>
          <a:r>
            <a:rPr lang="fr-FR" sz="800" kern="1200">
              <a:solidFill>
                <a:schemeClr val="bg2">
                  <a:lumMod val="50000"/>
                </a:schemeClr>
              </a:solidFill>
            </a:rPr>
            <a:t>au sein du programme de travail</a:t>
          </a:r>
        </a:p>
        <a:p>
          <a:pPr marL="57150" lvl="1" indent="-57150" algn="l" defTabSz="355600">
            <a:lnSpc>
              <a:spcPct val="90000"/>
            </a:lnSpc>
            <a:spcBef>
              <a:spcPct val="0"/>
            </a:spcBef>
            <a:spcAft>
              <a:spcPct val="15000"/>
            </a:spcAft>
            <a:buChar char="•"/>
          </a:pPr>
          <a:r>
            <a:rPr lang="fr-FR" sz="800" kern="1200">
              <a:solidFill>
                <a:schemeClr val="bg2">
                  <a:lumMod val="50000"/>
                </a:schemeClr>
              </a:solidFill>
            </a:rPr>
            <a:t>sur le portail des financements de la CE*</a:t>
          </a:r>
        </a:p>
      </dsp:txBody>
      <dsp:txXfrm>
        <a:off x="4131" y="517279"/>
        <a:ext cx="1272843" cy="1894921"/>
      </dsp:txXfrm>
    </dsp:sp>
    <dsp:sp modelId="{E683DCA1-FBB3-4C4A-8DC8-076EB70C4688}">
      <dsp:nvSpPr>
        <dsp:cNvPr id="0" name=""/>
        <dsp:cNvSpPr/>
      </dsp:nvSpPr>
      <dsp:spPr>
        <a:xfrm>
          <a:off x="1379185" y="31279"/>
          <a:ext cx="1591054" cy="432000"/>
        </a:xfrm>
        <a:prstGeom prst="chevron">
          <a:avLst/>
        </a:prstGeom>
        <a:gradFill rotWithShape="0">
          <a:gsLst>
            <a:gs pos="0">
              <a:schemeClr val="accent5">
                <a:hueOff val="-3868873"/>
                <a:satOff val="-4105"/>
                <a:lumOff val="-2745"/>
                <a:alphaOff val="0"/>
                <a:shade val="51000"/>
                <a:satMod val="130000"/>
              </a:schemeClr>
            </a:gs>
            <a:gs pos="80000">
              <a:schemeClr val="accent5">
                <a:hueOff val="-3868873"/>
                <a:satOff val="-4105"/>
                <a:lumOff val="-2745"/>
                <a:alphaOff val="0"/>
                <a:shade val="93000"/>
                <a:satMod val="130000"/>
              </a:schemeClr>
            </a:gs>
            <a:gs pos="100000">
              <a:schemeClr val="accent5">
                <a:hueOff val="-3868873"/>
                <a:satOff val="-4105"/>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FR" sz="800" kern="1200"/>
            <a:t>préparation du projet </a:t>
          </a:r>
        </a:p>
      </dsp:txBody>
      <dsp:txXfrm>
        <a:off x="1595185" y="31279"/>
        <a:ext cx="1159054" cy="432000"/>
      </dsp:txXfrm>
    </dsp:sp>
    <dsp:sp modelId="{468CEC03-3899-435F-BE56-9E5AFDA17B55}">
      <dsp:nvSpPr>
        <dsp:cNvPr id="0" name=""/>
        <dsp:cNvSpPr/>
      </dsp:nvSpPr>
      <dsp:spPr>
        <a:xfrm>
          <a:off x="1379185" y="517279"/>
          <a:ext cx="1272843" cy="189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ts val="300"/>
            </a:spcAft>
            <a:buChar char="•"/>
          </a:pPr>
          <a:r>
            <a:rPr lang="fr-FR" sz="1200" kern="1200">
              <a:solidFill>
                <a:srgbClr val="7030A0"/>
              </a:solidFill>
            </a:rPr>
            <a:t>montage et soumission sur le portail des financements</a:t>
          </a:r>
        </a:p>
        <a:p>
          <a:pPr marL="114300" lvl="1" indent="-114300" algn="l" defTabSz="533400">
            <a:lnSpc>
              <a:spcPct val="90000"/>
            </a:lnSpc>
            <a:spcBef>
              <a:spcPct val="0"/>
            </a:spcBef>
            <a:spcAft>
              <a:spcPts val="300"/>
            </a:spcAft>
            <a:buChar char="•"/>
          </a:pPr>
          <a:r>
            <a:rPr lang="fr-FR" sz="1200" kern="1200">
              <a:solidFill>
                <a:srgbClr val="7030A0"/>
              </a:solidFill>
            </a:rPr>
            <a:t>auto-évaluation de la capacité financière</a:t>
          </a:r>
        </a:p>
        <a:p>
          <a:pPr marL="114300" lvl="1" indent="-114300" algn="l" defTabSz="533400">
            <a:lnSpc>
              <a:spcPct val="90000"/>
            </a:lnSpc>
            <a:spcBef>
              <a:spcPct val="0"/>
            </a:spcBef>
            <a:spcAft>
              <a:spcPts val="300"/>
            </a:spcAft>
            <a:buChar char="•"/>
          </a:pPr>
          <a:r>
            <a:rPr lang="fr-FR" sz="1200" kern="1200">
              <a:solidFill>
                <a:srgbClr val="7030A0"/>
              </a:solidFill>
            </a:rPr>
            <a:t>auto-évaluation de l’ éthique</a:t>
          </a:r>
        </a:p>
      </dsp:txBody>
      <dsp:txXfrm>
        <a:off x="1379185" y="517279"/>
        <a:ext cx="1272843" cy="1894921"/>
      </dsp:txXfrm>
    </dsp:sp>
    <dsp:sp modelId="{DE6CCFD6-0E18-4E17-A504-1619F99E07CC}">
      <dsp:nvSpPr>
        <dsp:cNvPr id="0" name=""/>
        <dsp:cNvSpPr/>
      </dsp:nvSpPr>
      <dsp:spPr>
        <a:xfrm>
          <a:off x="2754240" y="31279"/>
          <a:ext cx="1591054" cy="432000"/>
        </a:xfrm>
        <a:prstGeom prst="chevron">
          <a:avLst/>
        </a:prstGeom>
        <a:gradFill rotWithShape="0">
          <a:gsLst>
            <a:gs pos="0">
              <a:schemeClr val="accent5">
                <a:hueOff val="-7737747"/>
                <a:satOff val="-8210"/>
                <a:lumOff val="-5491"/>
                <a:alphaOff val="0"/>
                <a:shade val="51000"/>
                <a:satMod val="130000"/>
              </a:schemeClr>
            </a:gs>
            <a:gs pos="80000">
              <a:schemeClr val="accent5">
                <a:hueOff val="-7737747"/>
                <a:satOff val="-8210"/>
                <a:lumOff val="-5491"/>
                <a:alphaOff val="0"/>
                <a:shade val="93000"/>
                <a:satMod val="130000"/>
              </a:schemeClr>
            </a:gs>
            <a:gs pos="100000">
              <a:schemeClr val="accent5">
                <a:hueOff val="-7737747"/>
                <a:satOff val="-8210"/>
                <a:lumOff val="-54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FR" sz="800" kern="1200"/>
            <a:t>évaluation</a:t>
          </a:r>
        </a:p>
      </dsp:txBody>
      <dsp:txXfrm>
        <a:off x="2970240" y="31279"/>
        <a:ext cx="1159054" cy="432000"/>
      </dsp:txXfrm>
    </dsp:sp>
    <dsp:sp modelId="{0234905C-249C-4106-B76F-11DF6F0A7346}">
      <dsp:nvSpPr>
        <dsp:cNvPr id="0" name=""/>
        <dsp:cNvSpPr/>
      </dsp:nvSpPr>
      <dsp:spPr>
        <a:xfrm>
          <a:off x="2754240" y="517279"/>
          <a:ext cx="1272843" cy="189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ts val="400"/>
            </a:spcAft>
            <a:buChar char="•"/>
          </a:pPr>
          <a:r>
            <a:rPr lang="fr-FR" sz="1200" kern="1200">
              <a:solidFill>
                <a:schemeClr val="accent2">
                  <a:lumMod val="60000"/>
                  <a:lumOff val="40000"/>
                </a:schemeClr>
              </a:solidFill>
            </a:rPr>
            <a:t>admissibilité</a:t>
          </a:r>
        </a:p>
        <a:p>
          <a:pPr marL="114300" lvl="1" indent="-114300" algn="l" defTabSz="533400">
            <a:lnSpc>
              <a:spcPct val="90000"/>
            </a:lnSpc>
            <a:spcBef>
              <a:spcPct val="0"/>
            </a:spcBef>
            <a:spcAft>
              <a:spcPts val="400"/>
            </a:spcAft>
            <a:buChar char="•"/>
          </a:pPr>
          <a:r>
            <a:rPr lang="fr-FR" sz="1200" kern="1200">
              <a:solidFill>
                <a:schemeClr val="accent2">
                  <a:lumMod val="60000"/>
                  <a:lumOff val="40000"/>
                </a:schemeClr>
              </a:solidFill>
            </a:rPr>
            <a:t>éligibilité</a:t>
          </a:r>
        </a:p>
        <a:p>
          <a:pPr marL="114300" lvl="1" indent="-114300" algn="l" defTabSz="533400">
            <a:lnSpc>
              <a:spcPct val="90000"/>
            </a:lnSpc>
            <a:spcBef>
              <a:spcPct val="0"/>
            </a:spcBef>
            <a:spcAft>
              <a:spcPts val="400"/>
            </a:spcAft>
            <a:buChar char="•"/>
          </a:pPr>
          <a:r>
            <a:rPr lang="fr-FR" sz="1200" kern="1200">
              <a:solidFill>
                <a:schemeClr val="accent2">
                  <a:lumMod val="60000"/>
                  <a:lumOff val="40000"/>
                </a:schemeClr>
              </a:solidFill>
            </a:rPr>
            <a:t>examen éthique et de sécurité</a:t>
          </a:r>
        </a:p>
        <a:p>
          <a:pPr marL="114300" lvl="1" indent="-114300" algn="l" defTabSz="533400">
            <a:lnSpc>
              <a:spcPct val="90000"/>
            </a:lnSpc>
            <a:spcBef>
              <a:spcPct val="0"/>
            </a:spcBef>
            <a:spcAft>
              <a:spcPts val="400"/>
            </a:spcAft>
            <a:buChar char="•"/>
          </a:pPr>
          <a:r>
            <a:rPr lang="fr-FR" sz="1200" kern="1200">
              <a:solidFill>
                <a:schemeClr val="accent2">
                  <a:lumMod val="60000"/>
                  <a:lumOff val="40000"/>
                </a:schemeClr>
              </a:solidFill>
            </a:rPr>
            <a:t>évaluation par les experts-évaluateurs</a:t>
          </a:r>
        </a:p>
      </dsp:txBody>
      <dsp:txXfrm>
        <a:off x="2754240" y="517279"/>
        <a:ext cx="1272843" cy="1894921"/>
      </dsp:txXfrm>
    </dsp:sp>
    <dsp:sp modelId="{C989D9CD-4749-4A6E-9681-B6B70094D219}">
      <dsp:nvSpPr>
        <dsp:cNvPr id="0" name=""/>
        <dsp:cNvSpPr/>
      </dsp:nvSpPr>
      <dsp:spPr>
        <a:xfrm>
          <a:off x="4129295" y="31279"/>
          <a:ext cx="1591054" cy="432000"/>
        </a:xfrm>
        <a:prstGeom prst="chevron">
          <a:avLst/>
        </a:prstGeom>
        <a:gradFill rotWithShape="0">
          <a:gsLst>
            <a:gs pos="0">
              <a:schemeClr val="accent5">
                <a:hueOff val="-11606620"/>
                <a:satOff val="-12315"/>
                <a:lumOff val="-8236"/>
                <a:alphaOff val="0"/>
                <a:shade val="51000"/>
                <a:satMod val="130000"/>
              </a:schemeClr>
            </a:gs>
            <a:gs pos="80000">
              <a:schemeClr val="accent5">
                <a:hueOff val="-11606620"/>
                <a:satOff val="-12315"/>
                <a:lumOff val="-8236"/>
                <a:alphaOff val="0"/>
                <a:shade val="93000"/>
                <a:satMod val="130000"/>
              </a:schemeClr>
            </a:gs>
            <a:gs pos="100000">
              <a:schemeClr val="accent5">
                <a:hueOff val="-11606620"/>
                <a:satOff val="-12315"/>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a:t>préparation du contrat</a:t>
          </a:r>
        </a:p>
      </dsp:txBody>
      <dsp:txXfrm>
        <a:off x="4345295" y="31279"/>
        <a:ext cx="1159054" cy="432000"/>
      </dsp:txXfrm>
    </dsp:sp>
    <dsp:sp modelId="{D2BD2F13-C059-4BBE-A9CD-F8ECB30DAAD5}">
      <dsp:nvSpPr>
        <dsp:cNvPr id="0" name=""/>
        <dsp:cNvSpPr/>
      </dsp:nvSpPr>
      <dsp:spPr>
        <a:xfrm>
          <a:off x="4129295" y="517279"/>
          <a:ext cx="1272843" cy="189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ts val="400"/>
            </a:spcAft>
            <a:buChar char="•"/>
          </a:pPr>
          <a:r>
            <a:rPr lang="fr-FR" sz="1200" kern="1200">
              <a:solidFill>
                <a:schemeClr val="accent1"/>
              </a:solidFill>
            </a:rPr>
            <a:t>invitation à contractualiser</a:t>
          </a:r>
        </a:p>
        <a:p>
          <a:pPr marL="114300" lvl="1" indent="-114300" algn="l" defTabSz="533400">
            <a:lnSpc>
              <a:spcPct val="90000"/>
            </a:lnSpc>
            <a:spcBef>
              <a:spcPct val="0"/>
            </a:spcBef>
            <a:spcAft>
              <a:spcPts val="400"/>
            </a:spcAft>
            <a:buChar char="•"/>
          </a:pPr>
          <a:r>
            <a:rPr lang="fr-FR" sz="1200" kern="1200">
              <a:solidFill>
                <a:schemeClr val="accent1"/>
              </a:solidFill>
            </a:rPr>
            <a:t>négociation de l’accord de consortium</a:t>
          </a:r>
        </a:p>
        <a:p>
          <a:pPr marL="114300" lvl="1" indent="-114300" algn="l" defTabSz="533400">
            <a:lnSpc>
              <a:spcPct val="90000"/>
            </a:lnSpc>
            <a:spcBef>
              <a:spcPct val="0"/>
            </a:spcBef>
            <a:spcAft>
              <a:spcPts val="400"/>
            </a:spcAft>
            <a:buChar char="•"/>
          </a:pPr>
          <a:r>
            <a:rPr lang="fr-FR" sz="1200" kern="1200">
              <a:solidFill>
                <a:schemeClr val="accent1"/>
              </a:solidFill>
            </a:rPr>
            <a:t>préparation et signature du contrat avec la CE</a:t>
          </a:r>
        </a:p>
        <a:p>
          <a:pPr marL="114300" lvl="1" indent="-114300" algn="l" defTabSz="533400">
            <a:lnSpc>
              <a:spcPct val="90000"/>
            </a:lnSpc>
            <a:spcBef>
              <a:spcPct val="0"/>
            </a:spcBef>
            <a:spcAft>
              <a:spcPts val="400"/>
            </a:spcAft>
            <a:buChar char="•"/>
          </a:pPr>
          <a:r>
            <a:rPr lang="fr-FR" sz="1200" kern="1200">
              <a:solidFill>
                <a:schemeClr val="accent1"/>
              </a:solidFill>
            </a:rPr>
            <a:t>versement du préfinancement</a:t>
          </a:r>
        </a:p>
      </dsp:txBody>
      <dsp:txXfrm>
        <a:off x="4129295" y="517279"/>
        <a:ext cx="1272843" cy="1894921"/>
      </dsp:txXfrm>
    </dsp:sp>
    <dsp:sp modelId="{FE587592-230D-4212-AB7E-2F52757698ED}">
      <dsp:nvSpPr>
        <dsp:cNvPr id="0" name=""/>
        <dsp:cNvSpPr/>
      </dsp:nvSpPr>
      <dsp:spPr>
        <a:xfrm>
          <a:off x="5504350" y="31279"/>
          <a:ext cx="1591054" cy="432000"/>
        </a:xfrm>
        <a:prstGeom prst="chevron">
          <a:avLst/>
        </a:prstGeom>
        <a:gradFill rotWithShape="0">
          <a:gsLst>
            <a:gs pos="0">
              <a:schemeClr val="accent5">
                <a:hueOff val="-15475494"/>
                <a:satOff val="-16420"/>
                <a:lumOff val="-10982"/>
                <a:alphaOff val="0"/>
                <a:shade val="51000"/>
                <a:satMod val="130000"/>
              </a:schemeClr>
            </a:gs>
            <a:gs pos="80000">
              <a:schemeClr val="accent5">
                <a:hueOff val="-15475494"/>
                <a:satOff val="-16420"/>
                <a:lumOff val="-10982"/>
                <a:alphaOff val="0"/>
                <a:shade val="93000"/>
                <a:satMod val="130000"/>
              </a:schemeClr>
            </a:gs>
            <a:gs pos="100000">
              <a:schemeClr val="accent5">
                <a:hueOff val="-15475494"/>
                <a:satOff val="-16420"/>
                <a:lumOff val="-109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FR" sz="800" kern="1200"/>
            <a:t>mise en œuvre du projet</a:t>
          </a:r>
        </a:p>
      </dsp:txBody>
      <dsp:txXfrm>
        <a:off x="5720350" y="31279"/>
        <a:ext cx="1159054" cy="432000"/>
      </dsp:txXfrm>
    </dsp:sp>
    <dsp:sp modelId="{3C874C68-2DEA-42B8-B648-786E5D26A0ED}">
      <dsp:nvSpPr>
        <dsp:cNvPr id="0" name=""/>
        <dsp:cNvSpPr/>
      </dsp:nvSpPr>
      <dsp:spPr>
        <a:xfrm>
          <a:off x="5504350" y="517279"/>
          <a:ext cx="1272843" cy="189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ts val="400"/>
            </a:spcAft>
            <a:buChar char="•"/>
          </a:pPr>
          <a:r>
            <a:rPr lang="fr-FR" sz="800" kern="1200">
              <a:solidFill>
                <a:schemeClr val="accent3">
                  <a:lumMod val="50000"/>
                </a:schemeClr>
              </a:solidFill>
            </a:rPr>
            <a:t>réalisation des tâches selon l’annexe technique</a:t>
          </a:r>
        </a:p>
        <a:p>
          <a:pPr marL="57150" lvl="1" indent="-57150" algn="l" defTabSz="355600">
            <a:lnSpc>
              <a:spcPct val="90000"/>
            </a:lnSpc>
            <a:spcBef>
              <a:spcPct val="0"/>
            </a:spcBef>
            <a:spcAft>
              <a:spcPts val="400"/>
            </a:spcAft>
            <a:buChar char="•"/>
          </a:pPr>
          <a:r>
            <a:rPr lang="fr-FR" sz="800" i="1" kern="1200" err="1">
              <a:solidFill>
                <a:schemeClr val="accent3">
                  <a:lumMod val="50000"/>
                </a:schemeClr>
              </a:solidFill>
            </a:rPr>
            <a:t>reporting</a:t>
          </a:r>
          <a:r>
            <a:rPr lang="fr-FR" sz="800" i="1" kern="1200">
              <a:solidFill>
                <a:schemeClr val="accent3">
                  <a:lumMod val="50000"/>
                </a:schemeClr>
              </a:solidFill>
            </a:rPr>
            <a:t> en continue:</a:t>
          </a:r>
          <a:r>
            <a:rPr lang="fr-FR" sz="800" kern="1200">
              <a:solidFill>
                <a:schemeClr val="accent3">
                  <a:lumMod val="50000"/>
                </a:schemeClr>
              </a:solidFill>
            </a:rPr>
            <a:t> livrables, etc.</a:t>
          </a:r>
        </a:p>
        <a:p>
          <a:pPr marL="57150" lvl="1" indent="-57150" algn="l" defTabSz="355600">
            <a:lnSpc>
              <a:spcPct val="90000"/>
            </a:lnSpc>
            <a:spcBef>
              <a:spcPct val="0"/>
            </a:spcBef>
            <a:spcAft>
              <a:spcPts val="400"/>
            </a:spcAft>
            <a:buChar char="•"/>
          </a:pPr>
          <a:r>
            <a:rPr lang="fr-FR" sz="800" kern="1200">
              <a:solidFill>
                <a:schemeClr val="accent3">
                  <a:lumMod val="50000"/>
                </a:schemeClr>
              </a:solidFill>
            </a:rPr>
            <a:t>rapports périodiques, vérifications et audits</a:t>
          </a:r>
        </a:p>
      </dsp:txBody>
      <dsp:txXfrm>
        <a:off x="5504350" y="517279"/>
        <a:ext cx="1272843" cy="1894921"/>
      </dsp:txXfrm>
    </dsp:sp>
    <dsp:sp modelId="{53924A45-18B8-4C10-BA23-7D4BBA2105A9}">
      <dsp:nvSpPr>
        <dsp:cNvPr id="0" name=""/>
        <dsp:cNvSpPr/>
      </dsp:nvSpPr>
      <dsp:spPr>
        <a:xfrm>
          <a:off x="6879405" y="31279"/>
          <a:ext cx="1591054" cy="432000"/>
        </a:xfrm>
        <a:prstGeom prst="chevron">
          <a:avLst/>
        </a:prstGeom>
        <a:gradFill rotWithShape="0">
          <a:gsLst>
            <a:gs pos="0">
              <a:schemeClr val="accent5">
                <a:hueOff val="-19344366"/>
                <a:satOff val="-20525"/>
                <a:lumOff val="-13727"/>
                <a:alphaOff val="0"/>
                <a:shade val="51000"/>
                <a:satMod val="130000"/>
              </a:schemeClr>
            </a:gs>
            <a:gs pos="80000">
              <a:schemeClr val="accent5">
                <a:hueOff val="-19344366"/>
                <a:satOff val="-20525"/>
                <a:lumOff val="-13727"/>
                <a:alphaOff val="0"/>
                <a:shade val="93000"/>
                <a:satMod val="130000"/>
              </a:schemeClr>
            </a:gs>
            <a:gs pos="100000">
              <a:schemeClr val="accent5">
                <a:hueOff val="-19344366"/>
                <a:satOff val="-20525"/>
                <a:lumOff val="-137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fr-FR" sz="800" kern="1200"/>
            <a:t>diffusion et valorisation des résultats </a:t>
          </a:r>
        </a:p>
      </dsp:txBody>
      <dsp:txXfrm>
        <a:off x="7095405" y="31279"/>
        <a:ext cx="1159054" cy="432000"/>
      </dsp:txXfrm>
    </dsp:sp>
    <dsp:sp modelId="{EB00DCD4-B9AF-41B3-A204-8C57A8F491DC}">
      <dsp:nvSpPr>
        <dsp:cNvPr id="0" name=""/>
        <dsp:cNvSpPr/>
      </dsp:nvSpPr>
      <dsp:spPr>
        <a:xfrm>
          <a:off x="6879405" y="517279"/>
          <a:ext cx="1272843" cy="189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355600">
            <a:lnSpc>
              <a:spcPct val="90000"/>
            </a:lnSpc>
            <a:spcBef>
              <a:spcPct val="0"/>
            </a:spcBef>
            <a:spcAft>
              <a:spcPts val="400"/>
            </a:spcAft>
            <a:buChar char="•"/>
          </a:pPr>
          <a:r>
            <a:rPr lang="fr-FR" sz="800" kern="1200">
              <a:solidFill>
                <a:schemeClr val="accent6">
                  <a:lumMod val="75000"/>
                </a:schemeClr>
              </a:solidFill>
            </a:rPr>
            <a:t>durant et à l’issue du projet</a:t>
          </a:r>
        </a:p>
        <a:p>
          <a:pPr marL="57150" lvl="1" indent="-57150" algn="l" defTabSz="355600">
            <a:lnSpc>
              <a:spcPct val="90000"/>
            </a:lnSpc>
            <a:spcBef>
              <a:spcPct val="0"/>
            </a:spcBef>
            <a:spcAft>
              <a:spcPts val="400"/>
            </a:spcAft>
            <a:buChar char="•"/>
          </a:pPr>
          <a:r>
            <a:rPr lang="fr-FR" sz="800" kern="1200">
              <a:solidFill>
                <a:schemeClr val="accent6">
                  <a:lumMod val="75000"/>
                </a:schemeClr>
              </a:solidFill>
            </a:rPr>
            <a:t>dissémination, communication,</a:t>
          </a:r>
        </a:p>
        <a:p>
          <a:pPr marL="57150" lvl="1" indent="-57150" algn="l" defTabSz="355600">
            <a:lnSpc>
              <a:spcPct val="90000"/>
            </a:lnSpc>
            <a:spcBef>
              <a:spcPct val="0"/>
            </a:spcBef>
            <a:spcAft>
              <a:spcPts val="400"/>
            </a:spcAft>
            <a:buChar char="•"/>
          </a:pPr>
          <a:r>
            <a:rPr lang="fr-FR" sz="800" kern="1200">
              <a:solidFill>
                <a:schemeClr val="accent6">
                  <a:lumMod val="75000"/>
                </a:schemeClr>
              </a:solidFill>
            </a:rPr>
            <a:t>publications scientifiques</a:t>
          </a:r>
        </a:p>
      </dsp:txBody>
      <dsp:txXfrm>
        <a:off x="6879405" y="517279"/>
        <a:ext cx="1272843" cy="18949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F0C479D-4687-E740-9789-857CF0267E23}" type="datetimeFigureOut">
              <a:rPr lang="fr-FR" smtClean="0"/>
              <a:t>05/07/2021</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C0D87D-3887-3549-A415-10DFF9EDA4CC}" type="slidenum">
              <a:rPr lang="fr-FR" smtClean="0"/>
              <a:t>‹#›</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05/07/2021</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europa.eu/info/sites/info/files/research_and_innovation/strategy_on_research_and_innovation/documents/ec_rtd_implementation-strategy_he.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t>PAPFE : </a:t>
            </a:r>
            <a:r>
              <a:rPr b="1"/>
              <a:t>P</a:t>
            </a:r>
            <a:r>
              <a:t>lan d’</a:t>
            </a:r>
            <a:r>
              <a:rPr b="1"/>
              <a:t>A</a:t>
            </a:r>
            <a:r>
              <a:t>ction pour la </a:t>
            </a:r>
            <a:r>
              <a:rPr b="1"/>
              <a:t>P</a:t>
            </a:r>
            <a:r>
              <a:t>articipation </a:t>
            </a:r>
            <a:r>
              <a:rPr b="1"/>
              <a:t>F</a:t>
            </a:r>
            <a:r>
              <a:t>rançaise aux dispositifs </a:t>
            </a:r>
            <a:r>
              <a:rPr b="1"/>
              <a:t>E</a:t>
            </a:r>
            <a:r>
              <a:t>uropéens de recherche et d’innovation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7500" lnSpcReduction="20000"/>
          </a:bodyPr>
          <a:lstStyle/>
          <a:p>
            <a:pPr lvl="0"/>
            <a:r>
              <a:rPr lang="fr-FR"/>
              <a:t>Zoom open science: </a:t>
            </a:r>
            <a:r>
              <a:rPr lang="fr-FR" b="1"/>
              <a:t>dans évaluation</a:t>
            </a:r>
            <a:r>
              <a:rPr lang="fr-FR" b="1" baseline="0"/>
              <a:t> </a:t>
            </a:r>
            <a:r>
              <a:rPr lang="fr-FR" b="0" baseline="0"/>
              <a:t>dans la </a:t>
            </a:r>
            <a:r>
              <a:rPr lang="fr-FR"/>
              <a:t>mise en œuvre &gt; je t’ai envoyé des éléments hier suite à un échange avec Marin </a:t>
            </a:r>
            <a:r>
              <a:rPr lang="fr-FR" err="1"/>
              <a:t>Dacos</a:t>
            </a:r>
            <a:endParaRPr lang="fr-FR"/>
          </a:p>
          <a:p>
            <a:r>
              <a:rPr lang="fr-FR"/>
              <a:t> </a:t>
            </a:r>
          </a:p>
          <a:p>
            <a:r>
              <a:rPr lang="fr-FR"/>
              <a:t>Le programme Horizon Europe poursuit l'effort initié par H2020 en mettant l'accent sur la science ouverte et l'accès aux résultats et aux données des recherches par les différentes parties prenantes,</a:t>
            </a:r>
            <a:r>
              <a:rPr lang="fr-FR" baseline="0"/>
              <a:t> </a:t>
            </a:r>
            <a:r>
              <a:rPr lang="fr-FR" b="1"/>
              <a:t>accès ouvert immédiat aux publications et aux données ainsi qu'aux plans de gestion des données issues de la recherche.</a:t>
            </a:r>
            <a:r>
              <a:rPr lang="fr-FR"/>
              <a:t> </a:t>
            </a:r>
          </a:p>
          <a:p>
            <a:r>
              <a:rPr lang="fr-FR"/>
              <a:t>L'objectif de l'ouverture des recherches est de mener à la constitution d'un écosystème de communication universitaire innovant et durable, permettant à l'UE d'accroître son efficacité et sa compétitivité en matière de recherche et d'innovation.</a:t>
            </a:r>
          </a:p>
          <a:p>
            <a:endParaRPr lang="fr-FR"/>
          </a:p>
          <a:p>
            <a:r>
              <a:rPr lang="fr-FR"/>
              <a:t>Dans la continuité d’H2020, l’accès libre aux publications et aux données du projet se voit renforcé dans HE. Ainsi, comme dans H2020, le bénéficiaire qui publie un article revu par les pairs devra, au moment de la parution, déposer dans un « répertoire fiable « une version électronique de cet article ou de son manuscrit final. Cependant, là ou H2020 tolérait un embargo pouvant aller jusqu’à 6 mois, voire12 mois pour les SHS, HE exige un accès libre, gratuit et </a:t>
            </a:r>
            <a:r>
              <a:rPr lang="fr-FR" u="sng"/>
              <a:t>immédiat</a:t>
            </a:r>
            <a:r>
              <a:rPr lang="fr-FR"/>
              <a:t> au jour de la publication. </a:t>
            </a:r>
          </a:p>
          <a:p>
            <a:r>
              <a:rPr lang="fr-FR" b="1"/>
              <a:t>Pour ce faire,</a:t>
            </a:r>
            <a:r>
              <a:rPr lang="fr-FR"/>
              <a:t> l’auteur et son institution devront donc s’assurer qu’ils gardent suffisamment de droits sur leur publication. Si cela n’est pas possible, ils devront préférer une autre revue.</a:t>
            </a:r>
          </a:p>
          <a:p>
            <a:r>
              <a:rPr lang="fr-FR" b="1"/>
              <a:t>Cet accès libre et immédiat se fera </a:t>
            </a:r>
            <a:r>
              <a:rPr lang="fr-FR"/>
              <a:t>sous une licence CC BY 4.0 ou équivalente pour les articles revus par les pairs, avec la possibilité d’exclure l’utilisation commerciale en cas de monographie ou autres textes de long format. Un EM a fait remonter que sa politique de science ouverte exige que les publications prévoient une licence BY – NC (non commercial use) : ce sera bien entendu possible si telle est la législation du pays. Victoria </a:t>
            </a:r>
            <a:r>
              <a:rPr lang="fr-FR" err="1"/>
              <a:t>Tsoukala</a:t>
            </a:r>
            <a:r>
              <a:rPr lang="fr-FR"/>
              <a:t> précise en outre que seuls les articles publiés dans des revues 100% en OA pourront voir leurs APC remboursés. Cela ne signifie pas qu’il est interdit de publier dans des revues hybrides, mais que si le partenaire choisit de le faire, il en assumera les frais. </a:t>
            </a:r>
            <a:r>
              <a:rPr lang="fr-FR" b="1"/>
              <a:t>Les chercheurs se verront aussi offrir la possibilité de publier sans frais sur une plateforme européenne dédiée. </a:t>
            </a:r>
            <a:r>
              <a:rPr lang="fr-FR"/>
              <a:t>Cependant, malgré les demandes des EM, il n’est pas prévu que les APC des publications intervenant après la fin du projet soient pris en charge, comme c’était le cas dans le cadre d’Open Aire sous le 7</a:t>
            </a:r>
            <a:r>
              <a:rPr lang="fr-FR" baseline="30000"/>
              <a:t>ème</a:t>
            </a:r>
            <a:r>
              <a:rPr lang="fr-FR"/>
              <a:t> programme-cadre.</a:t>
            </a:r>
          </a:p>
          <a:p>
            <a:r>
              <a:rPr lang="fr-FR" b="1"/>
              <a:t>Qu’est-ce qu’un « répertoire fiable » dans le contexte du libre accès aux publications revues par les pairs et aux données du projet ? </a:t>
            </a:r>
            <a:r>
              <a:rPr lang="fr-FR"/>
              <a:t>Davantage de détails seront divulgués dans les annotations mais à ce stade, les critères de pérennité et sécurité du stockage des informations seront à prendre en compte. En ce qui concerne l’OA aux données du projet, la référence au principe de « aussi ouvert que possible, aussi fermé que nécessaire » pourrait, sur les conseils de certains EM, faire son introduction dans le MGA. Enfin, la CE prend note les craintes de la France quant à la trop grande « permissivité » de la licence CC BY pour donner libre accès aux données du projet, mais aimerait s’entretenir en bilatéral sur les difficultés rencontrées : nous sommes en effet le seul pays à avoir fait remonter cette difficulté.</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24</a:t>
            </a:fld>
            <a:endParaRPr lang="fr-FR"/>
          </a:p>
        </p:txBody>
      </p:sp>
    </p:spTree>
    <p:extLst>
      <p:ext uri="{BB962C8B-B14F-4D97-AF65-F5344CB8AC3E}">
        <p14:creationId xmlns:p14="http://schemas.microsoft.com/office/powerpoint/2010/main" val="197257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30</a:t>
            </a:fld>
            <a:endParaRPr lang="en-GB"/>
          </a:p>
        </p:txBody>
      </p:sp>
    </p:spTree>
    <p:extLst>
      <p:ext uri="{BB962C8B-B14F-4D97-AF65-F5344CB8AC3E}">
        <p14:creationId xmlns:p14="http://schemas.microsoft.com/office/powerpoint/2010/main" val="610615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32</a:t>
            </a:fld>
            <a:endParaRPr lang="en-GB"/>
          </a:p>
        </p:txBody>
      </p:sp>
    </p:spTree>
    <p:extLst>
      <p:ext uri="{BB962C8B-B14F-4D97-AF65-F5344CB8AC3E}">
        <p14:creationId xmlns:p14="http://schemas.microsoft.com/office/powerpoint/2010/main" val="94965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0D25CF8-1E2F-4C8E-8A09-C7D9394C5D38}" type="slidenum">
              <a:rPr lang="de-DE" smtClean="0"/>
              <a:t>33</a:t>
            </a:fld>
            <a:endParaRPr lang="de-DE"/>
          </a:p>
        </p:txBody>
      </p:sp>
    </p:spTree>
    <p:extLst>
      <p:ext uri="{BB962C8B-B14F-4D97-AF65-F5344CB8AC3E}">
        <p14:creationId xmlns:p14="http://schemas.microsoft.com/office/powerpoint/2010/main" val="372350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a:spLocks noGrp="1" noRot="1" noChangeAspect="1"/>
          </p:cNvSpPr>
          <p:nvPr>
            <p:ph type="sldImg"/>
          </p:nvPr>
        </p:nvSpPr>
        <p:spPr>
          <a:xfrm>
            <a:off x="381000" y="685800"/>
            <a:ext cx="6096000" cy="3429000"/>
          </a:xfrm>
          <a:prstGeom prst="rect">
            <a:avLst/>
          </a:prstGeom>
        </p:spPr>
        <p:txBody>
          <a:bodyPr/>
          <a:lstStyle/>
          <a:p>
            <a:endParaRPr/>
          </a:p>
        </p:txBody>
      </p:sp>
      <p:sp>
        <p:nvSpPr>
          <p:cNvPr id="560" name="Shape 560"/>
          <p:cNvSpPr>
            <a:spLocks noGrp="1"/>
          </p:cNvSpPr>
          <p:nvPr>
            <p:ph type="body" sz="quarter" idx="1"/>
          </p:nvPr>
        </p:nvSpPr>
        <p:spPr>
          <a:prstGeom prst="rect">
            <a:avLst/>
          </a:prstGeom>
        </p:spPr>
        <p:txBody>
          <a:bodyPr/>
          <a:lstStyle/>
          <a:p>
            <a:r>
              <a:t>PAPFE : </a:t>
            </a:r>
            <a:r>
              <a:rPr b="1"/>
              <a:t>P</a:t>
            </a:r>
            <a:r>
              <a:t>lan d’</a:t>
            </a:r>
            <a:r>
              <a:rPr b="1"/>
              <a:t>A</a:t>
            </a:r>
            <a:r>
              <a:t>ction pour la </a:t>
            </a:r>
            <a:r>
              <a:rPr b="1"/>
              <a:t>P</a:t>
            </a:r>
            <a:r>
              <a:t>articipation </a:t>
            </a:r>
            <a:r>
              <a:rPr b="1"/>
              <a:t>F</a:t>
            </a:r>
            <a:r>
              <a:t>rançaise aux dispositifs </a:t>
            </a:r>
            <a:r>
              <a:rPr b="1"/>
              <a:t>E</a:t>
            </a:r>
            <a:r>
              <a:t>uropéens de recherche et d’innovation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(Key Strategic Orientations) :</a:t>
            </a:r>
          </a:p>
          <a:p>
            <a:r>
              <a:rPr lang="fr-FR"/>
              <a:t>KSO 1 « Promouvoir une autonomie stratégique ouverte en dirigeant le développement des technologies digitales et des technologies dites habilitantes, des secteurs et des chaînes de valeur avec l’objectif d’accélérer et de piloter les transitions numérique et verte par le biais d’innovations centrées sur l’humain ».</a:t>
            </a:r>
          </a:p>
          <a:p>
            <a:r>
              <a:rPr lang="fr-FR"/>
              <a:t>KSO 2 « Restaurer la biodiversité et les écosystèmes européens et gérer la durabilité des ressources naturelles en vue de garantir la sécurité alimentaire ainsi qu’un environnement propre et sain ».</a:t>
            </a:r>
          </a:p>
          <a:p>
            <a:r>
              <a:rPr lang="fr-FR"/>
              <a:t>KSO 3 « Faire de l’Europe la première économie circulaire fondée sur les technologies numériques, climatiquement neutre et durable par la transformation de sa mobilité, de son énergie, de la construction et de ses systèmes de production ».</a:t>
            </a:r>
          </a:p>
          <a:p>
            <a:r>
              <a:rPr lang="fr-FR"/>
              <a:t>KSO 4 « Créer une société européenne plus résiliente, plus inclusive et plus démocratique, prête à réagir aux menaces et aux désastres, en répondant aux problèmes d’inégalités, en offrant des soins de santé de haute qualité et en encourageant tous les citoyens à être acteurs des transitions numérique et verte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2102572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a:t>Cf. « </a:t>
            </a:r>
            <a:r>
              <a:rPr lang="fr-FR" sz="1100">
                <a:hlinkClick r:id="rId3"/>
              </a:rPr>
              <a:t>Stratégie de mise en œuvre d'Horizon Europe</a:t>
            </a:r>
            <a:r>
              <a:rPr lang="fr-FR" sz="1100"/>
              <a:t> » éditée le 30 avril 2020 </a:t>
            </a:r>
            <a:endParaRPr lang="fr-FR"/>
          </a:p>
          <a:p>
            <a:r>
              <a:rPr lang="fr-FR"/>
              <a:t>établissement du modèle de convention de subvention pour Horizon Europe dit « </a:t>
            </a:r>
            <a:r>
              <a:rPr lang="fr-FR" i="1" err="1"/>
              <a:t>corporate</a:t>
            </a:r>
            <a:r>
              <a:rPr lang="fr-FR"/>
              <a:t> », c'est-à-dire commun à tous les programmes gérés par les services de la Commission directement. </a:t>
            </a:r>
            <a:r>
              <a:rPr lang="fr-FR" b="0"/>
              <a:t>Les spécificités liées à HE seront précisées à l'annexe 5.</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356835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quelques informations très générales sur le cycle de vie des projets: </a:t>
            </a:r>
          </a:p>
          <a:p>
            <a:pPr defTabSz="914305"/>
            <a:r>
              <a:rPr lang="fr-FR"/>
              <a:t>- publication des appels, </a:t>
            </a:r>
          </a:p>
          <a:p>
            <a:pPr marL="171432" indent="-171432" defTabSz="914305">
              <a:buFontTx/>
              <a:buChar char="-"/>
            </a:pPr>
            <a:r>
              <a:rPr lang="fr-FR"/>
              <a:t>soumission en ligne, auto-évaluation capacité financière, éthique (et sécurité ?), éligibilité du projet, processus d’évaluation et critères applicables, </a:t>
            </a:r>
          </a:p>
          <a:p>
            <a:pPr marL="171432" indent="-171432" defTabSz="914305">
              <a:buFontTx/>
              <a:buChar char="-"/>
            </a:pPr>
            <a:r>
              <a:rPr lang="fr-FR"/>
              <a:t>invitation à contractualiser et préparation du GA, Accord de consortium, préfinancement,</a:t>
            </a:r>
          </a:p>
          <a:p>
            <a:pPr marL="171432" indent="-171432" defTabSz="914305">
              <a:buFontTx/>
              <a:buChar char="-"/>
            </a:pPr>
            <a:r>
              <a:rPr lang="fr-FR" err="1"/>
              <a:t>reporting</a:t>
            </a:r>
            <a:r>
              <a:rPr lang="fr-FR"/>
              <a:t>, audits.</a:t>
            </a:r>
          </a:p>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a:p>
        </p:txBody>
      </p:sp>
    </p:spTree>
    <p:extLst>
      <p:ext uri="{BB962C8B-B14F-4D97-AF65-F5344CB8AC3E}">
        <p14:creationId xmlns:p14="http://schemas.microsoft.com/office/powerpoint/2010/main" val="14337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Là encore,</a:t>
            </a:r>
            <a:r>
              <a:rPr lang="fr-FR" baseline="0"/>
              <a:t> pas de révolution dans HE par rapport à HE, mais quelques nouveautés: EIC</a:t>
            </a:r>
          </a:p>
          <a:p>
            <a:r>
              <a:rPr lang="fr-FR" baseline="0"/>
              <a:t>Instruments MSCA pour en savoir plus https://www.elveflow.com/microfluidics-research-horizon-europe/european-fundings/marie-sklodowska-curie-actions-msca-difference-h2020-horizon-europe/ </a:t>
            </a:r>
          </a:p>
          <a:p>
            <a:pPr defTabSz="881939">
              <a:defRPr/>
            </a:pPr>
            <a:endParaRPr lang="fr-FR" baseline="0"/>
          </a:p>
          <a:p>
            <a:pPr defTabSz="881939">
              <a:defRPr/>
            </a:pPr>
            <a:r>
              <a:rPr lang="fr-FR" b="1" i="1" baseline="0"/>
              <a:t>EB: </a:t>
            </a:r>
            <a:r>
              <a:rPr lang="fr-FR" b="1" i="1"/>
              <a:t>tableau avec tous les instruments en indiquant des infos basiques (collaboratif/</a:t>
            </a:r>
            <a:r>
              <a:rPr lang="fr-FR" b="1" i="1" err="1"/>
              <a:t>monobenef</a:t>
            </a:r>
            <a:r>
              <a:rPr lang="fr-FR" b="1" i="1"/>
              <a:t>), la durée, couts réels/forfaits/unitaires, TRL ?</a:t>
            </a:r>
          </a:p>
          <a:p>
            <a:endParaRPr lang="fr-FR" b="1" i="1" baseline="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a:p>
        </p:txBody>
      </p:sp>
    </p:spTree>
    <p:extLst>
      <p:ext uri="{BB962C8B-B14F-4D97-AF65-F5344CB8AC3E}">
        <p14:creationId xmlns:p14="http://schemas.microsoft.com/office/powerpoint/2010/main" val="256015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Carte ?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19</a:t>
            </a:fld>
            <a:endParaRPr lang="fr-FR"/>
          </a:p>
        </p:txBody>
      </p:sp>
    </p:spTree>
    <p:extLst>
      <p:ext uri="{BB962C8B-B14F-4D97-AF65-F5344CB8AC3E}">
        <p14:creationId xmlns:p14="http://schemas.microsoft.com/office/powerpoint/2010/main" val="303299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pPr defTabSz="914305">
              <a:defRPr/>
            </a:pPr>
            <a:r>
              <a:rPr lang="fr-FR" b="1" u="sng">
                <a:effectLst>
                  <a:outerShdw blurRad="38100" dist="38100" dir="2700000" algn="tl">
                    <a:srgbClr val="000000">
                      <a:alpha val="43137"/>
                    </a:srgbClr>
                  </a:outerShdw>
                </a:effectLst>
              </a:rPr>
              <a:t>*attention susceptibles d’évolution* </a:t>
            </a:r>
            <a:endParaRPr lang="fr-FR"/>
          </a:p>
          <a:p>
            <a:pPr marL="342864" lvl="3" indent="-342864">
              <a:lnSpc>
                <a:spcPct val="90000"/>
              </a:lnSpc>
              <a:spcBef>
                <a:spcPts val="1000"/>
              </a:spcBef>
              <a:buClr>
                <a:schemeClr val="accent1"/>
              </a:buClr>
              <a:buSzPct val="100000"/>
              <a:buFont typeface="Wingdings" panose="05000000000000000000" pitchFamily="2" charset="2"/>
              <a:buChar char="ü"/>
            </a:pPr>
            <a:r>
              <a:rPr lang="fr-FR" sz="2400">
                <a:solidFill>
                  <a:srgbClr val="715E61"/>
                </a:solidFill>
              </a:rPr>
              <a:t>Bien se renseigner sur les critères d’évaluation applicables à l’instrument sélectionné</a:t>
            </a:r>
          </a:p>
          <a:p>
            <a:pPr marL="342864" lvl="3" indent="-342864">
              <a:lnSpc>
                <a:spcPct val="90000"/>
              </a:lnSpc>
              <a:spcBef>
                <a:spcPts val="1000"/>
              </a:spcBef>
              <a:buClr>
                <a:schemeClr val="accent1"/>
              </a:buClr>
              <a:buSzPct val="100000"/>
              <a:buFont typeface="Wingdings" panose="05000000000000000000" pitchFamily="2" charset="2"/>
              <a:buChar char="ü"/>
            </a:pPr>
            <a:r>
              <a:rPr lang="fr-FR" sz="2400">
                <a:solidFill>
                  <a:srgbClr val="715E61"/>
                </a:solidFill>
              </a:rPr>
              <a:t>Attention : le </a:t>
            </a:r>
            <a:r>
              <a:rPr lang="fr-FR" sz="2400" err="1">
                <a:solidFill>
                  <a:srgbClr val="715E61"/>
                </a:solidFill>
              </a:rPr>
              <a:t>work</a:t>
            </a:r>
            <a:r>
              <a:rPr lang="fr-FR" sz="2400">
                <a:solidFill>
                  <a:srgbClr val="715E61"/>
                </a:solidFill>
              </a:rPr>
              <a:t> programme peut ajouter des critères supplémentaires &amp; pondération différente selon les appels</a:t>
            </a:r>
          </a:p>
          <a:p>
            <a:pPr marL="0" lvl="3" defTabSz="881939">
              <a:lnSpc>
                <a:spcPct val="90000"/>
              </a:lnSpc>
              <a:spcBef>
                <a:spcPts val="1000"/>
              </a:spcBef>
              <a:buClr>
                <a:schemeClr val="accent1"/>
              </a:buClr>
              <a:buSzPct val="100000"/>
              <a:defRPr/>
            </a:pPr>
            <a:r>
              <a:rPr lang="fr-FR" sz="1700"/>
              <a:t>=&gt; Notes pondérées, par rapport aux critères et sous-critères</a:t>
            </a:r>
          </a:p>
          <a:p>
            <a:pPr marL="0" lvl="3">
              <a:lnSpc>
                <a:spcPct val="90000"/>
              </a:lnSpc>
              <a:spcBef>
                <a:spcPts val="1000"/>
              </a:spcBef>
              <a:buClr>
                <a:schemeClr val="accent1"/>
              </a:buClr>
              <a:buSzPct val="100000"/>
            </a:pPr>
            <a:endParaRPr lang="fr-FR" sz="1700">
              <a:solidFill>
                <a:srgbClr val="715E61"/>
              </a:solidFill>
            </a:endParaRPr>
          </a:p>
          <a:p>
            <a:r>
              <a:rPr lang="fr-FR" b="1"/>
              <a:t>3 innovations:</a:t>
            </a:r>
          </a:p>
          <a:p>
            <a:r>
              <a:rPr lang="fr-FR"/>
              <a:t>- La réalisation d'évaluations à l'aveugle, permettant d'éviter certains biais, comme ceux liés aux genre, par exemple.</a:t>
            </a:r>
          </a:p>
          <a:p>
            <a:r>
              <a:rPr lang="fr-FR"/>
              <a:t>- Le « droit de réagir », c'est-à-dire la possibilité de faire des remarques aux évaluateurs, qu'ils devront prendre en compte, durant 5 jours prévus à l'avance, au cour de l'évaluation. Ces deux idées seront d'abord testées à l'échelle de deux ou trois appels.</a:t>
            </a:r>
          </a:p>
          <a:p>
            <a:pPr marL="165364" indent="-165364">
              <a:buFontTx/>
              <a:buChar char="-"/>
            </a:pPr>
            <a:r>
              <a:rPr lang="fr-FR"/>
              <a:t>L'approche portfolio, devient un critère d'évaluation pour les appels à propositions du Conseil européen de l'innovation (EIC) et des missions, prenant compte de la complémentarité des projets au niveau de l'impact qu'ils ne pourraient engendrer individuelles</a:t>
            </a:r>
          </a:p>
          <a:p>
            <a:pPr marL="165364" indent="-165364">
              <a:buFontTx/>
              <a:buChar char="-"/>
            </a:pPr>
            <a:endParaRPr lang="fr-FR"/>
          </a:p>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21</a:t>
            </a:fld>
            <a:endParaRPr lang="fr-FR"/>
          </a:p>
        </p:txBody>
      </p:sp>
    </p:spTree>
    <p:extLst>
      <p:ext uri="{BB962C8B-B14F-4D97-AF65-F5344CB8AC3E}">
        <p14:creationId xmlns:p14="http://schemas.microsoft.com/office/powerpoint/2010/main" val="213970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pPr defTabSz="914305">
              <a:defRPr/>
            </a:pPr>
            <a:r>
              <a:rPr lang="fr-FR" b="1" u="sng">
                <a:effectLst>
                  <a:outerShdw blurRad="38100" dist="38100" dir="2700000" algn="tl">
                    <a:srgbClr val="000000">
                      <a:alpha val="43137"/>
                    </a:srgbClr>
                  </a:outerShdw>
                </a:effectLst>
              </a:rPr>
              <a:t>*attention susceptibles d’évolution* </a:t>
            </a:r>
            <a:endParaRPr lang="fr-FR"/>
          </a:p>
          <a:p>
            <a:pPr marL="342864" lvl="3" indent="-342864">
              <a:lnSpc>
                <a:spcPct val="90000"/>
              </a:lnSpc>
              <a:spcBef>
                <a:spcPts val="1000"/>
              </a:spcBef>
              <a:buClr>
                <a:schemeClr val="accent1"/>
              </a:buClr>
              <a:buSzPct val="100000"/>
              <a:buFont typeface="Wingdings" panose="05000000000000000000" pitchFamily="2" charset="2"/>
              <a:buChar char="ü"/>
            </a:pPr>
            <a:r>
              <a:rPr lang="fr-FR" sz="2400">
                <a:solidFill>
                  <a:srgbClr val="715E61"/>
                </a:solidFill>
              </a:rPr>
              <a:t>Bien se renseigner sur les critères d’évaluation applicables à l’instrument sélectionné</a:t>
            </a:r>
          </a:p>
          <a:p>
            <a:pPr marL="342864" lvl="3" indent="-342864">
              <a:lnSpc>
                <a:spcPct val="90000"/>
              </a:lnSpc>
              <a:spcBef>
                <a:spcPts val="1000"/>
              </a:spcBef>
              <a:buClr>
                <a:schemeClr val="accent1"/>
              </a:buClr>
              <a:buSzPct val="100000"/>
              <a:buFont typeface="Wingdings" panose="05000000000000000000" pitchFamily="2" charset="2"/>
              <a:buChar char="ü"/>
            </a:pPr>
            <a:r>
              <a:rPr lang="fr-FR" sz="2400">
                <a:solidFill>
                  <a:srgbClr val="715E61"/>
                </a:solidFill>
              </a:rPr>
              <a:t>Attention : le </a:t>
            </a:r>
            <a:r>
              <a:rPr lang="fr-FR" sz="2400" err="1">
                <a:solidFill>
                  <a:srgbClr val="715E61"/>
                </a:solidFill>
              </a:rPr>
              <a:t>work</a:t>
            </a:r>
            <a:r>
              <a:rPr lang="fr-FR" sz="2400">
                <a:solidFill>
                  <a:srgbClr val="715E61"/>
                </a:solidFill>
              </a:rPr>
              <a:t> programme peut ajouter des critères supplémentaires &amp; pondération différente selon les appels</a:t>
            </a:r>
          </a:p>
          <a:p>
            <a:pPr marL="0" lvl="3" defTabSz="881939">
              <a:lnSpc>
                <a:spcPct val="90000"/>
              </a:lnSpc>
              <a:spcBef>
                <a:spcPts val="1000"/>
              </a:spcBef>
              <a:buClr>
                <a:schemeClr val="accent1"/>
              </a:buClr>
              <a:buSzPct val="100000"/>
              <a:defRPr/>
            </a:pPr>
            <a:r>
              <a:rPr lang="fr-FR" sz="1700"/>
              <a:t>=&gt; Notes pondérées, par rapport aux critères et sous-critères</a:t>
            </a:r>
          </a:p>
          <a:p>
            <a:pPr marL="0" lvl="3">
              <a:lnSpc>
                <a:spcPct val="90000"/>
              </a:lnSpc>
              <a:spcBef>
                <a:spcPts val="1000"/>
              </a:spcBef>
              <a:buClr>
                <a:schemeClr val="accent1"/>
              </a:buClr>
              <a:buSzPct val="100000"/>
            </a:pPr>
            <a:endParaRPr lang="fr-FR" sz="1700">
              <a:solidFill>
                <a:srgbClr val="715E61"/>
              </a:solidFill>
            </a:endParaRPr>
          </a:p>
          <a:p>
            <a:r>
              <a:rPr lang="fr-FR" b="1"/>
              <a:t>3 innovations:</a:t>
            </a:r>
          </a:p>
          <a:p>
            <a:r>
              <a:rPr lang="fr-FR"/>
              <a:t>- La réalisation d'évaluations à l'aveugle, permettant d'éviter certains biais, comme ceux liés aux genre, par exemple.</a:t>
            </a:r>
          </a:p>
          <a:p>
            <a:r>
              <a:rPr lang="fr-FR"/>
              <a:t>- Le « droit de réagir », c'est-à-dire la possibilité de faire des remarques aux évaluateurs, qu'ils devront prendre en compte, durant 5 jours prévus à l'avance, au cour de l'évaluation. Ces deux idées seront d'abord testées à l'échelle de deux ou trois appels.</a:t>
            </a:r>
          </a:p>
          <a:p>
            <a:pPr marL="165364" indent="-165364">
              <a:buFontTx/>
              <a:buChar char="-"/>
            </a:pPr>
            <a:r>
              <a:rPr lang="fr-FR"/>
              <a:t>L'approche portfolio, devient un critère d'évaluation pour les appels à propositions du Conseil européen de l'innovation (EIC) et des missions, prenant compte de la complémentarité des projets au niveau de l'impact qu'ils ne pourraient engendrer individuelles</a:t>
            </a:r>
          </a:p>
          <a:p>
            <a:pPr marL="165364" indent="-165364">
              <a:buFontTx/>
              <a:buChar char="-"/>
            </a:pPr>
            <a:endParaRPr lang="fr-FR"/>
          </a:p>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22</a:t>
            </a:fld>
            <a:endParaRPr lang="fr-FR"/>
          </a:p>
        </p:txBody>
      </p:sp>
    </p:spTree>
    <p:extLst>
      <p:ext uri="{BB962C8B-B14F-4D97-AF65-F5344CB8AC3E}">
        <p14:creationId xmlns:p14="http://schemas.microsoft.com/office/powerpoint/2010/main" val="2322551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DGRI / CGDD</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396000" y="324000"/>
            <a:ext cx="8352000" cy="81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396000" y="729000"/>
            <a:ext cx="8352000" cy="405000"/>
          </a:xfrm>
          <a:prstGeom prst="rect">
            <a:avLst/>
          </a:prstGeom>
          <a:noFill/>
          <a:ln>
            <a:noFill/>
          </a:ln>
        </p:spPr>
        <p:txBody>
          <a:bodyPr spcFirstLastPara="1" wrap="square" lIns="91425" tIns="45700" rIns="91425" bIns="45700" anchor="t" anchorCtr="0">
            <a:normAutofit/>
          </a:bodyPr>
          <a:lstStyle>
            <a:lvl1pPr marL="342900" lvl="0" indent="-171450" algn="l">
              <a:spcBef>
                <a:spcPts val="300"/>
              </a:spcBef>
              <a:spcAft>
                <a:spcPts val="0"/>
              </a:spcAft>
              <a:buClr>
                <a:srgbClr val="7F7F7F"/>
              </a:buClr>
              <a:buSzPts val="2000"/>
              <a:buNone/>
              <a:defRPr sz="1500">
                <a:solidFill>
                  <a:srgbClr val="7F7F7F"/>
                </a:solidFill>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24" name="Google Shape;24;p27"/>
          <p:cNvSpPr txBox="1">
            <a:spLocks noGrp="1"/>
          </p:cNvSpPr>
          <p:nvPr>
            <p:ph type="body" idx="2"/>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25" name="Google Shape;25;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Tree>
    <p:extLst>
      <p:ext uri="{BB962C8B-B14F-4D97-AF65-F5344CB8AC3E}">
        <p14:creationId xmlns:p14="http://schemas.microsoft.com/office/powerpoint/2010/main" val="240005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369219"/>
            <a:ext cx="3996000" cy="2929826"/>
          </a:xfrm>
        </p:spPr>
        <p:txBody>
          <a:bodyPr>
            <a:noAutofit/>
          </a:bodyPr>
          <a:lstStyle>
            <a:lvl1pPr>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1688" y="1369219"/>
            <a:ext cx="3996000" cy="2929826"/>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lIns="68580" tIns="34290" rIns="68580" bIns="34290">
            <a:noAutofit/>
          </a:bodyPr>
          <a:lstStyle/>
          <a:p>
            <a:fld id="{F46C79FD-C571-418B-AB0F-5EE936C85276}" type="slidenum">
              <a:rPr lang="en-GB" smtClean="0"/>
              <a:t>‹#›</a:t>
            </a:fld>
            <a:endParaRPr lang="en-GB"/>
          </a:p>
        </p:txBody>
      </p:sp>
      <p:cxnSp>
        <p:nvCxnSpPr>
          <p:cNvPr id="9" name="Straight Connector 8"/>
          <p:cNvCxnSpPr/>
          <p:nvPr userDrawn="1"/>
        </p:nvCxnSpPr>
        <p:spPr>
          <a:xfrm flipH="1">
            <a:off x="628650" y="0"/>
            <a:ext cx="1" cy="95726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728042" y="362145"/>
            <a:ext cx="7886700"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77447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Titre et contenu">
    <p:spTree>
      <p:nvGrpSpPr>
        <p:cNvPr id="1" name=""/>
        <p:cNvGrpSpPr/>
        <p:nvPr/>
      </p:nvGrpSpPr>
      <p:grpSpPr>
        <a:xfrm>
          <a:off x="0" y="0"/>
          <a:ext cx="0" cy="0"/>
          <a:chOff x="0" y="0"/>
          <a:chExt cx="0" cy="0"/>
        </a:xfrm>
      </p:grpSpPr>
      <p:sp>
        <p:nvSpPr>
          <p:cNvPr id="65" name="Titre"/>
          <p:cNvSpPr txBox="1">
            <a:spLocks noGrp="1"/>
          </p:cNvSpPr>
          <p:nvPr>
            <p:ph type="title" hasCustomPrompt="1"/>
          </p:nvPr>
        </p:nvSpPr>
        <p:spPr>
          <a:xfrm>
            <a:off x="359999" y="1116000"/>
            <a:ext cx="8424000" cy="720000"/>
          </a:xfrm>
          <a:prstGeom prst="rect">
            <a:avLst/>
          </a:prstGeom>
        </p:spPr>
        <p:txBody>
          <a:bodyPr anchor="t"/>
          <a:lstStyle>
            <a:lvl1pPr marL="0" indent="0">
              <a:buSzTx/>
              <a:buNone/>
              <a:defRPr sz="2500"/>
            </a:lvl1pPr>
          </a:lstStyle>
          <a:p>
            <a:r>
              <a:t>Titre</a:t>
            </a:r>
          </a:p>
        </p:txBody>
      </p:sp>
      <p:sp>
        <p:nvSpPr>
          <p:cNvPr id="66" name="Texte niveau 1…"/>
          <p:cNvSpPr txBox="1">
            <a:spLocks noGrp="1"/>
          </p:cNvSpPr>
          <p:nvPr>
            <p:ph type="body" idx="1" hasCustomPrompt="1"/>
          </p:nvPr>
        </p:nvSpPr>
        <p:spPr>
          <a:xfrm>
            <a:off x="359998" y="2027849"/>
            <a:ext cx="8424000" cy="2574001"/>
          </a:xfrm>
          <a:prstGeom prst="rect">
            <a:avLst/>
          </a:prstGeom>
        </p:spPr>
        <p:txBody>
          <a:bodyPr>
            <a:normAutofit/>
          </a:bodyPr>
          <a:lstStyle/>
          <a:p>
            <a:r>
              <a:t>Texte de niveau 1</a:t>
            </a:r>
          </a:p>
          <a:p>
            <a:pPr lvl="1"/>
            <a:endParaRPr/>
          </a:p>
          <a:p>
            <a:pPr lvl="2"/>
            <a:endParaRPr/>
          </a:p>
          <a:p>
            <a:pPr lvl="3"/>
            <a:endParaRPr/>
          </a:p>
          <a:p>
            <a:pPr lvl="4"/>
            <a:endParaRPr/>
          </a:p>
        </p:txBody>
      </p:sp>
      <p:sp>
        <p:nvSpPr>
          <p:cNvPr id="67" name="Espace réservé du texte 9"/>
          <p:cNvSpPr>
            <a:spLocks noGrp="1"/>
          </p:cNvSpPr>
          <p:nvPr>
            <p:ph type="body" sz="quarter" idx="21" hasCustomPrompt="1"/>
          </p:nvPr>
        </p:nvSpPr>
        <p:spPr>
          <a:xfrm>
            <a:off x="3563887" y="323999"/>
            <a:ext cx="5220113" cy="360001"/>
          </a:xfrm>
          <a:prstGeom prst="rect">
            <a:avLst/>
          </a:prstGeom>
        </p:spPr>
        <p:txBody>
          <a:bodyPr>
            <a:normAutofit/>
          </a:bodyPr>
          <a:lstStyle>
            <a:lvl1pPr marL="107999" indent="-107999" algn="r">
              <a:spcBef>
                <a:spcPts val="0"/>
              </a:spcBef>
              <a:buSzPct val="100000"/>
              <a:buAutoNum type="arabicPeriod"/>
              <a:defRPr sz="700" b="1"/>
            </a:lvl1pPr>
          </a:lstStyle>
          <a:p>
            <a:r>
              <a:t>Titre
Sous-titre</a:t>
            </a:r>
          </a:p>
        </p:txBody>
      </p:sp>
      <p:sp>
        <p:nvSpPr>
          <p:cNvPr id="68" name="Numéro de diapositive"/>
          <p:cNvSpPr txBox="1">
            <a:spLocks noGrp="1"/>
          </p:cNvSpPr>
          <p:nvPr>
            <p:ph type="sldNum" sz="quarter" idx="2"/>
          </p:nvPr>
        </p:nvSpPr>
        <p:spPr>
          <a:xfrm>
            <a:off x="8436175" y="4793698"/>
            <a:ext cx="330162" cy="313393"/>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1151226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uverture">
    <p:spTree>
      <p:nvGrpSpPr>
        <p:cNvPr id="1" name=""/>
        <p:cNvGrpSpPr/>
        <p:nvPr/>
      </p:nvGrpSpPr>
      <p:grpSpPr>
        <a:xfrm>
          <a:off x="0" y="0"/>
          <a:ext cx="0" cy="0"/>
          <a:chOff x="0" y="0"/>
          <a:chExt cx="0" cy="0"/>
        </a:xfrm>
      </p:grpSpPr>
      <p:sp>
        <p:nvSpPr>
          <p:cNvPr id="12" name="Titre"/>
          <p:cNvSpPr txBox="1">
            <a:spLocks noGrp="1"/>
          </p:cNvSpPr>
          <p:nvPr>
            <p:ph type="title" hasCustomPrompt="1"/>
          </p:nvPr>
        </p:nvSpPr>
        <p:spPr>
          <a:xfrm>
            <a:off x="0" y="0"/>
            <a:ext cx="180000" cy="180000"/>
          </a:xfrm>
          <a:prstGeom prst="rect">
            <a:avLst/>
          </a:prstGeom>
          <a:ln w="9525">
            <a:solidFill>
              <a:srgbClr val="000000">
                <a:alpha val="0"/>
              </a:srgbClr>
            </a:solidFill>
            <a:round/>
          </a:ln>
        </p:spPr>
        <p:txBody>
          <a:bodyPr/>
          <a:lstStyle>
            <a:lvl1pPr>
              <a:defRPr sz="100">
                <a:solidFill>
                  <a:srgbClr val="000000">
                    <a:alpha val="0"/>
                  </a:srgbClr>
                </a:solidFill>
              </a:defRPr>
            </a:lvl1pPr>
          </a:lstStyle>
          <a:p>
            <a:r>
              <a:t>Titre</a:t>
            </a:r>
          </a:p>
        </p:txBody>
      </p:sp>
      <p:pic>
        <p:nvPicPr>
          <p:cNvPr id="13" name="Image 7" descr="Image 7"/>
          <p:cNvPicPr>
            <a:picLocks noChangeAspect="1"/>
          </p:cNvPicPr>
          <p:nvPr/>
        </p:nvPicPr>
        <p:blipFill>
          <a:blip r:embed="rId2"/>
          <a:stretch>
            <a:fillRect/>
          </a:stretch>
        </p:blipFill>
        <p:spPr>
          <a:xfrm>
            <a:off x="-12760" y="0"/>
            <a:ext cx="9152691" cy="5152965"/>
          </a:xfrm>
          <a:prstGeom prst="rect">
            <a:avLst/>
          </a:prstGeom>
          <a:ln w="12700">
            <a:miter lim="400000"/>
          </a:ln>
        </p:spPr>
      </p:pic>
      <p:sp>
        <p:nvSpPr>
          <p:cNvPr id="14" name="Numéro de diapositive"/>
          <p:cNvSpPr txBox="1">
            <a:spLocks noGrp="1"/>
          </p:cNvSpPr>
          <p:nvPr>
            <p:ph type="sldNum" sz="quarter" idx="2"/>
          </p:nvPr>
        </p:nvSpPr>
        <p:spPr>
          <a:xfrm>
            <a:off x="0" y="4963500"/>
            <a:ext cx="180000" cy="136526"/>
          </a:xfrm>
          <a:prstGeom prst="rect">
            <a:avLst/>
          </a:prstGeom>
          <a:ln w="9525">
            <a:solidFill>
              <a:srgbClr val="000000">
                <a:alpha val="0"/>
              </a:srgbClr>
            </a:solidFill>
            <a:round/>
          </a:ln>
        </p:spPr>
        <p:txBody>
          <a:bodyPr wrap="square"/>
          <a:lstStyle>
            <a:lvl1pPr>
              <a:defRPr sz="100">
                <a:solidFill>
                  <a:srgbClr val="000000">
                    <a:alpha val="0"/>
                  </a:srgbClr>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re et sous-titre">
    <p:spTree>
      <p:nvGrpSpPr>
        <p:cNvPr id="1" name=""/>
        <p:cNvGrpSpPr/>
        <p:nvPr/>
      </p:nvGrpSpPr>
      <p:grpSpPr>
        <a:xfrm>
          <a:off x="0" y="0"/>
          <a:ext cx="0" cy="0"/>
          <a:chOff x="0" y="0"/>
          <a:chExt cx="0" cy="0"/>
        </a:xfrm>
      </p:grpSpPr>
      <p:pic>
        <p:nvPicPr>
          <p:cNvPr id="21" name="Image 13" descr="Image 13"/>
          <p:cNvPicPr>
            <a:picLocks noChangeAspect="1"/>
          </p:cNvPicPr>
          <p:nvPr/>
        </p:nvPicPr>
        <p:blipFill>
          <a:blip r:embed="rId2"/>
          <a:stretch>
            <a:fillRect/>
          </a:stretch>
        </p:blipFill>
        <p:spPr>
          <a:xfrm>
            <a:off x="-12760" y="5356"/>
            <a:ext cx="9152692" cy="5152968"/>
          </a:xfrm>
          <a:prstGeom prst="rect">
            <a:avLst/>
          </a:prstGeom>
          <a:ln w="12700">
            <a:miter lim="400000"/>
          </a:ln>
        </p:spPr>
      </p:pic>
      <p:sp>
        <p:nvSpPr>
          <p:cNvPr id="22" name="Titre"/>
          <p:cNvSpPr txBox="1">
            <a:spLocks noGrp="1"/>
          </p:cNvSpPr>
          <p:nvPr>
            <p:ph type="title" hasCustomPrompt="1"/>
          </p:nvPr>
        </p:nvSpPr>
        <p:spPr>
          <a:xfrm>
            <a:off x="0" y="0"/>
            <a:ext cx="180000" cy="180000"/>
          </a:xfrm>
          <a:prstGeom prst="rect">
            <a:avLst/>
          </a:prstGeom>
          <a:ln w="9525">
            <a:solidFill>
              <a:srgbClr val="000000">
                <a:alpha val="0"/>
              </a:srgbClr>
            </a:solidFill>
            <a:round/>
          </a:ln>
        </p:spPr>
        <p:txBody>
          <a:bodyPr/>
          <a:lstStyle>
            <a:lvl1pPr>
              <a:defRPr sz="100">
                <a:solidFill>
                  <a:srgbClr val="000000">
                    <a:alpha val="0"/>
                  </a:srgbClr>
                </a:solidFill>
              </a:defRPr>
            </a:lvl1pPr>
          </a:lstStyle>
          <a:p>
            <a:r>
              <a:t>Titre</a:t>
            </a:r>
          </a:p>
        </p:txBody>
      </p:sp>
      <p:pic>
        <p:nvPicPr>
          <p:cNvPr id="23" name="Image 11" descr="Image 11"/>
          <p:cNvPicPr>
            <a:picLocks noChangeAspect="1"/>
          </p:cNvPicPr>
          <p:nvPr/>
        </p:nvPicPr>
        <p:blipFill>
          <a:blip r:embed="rId3"/>
          <a:stretch>
            <a:fillRect/>
          </a:stretch>
        </p:blipFill>
        <p:spPr>
          <a:xfrm>
            <a:off x="323527" y="1851671"/>
            <a:ext cx="1468038" cy="1516968"/>
          </a:xfrm>
          <a:prstGeom prst="rect">
            <a:avLst/>
          </a:prstGeom>
          <a:ln w="12700">
            <a:miter lim="400000"/>
          </a:ln>
        </p:spPr>
      </p:pic>
      <p:sp>
        <p:nvSpPr>
          <p:cNvPr id="24" name="Texte niveau 1…"/>
          <p:cNvSpPr txBox="1">
            <a:spLocks noGrp="1"/>
          </p:cNvSpPr>
          <p:nvPr>
            <p:ph type="body" sz="half" idx="1" hasCustomPrompt="1"/>
          </p:nvPr>
        </p:nvSpPr>
        <p:spPr>
          <a:xfrm>
            <a:off x="1115616" y="2346044"/>
            <a:ext cx="7668384" cy="2077202"/>
          </a:xfrm>
          <a:prstGeom prst="rect">
            <a:avLst/>
          </a:prstGeom>
        </p:spPr>
        <p:txBody>
          <a:bodyPr/>
          <a:lstStyle>
            <a:lvl1pPr>
              <a:lnSpc>
                <a:spcPct val="90000"/>
              </a:lnSpc>
              <a:spcBef>
                <a:spcPts val="0"/>
              </a:spcBef>
              <a:defRPr sz="3200" b="1"/>
            </a:lvl1pPr>
            <a:lvl2pPr marL="0" indent="0">
              <a:lnSpc>
                <a:spcPct val="90000"/>
              </a:lnSpc>
              <a:spcBef>
                <a:spcPts val="0"/>
              </a:spcBef>
              <a:buSzTx/>
              <a:buNone/>
              <a:defRPr sz="3200" b="1"/>
            </a:lvl2pPr>
            <a:lvl3pPr marL="647999" indent="-288000">
              <a:lnSpc>
                <a:spcPct val="90000"/>
              </a:lnSpc>
              <a:spcBef>
                <a:spcPts val="0"/>
              </a:spcBef>
              <a:defRPr sz="3200" b="1"/>
            </a:lvl3pPr>
            <a:lvl4pPr marL="869142" indent="-329142">
              <a:lnSpc>
                <a:spcPct val="90000"/>
              </a:lnSpc>
              <a:spcBef>
                <a:spcPts val="0"/>
              </a:spcBef>
              <a:defRPr sz="3200" b="1"/>
            </a:lvl4pPr>
            <a:lvl5pPr marL="1085142" indent="-329142">
              <a:lnSpc>
                <a:spcPct val="90000"/>
              </a:lnSpc>
              <a:spcBef>
                <a:spcPts val="0"/>
              </a:spcBef>
              <a:defRPr sz="3200" b="1"/>
            </a:lvl5pPr>
          </a:lstStyle>
          <a:p>
            <a:r>
              <a:t>Titre</a:t>
            </a:r>
          </a:p>
          <a:p>
            <a:pPr lvl="1"/>
            <a:endParaRPr/>
          </a:p>
          <a:p>
            <a:pPr lvl="2"/>
            <a:endParaRPr/>
          </a:p>
          <a:p>
            <a:pPr lvl="3"/>
            <a:endParaRPr/>
          </a:p>
          <a:p>
            <a:pPr lvl="4"/>
            <a:endParaRPr/>
          </a:p>
        </p:txBody>
      </p:sp>
      <p:sp>
        <p:nvSpPr>
          <p:cNvPr id="25" name="Numéro de diapositive"/>
          <p:cNvSpPr txBox="1">
            <a:spLocks noGrp="1"/>
          </p:cNvSpPr>
          <p:nvPr>
            <p:ph type="sldNum" sz="quarter" idx="2"/>
          </p:nvPr>
        </p:nvSpPr>
        <p:spPr>
          <a:xfrm>
            <a:off x="8436178" y="4803997"/>
            <a:ext cx="330160" cy="31339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ommaire">
    <p:spTree>
      <p:nvGrpSpPr>
        <p:cNvPr id="1" name=""/>
        <p:cNvGrpSpPr/>
        <p:nvPr/>
      </p:nvGrpSpPr>
      <p:grpSpPr>
        <a:xfrm>
          <a:off x="0" y="0"/>
          <a:ext cx="0" cy="0"/>
          <a:chOff x="0" y="0"/>
          <a:chExt cx="0" cy="0"/>
        </a:xfrm>
      </p:grpSpPr>
      <p:pic>
        <p:nvPicPr>
          <p:cNvPr id="32" name="Image 11" descr="Image 11"/>
          <p:cNvPicPr>
            <a:picLocks noChangeAspect="1"/>
          </p:cNvPicPr>
          <p:nvPr/>
        </p:nvPicPr>
        <p:blipFill>
          <a:blip r:embed="rId2"/>
          <a:stretch>
            <a:fillRect/>
          </a:stretch>
        </p:blipFill>
        <p:spPr>
          <a:xfrm>
            <a:off x="-19289" y="0"/>
            <a:ext cx="9152692" cy="5152965"/>
          </a:xfrm>
          <a:prstGeom prst="rect">
            <a:avLst/>
          </a:prstGeom>
          <a:ln w="12700">
            <a:miter lim="400000"/>
          </a:ln>
        </p:spPr>
      </p:pic>
      <p:sp>
        <p:nvSpPr>
          <p:cNvPr id="33" name="Titre"/>
          <p:cNvSpPr txBox="1">
            <a:spLocks noGrp="1"/>
          </p:cNvSpPr>
          <p:nvPr>
            <p:ph type="title" hasCustomPrompt="1"/>
          </p:nvPr>
        </p:nvSpPr>
        <p:spPr>
          <a:xfrm>
            <a:off x="359999" y="1131590"/>
            <a:ext cx="8424000" cy="720002"/>
          </a:xfrm>
          <a:prstGeom prst="rect">
            <a:avLst/>
          </a:prstGeom>
        </p:spPr>
        <p:txBody>
          <a:bodyPr/>
          <a:lstStyle/>
          <a:p>
            <a:r>
              <a:t>Titre</a:t>
            </a:r>
          </a:p>
        </p:txBody>
      </p:sp>
      <p:sp>
        <p:nvSpPr>
          <p:cNvPr id="34" name="Texte niveau 1…"/>
          <p:cNvSpPr txBox="1">
            <a:spLocks noGrp="1"/>
          </p:cNvSpPr>
          <p:nvPr>
            <p:ph type="body" sz="quarter" idx="1" hasCustomPrompt="1"/>
          </p:nvPr>
        </p:nvSpPr>
        <p:spPr>
          <a:xfrm>
            <a:off x="359998" y="1994054"/>
            <a:ext cx="2520002" cy="2530802"/>
          </a:xfrm>
          <a:prstGeom prst="rect">
            <a:avLst/>
          </a:prstGeom>
        </p:spPr>
        <p:txBody>
          <a:bodyPr/>
          <a:lstStyle>
            <a:lvl1pPr marL="144000" indent="-144000">
              <a:spcBef>
                <a:spcPts val="800"/>
              </a:spcBef>
              <a:buSzPct val="100000"/>
              <a:buAutoNum type="arabicPeriod"/>
              <a:defRPr b="1"/>
            </a:lvl1pPr>
            <a:lvl2pPr marL="339998" indent="-159999">
              <a:spcBef>
                <a:spcPts val="800"/>
              </a:spcBef>
              <a:buAutoNum type="alphaLcPeriod"/>
              <a:defRPr b="1"/>
            </a:lvl2pPr>
            <a:lvl3pPr>
              <a:spcBef>
                <a:spcPts val="800"/>
              </a:spcBef>
              <a:defRPr b="1"/>
            </a:lvl3pPr>
            <a:lvl4pPr>
              <a:spcBef>
                <a:spcPts val="800"/>
              </a:spcBef>
              <a:defRPr b="1"/>
            </a:lvl4pPr>
            <a:lvl5pPr>
              <a:spcBef>
                <a:spcPts val="800"/>
              </a:spcBef>
              <a:defRPr b="1"/>
            </a:lvl5pPr>
          </a:lstStyle>
          <a:p>
            <a:r>
              <a:t>Titre de la partie</a:t>
            </a:r>
          </a:p>
          <a:p>
            <a:pPr lvl="1"/>
            <a:endParaRPr/>
          </a:p>
          <a:p>
            <a:pPr lvl="2"/>
            <a:endParaRPr/>
          </a:p>
          <a:p>
            <a:pPr lvl="3"/>
            <a:endParaRPr/>
          </a:p>
          <a:p>
            <a:pPr lvl="4"/>
            <a:endParaRPr/>
          </a:p>
        </p:txBody>
      </p:sp>
      <p:sp>
        <p:nvSpPr>
          <p:cNvPr id="35" name="Espace réservé du texte 7"/>
          <p:cNvSpPr>
            <a:spLocks noGrp="1"/>
          </p:cNvSpPr>
          <p:nvPr>
            <p:ph type="body" sz="quarter" idx="21" hasCustomPrompt="1"/>
          </p:nvPr>
        </p:nvSpPr>
        <p:spPr>
          <a:xfrm>
            <a:off x="3312000" y="1995684"/>
            <a:ext cx="2520002" cy="2530802"/>
          </a:xfrm>
          <a:prstGeom prst="rect">
            <a:avLst/>
          </a:prstGeom>
        </p:spPr>
        <p:txBody>
          <a:bodyPr/>
          <a:lstStyle>
            <a:lvl1pPr marL="144000" indent="-144000">
              <a:spcBef>
                <a:spcPts val="800"/>
              </a:spcBef>
              <a:buSzPct val="100000"/>
              <a:buAutoNum type="arabicPeriod"/>
              <a:defRPr b="1"/>
            </a:lvl1pPr>
          </a:lstStyle>
          <a:p>
            <a:r>
              <a:t>Titre de la partie
Deuxième niveau</a:t>
            </a:r>
          </a:p>
        </p:txBody>
      </p:sp>
      <p:sp>
        <p:nvSpPr>
          <p:cNvPr id="36" name="Espace réservé du texte 7"/>
          <p:cNvSpPr>
            <a:spLocks noGrp="1"/>
          </p:cNvSpPr>
          <p:nvPr>
            <p:ph type="body" sz="quarter" idx="22" hasCustomPrompt="1"/>
          </p:nvPr>
        </p:nvSpPr>
        <p:spPr>
          <a:xfrm>
            <a:off x="6263999" y="1995684"/>
            <a:ext cx="2520002" cy="2530802"/>
          </a:xfrm>
          <a:prstGeom prst="rect">
            <a:avLst/>
          </a:prstGeom>
        </p:spPr>
        <p:txBody>
          <a:bodyPr/>
          <a:lstStyle>
            <a:lvl1pPr marL="144000" indent="-144000">
              <a:spcBef>
                <a:spcPts val="800"/>
              </a:spcBef>
              <a:buSzPct val="100000"/>
              <a:buAutoNum type="arabicPeriod"/>
              <a:defRPr b="1"/>
            </a:lvl1pPr>
          </a:lstStyle>
          <a:p>
            <a:r>
              <a:t>Titre de la partie
Deuxième niveau</a:t>
            </a:r>
          </a:p>
        </p:txBody>
      </p:sp>
      <p:sp>
        <p:nvSpPr>
          <p:cNvPr id="37" name="Numéro de diapositive"/>
          <p:cNvSpPr txBox="1">
            <a:spLocks noGrp="1"/>
          </p:cNvSpPr>
          <p:nvPr>
            <p:ph type="sldNum" sz="quarter" idx="2"/>
          </p:nvPr>
        </p:nvSpPr>
        <p:spPr>
          <a:xfrm>
            <a:off x="8436178" y="4803997"/>
            <a:ext cx="330160" cy="31339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hapitre">
    <p:spTree>
      <p:nvGrpSpPr>
        <p:cNvPr id="1" name=""/>
        <p:cNvGrpSpPr/>
        <p:nvPr/>
      </p:nvGrpSpPr>
      <p:grpSpPr>
        <a:xfrm>
          <a:off x="0" y="0"/>
          <a:ext cx="0" cy="0"/>
          <a:chOff x="0" y="0"/>
          <a:chExt cx="0" cy="0"/>
        </a:xfrm>
      </p:grpSpPr>
      <p:sp>
        <p:nvSpPr>
          <p:cNvPr id="44" name="Espace réservé pour une image  7"/>
          <p:cNvSpPr>
            <a:spLocks noGrp="1"/>
          </p:cNvSpPr>
          <p:nvPr>
            <p:ph type="pic" idx="21"/>
          </p:nvPr>
        </p:nvSpPr>
        <p:spPr>
          <a:xfrm>
            <a:off x="323527" y="1111090"/>
            <a:ext cx="8442809" cy="3574647"/>
          </a:xfrm>
          <a:prstGeom prst="rect">
            <a:avLst/>
          </a:prstGeom>
        </p:spPr>
        <p:txBody>
          <a:bodyPr lIns="91439" tIns="45719" rIns="91439" bIns="45719">
            <a:noAutofit/>
          </a:bodyPr>
          <a:lstStyle/>
          <a:p>
            <a:endParaRPr/>
          </a:p>
        </p:txBody>
      </p:sp>
      <p:sp>
        <p:nvSpPr>
          <p:cNvPr id="45" name="Titre"/>
          <p:cNvSpPr txBox="1">
            <a:spLocks noGrp="1"/>
          </p:cNvSpPr>
          <p:nvPr>
            <p:ph type="title" hasCustomPrompt="1"/>
          </p:nvPr>
        </p:nvSpPr>
        <p:spPr>
          <a:xfrm>
            <a:off x="827585" y="1111090"/>
            <a:ext cx="7560841" cy="3574648"/>
          </a:xfrm>
          <a:prstGeom prst="rect">
            <a:avLst/>
          </a:prstGeom>
        </p:spPr>
        <p:txBody>
          <a:bodyPr anchor="ctr"/>
          <a:lstStyle>
            <a:lvl1pPr marL="396000" indent="-396000">
              <a:buSzPct val="100000"/>
              <a:buAutoNum type="arabicPeriod"/>
              <a:defRPr sz="3200"/>
            </a:lvl1pPr>
          </a:lstStyle>
          <a:p>
            <a:r>
              <a:t>Titre</a:t>
            </a:r>
          </a:p>
        </p:txBody>
      </p:sp>
      <p:sp>
        <p:nvSpPr>
          <p:cNvPr id="46" name="Numéro de diapositive"/>
          <p:cNvSpPr txBox="1">
            <a:spLocks noGrp="1"/>
          </p:cNvSpPr>
          <p:nvPr>
            <p:ph type="sldNum" sz="quarter" idx="2"/>
          </p:nvPr>
        </p:nvSpPr>
        <p:spPr>
          <a:xfrm>
            <a:off x="8436178" y="4803997"/>
            <a:ext cx="330160" cy="31339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re et textes 3 colonnes">
    <p:spTree>
      <p:nvGrpSpPr>
        <p:cNvPr id="1" name=""/>
        <p:cNvGrpSpPr/>
        <p:nvPr/>
      </p:nvGrpSpPr>
      <p:grpSpPr>
        <a:xfrm>
          <a:off x="0" y="0"/>
          <a:ext cx="0" cy="0"/>
          <a:chOff x="0" y="0"/>
          <a:chExt cx="0" cy="0"/>
        </a:xfrm>
      </p:grpSpPr>
      <p:sp>
        <p:nvSpPr>
          <p:cNvPr id="53" name="Titre"/>
          <p:cNvSpPr txBox="1">
            <a:spLocks noGrp="1"/>
          </p:cNvSpPr>
          <p:nvPr>
            <p:ph type="title" hasCustomPrompt="1"/>
          </p:nvPr>
        </p:nvSpPr>
        <p:spPr>
          <a:xfrm>
            <a:off x="359999" y="1131590"/>
            <a:ext cx="8424000" cy="720002"/>
          </a:xfrm>
          <a:prstGeom prst="rect">
            <a:avLst/>
          </a:prstGeom>
        </p:spPr>
        <p:txBody>
          <a:bodyPr/>
          <a:lstStyle/>
          <a:p>
            <a:r>
              <a:t>Titre</a:t>
            </a:r>
          </a:p>
        </p:txBody>
      </p:sp>
      <p:sp>
        <p:nvSpPr>
          <p:cNvPr id="54" name="Texte niveau 1…"/>
          <p:cNvSpPr txBox="1">
            <a:spLocks noGrp="1"/>
          </p:cNvSpPr>
          <p:nvPr>
            <p:ph type="body" sz="quarter" idx="1" hasCustomPrompt="1"/>
          </p:nvPr>
        </p:nvSpPr>
        <p:spPr>
          <a:xfrm>
            <a:off x="3923927" y="323998"/>
            <a:ext cx="4860074" cy="360002"/>
          </a:xfrm>
          <a:prstGeom prst="rect">
            <a:avLst/>
          </a:prstGeom>
        </p:spPr>
        <p:txBody>
          <a:bodyPr/>
          <a:lstStyle>
            <a:lvl1pPr marL="107999" indent="-107999" algn="r">
              <a:spcBef>
                <a:spcPts val="0"/>
              </a:spcBef>
              <a:buSzPct val="100000"/>
              <a:buAutoNum type="arabicPeriod"/>
              <a:defRPr sz="700" b="1"/>
            </a:lvl1pPr>
            <a:lvl2pPr marL="107999" indent="-107999" algn="r">
              <a:spcBef>
                <a:spcPts val="0"/>
              </a:spcBef>
              <a:buAutoNum type="alphaLcPeriod"/>
              <a:defRPr sz="700" b="1"/>
            </a:lvl2pPr>
            <a:lvl3pPr marL="423000" indent="-63000" algn="r">
              <a:spcBef>
                <a:spcPts val="0"/>
              </a:spcBef>
              <a:defRPr sz="700" b="1"/>
            </a:lvl3pPr>
            <a:lvl4pPr marL="611998" indent="-72000" algn="r">
              <a:spcBef>
                <a:spcPts val="0"/>
              </a:spcBef>
              <a:defRPr sz="700" b="1"/>
            </a:lvl4pPr>
            <a:lvl5pPr marL="828000" indent="-72000" algn="r">
              <a:spcBef>
                <a:spcPts val="0"/>
              </a:spcBef>
              <a:defRPr sz="700" b="1"/>
            </a:lvl5pPr>
          </a:lstStyle>
          <a:p>
            <a:r>
              <a:t>Titre</a:t>
            </a:r>
          </a:p>
          <a:p>
            <a:pPr lvl="1"/>
            <a:endParaRPr/>
          </a:p>
          <a:p>
            <a:pPr lvl="2"/>
            <a:endParaRPr/>
          </a:p>
          <a:p>
            <a:pPr lvl="3"/>
            <a:endParaRPr/>
          </a:p>
          <a:p>
            <a:pPr lvl="4"/>
            <a:endParaRPr/>
          </a:p>
        </p:txBody>
      </p:sp>
      <p:sp>
        <p:nvSpPr>
          <p:cNvPr id="55" name="Espace réservé du texte 11"/>
          <p:cNvSpPr>
            <a:spLocks noGrp="1"/>
          </p:cNvSpPr>
          <p:nvPr>
            <p:ph type="body" sz="quarter" idx="21" hasCustomPrompt="1"/>
          </p:nvPr>
        </p:nvSpPr>
        <p:spPr>
          <a:xfrm>
            <a:off x="359998" y="1995684"/>
            <a:ext cx="2520003" cy="2574002"/>
          </a:xfrm>
          <a:prstGeom prst="rect">
            <a:avLst/>
          </a:prstGeom>
        </p:spPr>
        <p:txBody>
          <a:bodyPr/>
          <a:lstStyle/>
          <a:p>
            <a:r>
              <a:t>Texte de niveau 1
Texte de niveau 2
Texte de niveau 3
Texte de niveau 4
Texte de niveau 5</a:t>
            </a:r>
          </a:p>
        </p:txBody>
      </p:sp>
      <p:sp>
        <p:nvSpPr>
          <p:cNvPr id="56" name="Espace réservé du texte 11"/>
          <p:cNvSpPr>
            <a:spLocks noGrp="1"/>
          </p:cNvSpPr>
          <p:nvPr>
            <p:ph type="body" sz="quarter" idx="22" hasCustomPrompt="1"/>
          </p:nvPr>
        </p:nvSpPr>
        <p:spPr>
          <a:xfrm>
            <a:off x="3312000" y="1995684"/>
            <a:ext cx="2520002" cy="2574002"/>
          </a:xfrm>
          <a:prstGeom prst="rect">
            <a:avLst/>
          </a:prstGeom>
        </p:spPr>
        <p:txBody>
          <a:bodyPr/>
          <a:lstStyle/>
          <a:p>
            <a:r>
              <a:t>Texte de niveau 1
Texte de niveau 2
Texte de niveau 3
Texte de niveau 4
Texte de niveau 5</a:t>
            </a:r>
          </a:p>
        </p:txBody>
      </p:sp>
      <p:sp>
        <p:nvSpPr>
          <p:cNvPr id="57" name="Espace réservé du texte 11"/>
          <p:cNvSpPr>
            <a:spLocks noGrp="1"/>
          </p:cNvSpPr>
          <p:nvPr>
            <p:ph type="body" sz="quarter" idx="23" hasCustomPrompt="1"/>
          </p:nvPr>
        </p:nvSpPr>
        <p:spPr>
          <a:xfrm>
            <a:off x="6263999" y="1995684"/>
            <a:ext cx="2520002" cy="2574002"/>
          </a:xfrm>
          <a:prstGeom prst="rect">
            <a:avLst/>
          </a:prstGeom>
        </p:spPr>
        <p:txBody>
          <a:bodyPr/>
          <a:lstStyle/>
          <a:p>
            <a:r>
              <a:t>Texte de niveau 1
Texte de niveau 2
Texte de niveau 3
Texte de niveau 4
Texte de niveau 5</a:t>
            </a:r>
          </a:p>
        </p:txBody>
      </p:sp>
      <p:sp>
        <p:nvSpPr>
          <p:cNvPr id="58" name="Numéro de diapositive"/>
          <p:cNvSpPr txBox="1">
            <a:spLocks noGrp="1"/>
          </p:cNvSpPr>
          <p:nvPr>
            <p:ph type="sldNum" sz="quarter" idx="2"/>
          </p:nvPr>
        </p:nvSpPr>
        <p:spPr>
          <a:xfrm>
            <a:off x="8436178" y="4803997"/>
            <a:ext cx="330160" cy="31339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2_Titre et contenu">
    <p:spTree>
      <p:nvGrpSpPr>
        <p:cNvPr id="1" name=""/>
        <p:cNvGrpSpPr/>
        <p:nvPr/>
      </p:nvGrpSpPr>
      <p:grpSpPr>
        <a:xfrm>
          <a:off x="0" y="0"/>
          <a:ext cx="0" cy="0"/>
          <a:chOff x="0" y="0"/>
          <a:chExt cx="0" cy="0"/>
        </a:xfrm>
      </p:grpSpPr>
      <p:sp>
        <p:nvSpPr>
          <p:cNvPr id="65" name="Titre"/>
          <p:cNvSpPr txBox="1">
            <a:spLocks noGrp="1"/>
          </p:cNvSpPr>
          <p:nvPr>
            <p:ph type="title" hasCustomPrompt="1"/>
          </p:nvPr>
        </p:nvSpPr>
        <p:spPr>
          <a:prstGeom prst="rect">
            <a:avLst/>
          </a:prstGeom>
        </p:spPr>
        <p:txBody>
          <a:bodyPr/>
          <a:lstStyle/>
          <a:p>
            <a:r>
              <a:t>Titre</a:t>
            </a:r>
          </a:p>
        </p:txBody>
      </p:sp>
      <p:sp>
        <p:nvSpPr>
          <p:cNvPr id="66" name="Texte niveau 1…"/>
          <p:cNvSpPr txBox="1">
            <a:spLocks noGrp="1"/>
          </p:cNvSpPr>
          <p:nvPr>
            <p:ph type="body" idx="1" hasCustomPrompt="1"/>
          </p:nvPr>
        </p:nvSpPr>
        <p:spPr>
          <a:prstGeom prst="rect">
            <a:avLst/>
          </a:prstGeom>
        </p:spPr>
        <p:txBody>
          <a:bodyPr/>
          <a:lstStyle/>
          <a:p>
            <a:r>
              <a:t>Texte de niveau 1</a:t>
            </a:r>
          </a:p>
          <a:p>
            <a:pPr lvl="1"/>
            <a:endParaRPr/>
          </a:p>
          <a:p>
            <a:pPr lvl="2"/>
            <a:endParaRPr/>
          </a:p>
          <a:p>
            <a:pPr lvl="3"/>
            <a:endParaRPr/>
          </a:p>
          <a:p>
            <a:pPr lvl="4"/>
            <a:endParaRPr/>
          </a:p>
        </p:txBody>
      </p:sp>
      <p:sp>
        <p:nvSpPr>
          <p:cNvPr id="67" name="Espace réservé du texte 9"/>
          <p:cNvSpPr>
            <a:spLocks noGrp="1"/>
          </p:cNvSpPr>
          <p:nvPr>
            <p:ph type="body" sz="quarter" idx="21" hasCustomPrompt="1"/>
          </p:nvPr>
        </p:nvSpPr>
        <p:spPr>
          <a:xfrm>
            <a:off x="3563887" y="323998"/>
            <a:ext cx="5220114" cy="360003"/>
          </a:xfrm>
          <a:prstGeom prst="rect">
            <a:avLst/>
          </a:prstGeom>
        </p:spPr>
        <p:txBody>
          <a:bodyPr/>
          <a:lstStyle>
            <a:lvl1pPr marL="107999" indent="-107999" algn="r">
              <a:spcBef>
                <a:spcPts val="0"/>
              </a:spcBef>
              <a:buSzPct val="100000"/>
              <a:buAutoNum type="arabicPeriod"/>
              <a:defRPr sz="700" b="1"/>
            </a:lvl1pPr>
          </a:lstStyle>
          <a:p>
            <a:r>
              <a:t>Titre
Sous-titre</a:t>
            </a:r>
          </a:p>
        </p:txBody>
      </p:sp>
      <p:sp>
        <p:nvSpPr>
          <p:cNvPr id="6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75" name="Texte niveau 1…"/>
          <p:cNvSpPr txBox="1">
            <a:spLocks noGrp="1"/>
          </p:cNvSpPr>
          <p:nvPr>
            <p:ph type="body" idx="1"/>
          </p:nvPr>
        </p:nvSpPr>
        <p:spPr>
          <a:xfrm>
            <a:off x="628650" y="1369219"/>
            <a:ext cx="8179274" cy="2911428"/>
          </a:xfrm>
          <a:prstGeom prst="rect">
            <a:avLst/>
          </a:prstGeom>
        </p:spPr>
        <p:txBody>
          <a:bodyPr/>
          <a:lstStyle>
            <a:lvl1pPr>
              <a:spcBef>
                <a:spcPts val="1300"/>
              </a:spcBef>
            </a:lvl1pPr>
            <a:lvl2pPr>
              <a:spcBef>
                <a:spcPts val="1300"/>
              </a:spcBef>
            </a:lvl2pPr>
            <a:lvl3pPr>
              <a:spcBef>
                <a:spcPts val="1300"/>
              </a:spcBef>
            </a:lvl3pPr>
            <a:lvl4pPr>
              <a:spcBef>
                <a:spcPts val="1300"/>
              </a:spcBef>
            </a:lvl4pPr>
            <a:lvl5pPr>
              <a:spcBef>
                <a:spcPts val="1300"/>
              </a:spcBef>
            </a:lvl5pPr>
          </a:lstStyle>
          <a:p>
            <a:r>
              <a:t>Texte niveau 1</a:t>
            </a:r>
          </a:p>
          <a:p>
            <a:pPr lvl="1"/>
            <a:r>
              <a:t>Texte niveau 2</a:t>
            </a:r>
          </a:p>
          <a:p>
            <a:pPr lvl="2"/>
            <a:r>
              <a:t>Texte niveau 3</a:t>
            </a:r>
          </a:p>
          <a:p>
            <a:pPr lvl="3"/>
            <a:r>
              <a:t>Texte niveau 4</a:t>
            </a:r>
          </a:p>
          <a:p>
            <a:pPr lvl="4"/>
            <a:r>
              <a:t>Texte niveau 5</a:t>
            </a:r>
          </a:p>
        </p:txBody>
      </p:sp>
      <p:sp>
        <p:nvSpPr>
          <p:cNvPr id="76" name="Texte du titre"/>
          <p:cNvSpPr txBox="1">
            <a:spLocks noGrp="1"/>
          </p:cNvSpPr>
          <p:nvPr>
            <p:ph type="title"/>
          </p:nvPr>
        </p:nvSpPr>
        <p:spPr>
          <a:xfrm>
            <a:off x="728040" y="362144"/>
            <a:ext cx="7886702" cy="586771"/>
          </a:xfrm>
          <a:prstGeom prst="rect">
            <a:avLst/>
          </a:prstGeom>
        </p:spPr>
        <p:txBody>
          <a:bodyPr anchor="b"/>
          <a:lstStyle/>
          <a:p>
            <a:r>
              <a:t>Texte du titre</a:t>
            </a:r>
          </a:p>
        </p:txBody>
      </p:sp>
      <p:sp>
        <p:nvSpPr>
          <p:cNvPr id="77" name="Numéro de diapositive"/>
          <p:cNvSpPr txBox="1">
            <a:spLocks noGrp="1"/>
          </p:cNvSpPr>
          <p:nvPr>
            <p:ph type="sldNum" sz="quarter" idx="2"/>
          </p:nvPr>
        </p:nvSpPr>
        <p:spPr>
          <a:xfrm>
            <a:off x="8459036" y="4783499"/>
            <a:ext cx="307302" cy="290533"/>
          </a:xfrm>
          <a:prstGeom prst="rect">
            <a:avLst/>
          </a:prstGeom>
        </p:spPr>
        <p:txBody>
          <a:bodyPr lIns="34290" tIns="34290" rIns="34290" bIns="34290"/>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59" y="5358"/>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pic>
        <p:nvPicPr>
          <p:cNvPr id="12" name="Image 11"/>
          <p:cNvPicPr>
            <a:picLocks noChangeAspect="1"/>
          </p:cNvPicPr>
          <p:nvPr userDrawn="1"/>
        </p:nvPicPr>
        <p:blipFill>
          <a:blip r:embed="rId3"/>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Titre et contenu">
    <p:spTree>
      <p:nvGrpSpPr>
        <p:cNvPr id="1" name=""/>
        <p:cNvGrpSpPr/>
        <p:nvPr/>
      </p:nvGrpSpPr>
      <p:grpSpPr>
        <a:xfrm>
          <a:off x="0" y="0"/>
          <a:ext cx="0" cy="0"/>
          <a:chOff x="0" y="0"/>
          <a:chExt cx="0" cy="0"/>
        </a:xfrm>
      </p:grpSpPr>
      <p:sp>
        <p:nvSpPr>
          <p:cNvPr id="84" name="Texte du titre"/>
          <p:cNvSpPr txBox="1">
            <a:spLocks noGrp="1"/>
          </p:cNvSpPr>
          <p:nvPr>
            <p:ph type="title"/>
          </p:nvPr>
        </p:nvSpPr>
        <p:spPr>
          <a:xfrm>
            <a:off x="359999" y="1131590"/>
            <a:ext cx="8424000" cy="720002"/>
          </a:xfrm>
          <a:prstGeom prst="rect">
            <a:avLst/>
          </a:prstGeom>
        </p:spPr>
        <p:txBody>
          <a:bodyPr/>
          <a:lstStyle/>
          <a:p>
            <a:r>
              <a:t>Texte du titre</a:t>
            </a:r>
          </a:p>
        </p:txBody>
      </p:sp>
      <p:sp>
        <p:nvSpPr>
          <p:cNvPr id="85" name="Texte niveau 1…"/>
          <p:cNvSpPr txBox="1">
            <a:spLocks noGrp="1"/>
          </p:cNvSpPr>
          <p:nvPr>
            <p:ph type="body" idx="1"/>
          </p:nvPr>
        </p:nvSpPr>
        <p:spPr>
          <a:xfrm>
            <a:off x="359999" y="1995684"/>
            <a:ext cx="8424000" cy="2574002"/>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86" name="Numéro de diapositive"/>
          <p:cNvSpPr txBox="1">
            <a:spLocks noGrp="1"/>
          </p:cNvSpPr>
          <p:nvPr>
            <p:ph type="sldNum" sz="quarter" idx="2"/>
          </p:nvPr>
        </p:nvSpPr>
        <p:spPr>
          <a:xfrm>
            <a:off x="8579757" y="4999430"/>
            <a:ext cx="127001" cy="127001"/>
          </a:xfrm>
          <a:prstGeom prst="rect">
            <a:avLst/>
          </a:prstGeom>
        </p:spPr>
        <p:txBody>
          <a:bodyPr lIns="0" tIns="0" rIns="0" bIns="0"/>
          <a:lstStyle>
            <a:lvl1pPr algn="ctr">
              <a:defRPr sz="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Header and content">
    <p:spTree>
      <p:nvGrpSpPr>
        <p:cNvPr id="1" name=""/>
        <p:cNvGrpSpPr/>
        <p:nvPr/>
      </p:nvGrpSpPr>
      <p:grpSpPr>
        <a:xfrm>
          <a:off x="0" y="0"/>
          <a:ext cx="0" cy="0"/>
          <a:chOff x="0" y="0"/>
          <a:chExt cx="0" cy="0"/>
        </a:xfrm>
      </p:grpSpPr>
      <p:sp>
        <p:nvSpPr>
          <p:cNvPr id="93" name="Click to edit header"/>
          <p:cNvSpPr txBox="1">
            <a:spLocks noGrp="1"/>
          </p:cNvSpPr>
          <p:nvPr>
            <p:ph type="title" hasCustomPrompt="1"/>
          </p:nvPr>
        </p:nvSpPr>
        <p:spPr>
          <a:xfrm>
            <a:off x="359999" y="1131590"/>
            <a:ext cx="8424000" cy="720002"/>
          </a:xfrm>
          <a:prstGeom prst="rect">
            <a:avLst/>
          </a:prstGeom>
        </p:spPr>
        <p:txBody>
          <a:bodyPr/>
          <a:lstStyle/>
          <a:p>
            <a:r>
              <a:t>Click to edit header</a:t>
            </a:r>
          </a:p>
        </p:txBody>
      </p:sp>
      <p:sp>
        <p:nvSpPr>
          <p:cNvPr id="94" name="Texte niveau 1…"/>
          <p:cNvSpPr txBox="1">
            <a:spLocks noGrp="1"/>
          </p:cNvSpPr>
          <p:nvPr>
            <p:ph type="body" idx="1"/>
          </p:nvPr>
        </p:nvSpPr>
        <p:spPr>
          <a:xfrm>
            <a:off x="359999" y="1995684"/>
            <a:ext cx="8424000" cy="2574002"/>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95" name="Text Placeholder 10"/>
          <p:cNvSpPr>
            <a:spLocks noGrp="1"/>
          </p:cNvSpPr>
          <p:nvPr>
            <p:ph type="body" sz="quarter" idx="21" hasCustomPrompt="1"/>
          </p:nvPr>
        </p:nvSpPr>
        <p:spPr>
          <a:xfrm>
            <a:off x="6487002" y="249157"/>
            <a:ext cx="2450091" cy="108349"/>
          </a:xfrm>
          <a:prstGeom prst="rect">
            <a:avLst/>
          </a:prstGeom>
        </p:spPr>
        <p:txBody>
          <a:bodyPr/>
          <a:lstStyle>
            <a:lvl1pPr algn="r">
              <a:defRPr sz="600">
                <a:solidFill>
                  <a:srgbClr val="FF0000"/>
                </a:solidFill>
              </a:defRPr>
            </a:lvl1pPr>
          </a:lstStyle>
          <a:p>
            <a:r>
              <a:t>[Insert confidentiality here]</a:t>
            </a:r>
          </a:p>
        </p:txBody>
      </p:sp>
      <p:grpSp>
        <p:nvGrpSpPr>
          <p:cNvPr id="102" name="Group 10"/>
          <p:cNvGrpSpPr/>
          <p:nvPr/>
        </p:nvGrpSpPr>
        <p:grpSpPr>
          <a:xfrm>
            <a:off x="8138506" y="4847599"/>
            <a:ext cx="810004" cy="149958"/>
            <a:chOff x="0" y="0"/>
            <a:chExt cx="810002" cy="149956"/>
          </a:xfrm>
        </p:grpSpPr>
        <p:sp>
          <p:nvSpPr>
            <p:cNvPr id="96" name="Freeform 5"/>
            <p:cNvSpPr/>
            <p:nvPr/>
          </p:nvSpPr>
          <p:spPr>
            <a:xfrm>
              <a:off x="243792" y="2684"/>
              <a:ext cx="129249" cy="144077"/>
            </a:xfrm>
            <a:custGeom>
              <a:avLst/>
              <a:gdLst/>
              <a:ahLst/>
              <a:cxnLst>
                <a:cxn ang="0">
                  <a:pos x="wd2" y="hd2"/>
                </a:cxn>
                <a:cxn ang="5400000">
                  <a:pos x="wd2" y="hd2"/>
                </a:cxn>
                <a:cxn ang="10800000">
                  <a:pos x="wd2" y="hd2"/>
                </a:cxn>
                <a:cxn ang="16200000">
                  <a:pos x="wd2" y="hd2"/>
                </a:cxn>
              </a:cxnLst>
              <a:rect l="0" t="0" r="r" b="b"/>
              <a:pathLst>
                <a:path w="21600" h="21600" extrusionOk="0">
                  <a:moveTo>
                    <a:pt x="21600" y="7305"/>
                  </a:moveTo>
                  <a:cubicBezTo>
                    <a:pt x="21600" y="3142"/>
                    <a:pt x="18627" y="0"/>
                    <a:pt x="12418" y="0"/>
                  </a:cubicBezTo>
                  <a:cubicBezTo>
                    <a:pt x="0" y="0"/>
                    <a:pt x="0" y="0"/>
                    <a:pt x="0" y="0"/>
                  </a:cubicBezTo>
                  <a:cubicBezTo>
                    <a:pt x="0" y="21600"/>
                    <a:pt x="0" y="21600"/>
                    <a:pt x="0" y="21600"/>
                  </a:cubicBezTo>
                  <a:cubicBezTo>
                    <a:pt x="5859" y="21600"/>
                    <a:pt x="5859" y="21600"/>
                    <a:pt x="5859" y="21600"/>
                  </a:cubicBezTo>
                  <a:cubicBezTo>
                    <a:pt x="5859" y="4713"/>
                    <a:pt x="5859" y="4713"/>
                    <a:pt x="5859" y="4713"/>
                  </a:cubicBezTo>
                  <a:cubicBezTo>
                    <a:pt x="12505" y="4713"/>
                    <a:pt x="12505" y="4713"/>
                    <a:pt x="12505" y="4713"/>
                  </a:cubicBezTo>
                  <a:cubicBezTo>
                    <a:pt x="14954" y="4713"/>
                    <a:pt x="15828" y="5969"/>
                    <a:pt x="15828" y="7383"/>
                  </a:cubicBezTo>
                  <a:cubicBezTo>
                    <a:pt x="15828" y="8876"/>
                    <a:pt x="14866" y="10054"/>
                    <a:pt x="12418" y="10054"/>
                  </a:cubicBezTo>
                  <a:cubicBezTo>
                    <a:pt x="6734" y="10054"/>
                    <a:pt x="6734" y="10054"/>
                    <a:pt x="6734" y="10054"/>
                  </a:cubicBezTo>
                  <a:cubicBezTo>
                    <a:pt x="14779" y="21600"/>
                    <a:pt x="14779" y="21600"/>
                    <a:pt x="14779" y="21600"/>
                  </a:cubicBezTo>
                  <a:cubicBezTo>
                    <a:pt x="21513" y="21600"/>
                    <a:pt x="21513" y="21600"/>
                    <a:pt x="21513" y="21600"/>
                  </a:cubicBezTo>
                  <a:cubicBezTo>
                    <a:pt x="21513" y="21600"/>
                    <a:pt x="16003" y="13903"/>
                    <a:pt x="16003" y="13903"/>
                  </a:cubicBezTo>
                  <a:cubicBezTo>
                    <a:pt x="19414" y="13117"/>
                    <a:pt x="21600" y="10996"/>
                    <a:pt x="21600" y="7305"/>
                  </a:cubicBezTo>
                </a:path>
              </a:pathLst>
            </a:custGeom>
            <a:solidFill>
              <a:srgbClr val="000091"/>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endParaRPr/>
            </a:p>
          </p:txBody>
        </p:sp>
        <p:sp>
          <p:nvSpPr>
            <p:cNvPr id="97" name="Rectangle 6"/>
            <p:cNvSpPr/>
            <p:nvPr/>
          </p:nvSpPr>
          <p:spPr>
            <a:xfrm>
              <a:off x="185241" y="2684"/>
              <a:ext cx="35030" cy="144077"/>
            </a:xfrm>
            <a:prstGeom prst="rect">
              <a:avLst/>
            </a:prstGeom>
            <a:solidFill>
              <a:srgbClr val="000091"/>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endParaRPr/>
            </a:p>
          </p:txBody>
        </p:sp>
        <p:sp>
          <p:nvSpPr>
            <p:cNvPr id="98" name="Freeform 7"/>
            <p:cNvSpPr/>
            <p:nvPr/>
          </p:nvSpPr>
          <p:spPr>
            <a:xfrm>
              <a:off x="-1" y="2684"/>
              <a:ext cx="177446" cy="144077"/>
            </a:xfrm>
            <a:custGeom>
              <a:avLst/>
              <a:gdLst/>
              <a:ahLst/>
              <a:cxnLst>
                <a:cxn ang="0">
                  <a:pos x="wd2" y="hd2"/>
                </a:cxn>
                <a:cxn ang="5400000">
                  <a:pos x="wd2" y="hd2"/>
                </a:cxn>
                <a:cxn ang="10800000">
                  <a:pos x="wd2" y="hd2"/>
                </a:cxn>
                <a:cxn ang="16200000">
                  <a:pos x="wd2" y="hd2"/>
                </a:cxn>
              </a:cxnLst>
              <a:rect l="0" t="0" r="r" b="b"/>
              <a:pathLst>
                <a:path w="21600" h="21600" extrusionOk="0">
                  <a:moveTo>
                    <a:pt x="8917" y="0"/>
                  </a:moveTo>
                  <a:lnTo>
                    <a:pt x="0" y="21600"/>
                  </a:lnTo>
                  <a:lnTo>
                    <a:pt x="4778" y="21600"/>
                  </a:lnTo>
                  <a:lnTo>
                    <a:pt x="6240" y="17997"/>
                  </a:lnTo>
                  <a:lnTo>
                    <a:pt x="13446" y="17997"/>
                  </a:lnTo>
                  <a:lnTo>
                    <a:pt x="11656" y="13512"/>
                  </a:lnTo>
                  <a:lnTo>
                    <a:pt x="8030" y="13512"/>
                  </a:lnTo>
                  <a:lnTo>
                    <a:pt x="10707" y="6823"/>
                  </a:lnTo>
                  <a:lnTo>
                    <a:pt x="10769" y="6823"/>
                  </a:lnTo>
                  <a:lnTo>
                    <a:pt x="16682" y="21600"/>
                  </a:lnTo>
                  <a:lnTo>
                    <a:pt x="21600" y="21600"/>
                  </a:lnTo>
                  <a:lnTo>
                    <a:pt x="12683" y="0"/>
                  </a:lnTo>
                  <a:lnTo>
                    <a:pt x="8917" y="0"/>
                  </a:lnTo>
                  <a:close/>
                </a:path>
              </a:pathLst>
            </a:custGeom>
            <a:solidFill>
              <a:srgbClr val="000091"/>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endParaRPr/>
            </a:p>
          </p:txBody>
        </p:sp>
        <p:sp>
          <p:nvSpPr>
            <p:cNvPr id="99" name="Freeform 8"/>
            <p:cNvSpPr/>
            <p:nvPr/>
          </p:nvSpPr>
          <p:spPr>
            <a:xfrm>
              <a:off x="389786" y="2684"/>
              <a:ext cx="134492" cy="144077"/>
            </a:xfrm>
            <a:custGeom>
              <a:avLst/>
              <a:gdLst/>
              <a:ahLst/>
              <a:cxnLst>
                <a:cxn ang="0">
                  <a:pos x="wd2" y="hd2"/>
                </a:cxn>
                <a:cxn ang="5400000">
                  <a:pos x="wd2" y="hd2"/>
                </a:cxn>
                <a:cxn ang="10800000">
                  <a:pos x="wd2" y="hd2"/>
                </a:cxn>
                <a:cxn ang="16200000">
                  <a:pos x="wd2" y="hd2"/>
                </a:cxn>
              </a:cxnLst>
              <a:rect l="0" t="0" r="r" b="b"/>
              <a:pathLst>
                <a:path w="21600" h="21600" extrusionOk="0">
                  <a:moveTo>
                    <a:pt x="17902" y="10447"/>
                  </a:moveTo>
                  <a:cubicBezTo>
                    <a:pt x="19667" y="9504"/>
                    <a:pt x="20591" y="8012"/>
                    <a:pt x="20591" y="5891"/>
                  </a:cubicBezTo>
                  <a:cubicBezTo>
                    <a:pt x="20591" y="2356"/>
                    <a:pt x="17818" y="0"/>
                    <a:pt x="13195" y="0"/>
                  </a:cubicBezTo>
                  <a:cubicBezTo>
                    <a:pt x="0" y="0"/>
                    <a:pt x="0" y="0"/>
                    <a:pt x="0" y="0"/>
                  </a:cubicBezTo>
                  <a:cubicBezTo>
                    <a:pt x="0" y="21600"/>
                    <a:pt x="0" y="21600"/>
                    <a:pt x="0" y="21600"/>
                  </a:cubicBezTo>
                  <a:cubicBezTo>
                    <a:pt x="13700" y="21600"/>
                    <a:pt x="13700" y="21600"/>
                    <a:pt x="13700" y="21600"/>
                  </a:cubicBezTo>
                  <a:cubicBezTo>
                    <a:pt x="18490" y="21600"/>
                    <a:pt x="21600" y="19244"/>
                    <a:pt x="21600" y="15552"/>
                  </a:cubicBezTo>
                  <a:cubicBezTo>
                    <a:pt x="21600" y="13039"/>
                    <a:pt x="20087" y="11153"/>
                    <a:pt x="17902" y="10447"/>
                  </a:cubicBezTo>
                  <a:moveTo>
                    <a:pt x="5631" y="4634"/>
                  </a:moveTo>
                  <a:cubicBezTo>
                    <a:pt x="13195" y="4634"/>
                    <a:pt x="13195" y="4634"/>
                    <a:pt x="13195" y="4634"/>
                  </a:cubicBezTo>
                  <a:cubicBezTo>
                    <a:pt x="14288" y="4634"/>
                    <a:pt x="15128" y="5420"/>
                    <a:pt x="15128" y="6519"/>
                  </a:cubicBezTo>
                  <a:cubicBezTo>
                    <a:pt x="15128" y="7619"/>
                    <a:pt x="14288" y="8404"/>
                    <a:pt x="13111" y="8404"/>
                  </a:cubicBezTo>
                  <a:cubicBezTo>
                    <a:pt x="5631" y="8404"/>
                    <a:pt x="5631" y="8404"/>
                    <a:pt x="5631" y="8404"/>
                  </a:cubicBezTo>
                  <a:lnTo>
                    <a:pt x="5631" y="4634"/>
                  </a:lnTo>
                  <a:close/>
                  <a:moveTo>
                    <a:pt x="13279" y="17123"/>
                  </a:moveTo>
                  <a:cubicBezTo>
                    <a:pt x="5631" y="17123"/>
                    <a:pt x="5631" y="17123"/>
                    <a:pt x="5631" y="17123"/>
                  </a:cubicBezTo>
                  <a:cubicBezTo>
                    <a:pt x="5631" y="12724"/>
                    <a:pt x="5631" y="12724"/>
                    <a:pt x="5631" y="12724"/>
                  </a:cubicBezTo>
                  <a:cubicBezTo>
                    <a:pt x="13279" y="12724"/>
                    <a:pt x="13279" y="12724"/>
                    <a:pt x="13279" y="12724"/>
                  </a:cubicBezTo>
                  <a:cubicBezTo>
                    <a:pt x="14708" y="12724"/>
                    <a:pt x="15717" y="13588"/>
                    <a:pt x="15717" y="14845"/>
                  </a:cubicBezTo>
                  <a:cubicBezTo>
                    <a:pt x="15717" y="16180"/>
                    <a:pt x="14708" y="17123"/>
                    <a:pt x="13279" y="17123"/>
                  </a:cubicBezTo>
                </a:path>
              </a:pathLst>
            </a:custGeom>
            <a:solidFill>
              <a:srgbClr val="000091"/>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endParaRPr/>
            </a:p>
          </p:txBody>
        </p:sp>
        <p:sp>
          <p:nvSpPr>
            <p:cNvPr id="100" name="Freeform 9"/>
            <p:cNvSpPr/>
            <p:nvPr/>
          </p:nvSpPr>
          <p:spPr>
            <a:xfrm>
              <a:off x="539489" y="2684"/>
              <a:ext cx="131295" cy="147273"/>
            </a:xfrm>
            <a:custGeom>
              <a:avLst/>
              <a:gdLst/>
              <a:ahLst/>
              <a:cxnLst>
                <a:cxn ang="0">
                  <a:pos x="wd2" y="hd2"/>
                </a:cxn>
                <a:cxn ang="5400000">
                  <a:pos x="wd2" y="hd2"/>
                </a:cxn>
                <a:cxn ang="10800000">
                  <a:pos x="wd2" y="hd2"/>
                </a:cxn>
                <a:cxn ang="16200000">
                  <a:pos x="wd2" y="hd2"/>
                </a:cxn>
              </a:cxnLst>
              <a:rect l="0" t="0" r="r" b="b"/>
              <a:pathLst>
                <a:path w="21600" h="21600" extrusionOk="0">
                  <a:moveTo>
                    <a:pt x="15662" y="11838"/>
                  </a:moveTo>
                  <a:cubicBezTo>
                    <a:pt x="15662" y="15066"/>
                    <a:pt x="14027" y="16834"/>
                    <a:pt x="10757" y="16834"/>
                  </a:cubicBezTo>
                  <a:cubicBezTo>
                    <a:pt x="7487" y="16834"/>
                    <a:pt x="5852" y="15066"/>
                    <a:pt x="5852" y="11838"/>
                  </a:cubicBezTo>
                  <a:cubicBezTo>
                    <a:pt x="5852" y="0"/>
                    <a:pt x="5852" y="0"/>
                    <a:pt x="5852" y="0"/>
                  </a:cubicBezTo>
                  <a:cubicBezTo>
                    <a:pt x="0" y="0"/>
                    <a:pt x="0" y="0"/>
                    <a:pt x="0" y="0"/>
                  </a:cubicBezTo>
                  <a:cubicBezTo>
                    <a:pt x="0" y="11453"/>
                    <a:pt x="0" y="11453"/>
                    <a:pt x="0" y="11453"/>
                  </a:cubicBezTo>
                  <a:cubicBezTo>
                    <a:pt x="0" y="17987"/>
                    <a:pt x="3786" y="21600"/>
                    <a:pt x="10757" y="21600"/>
                  </a:cubicBezTo>
                  <a:cubicBezTo>
                    <a:pt x="17727" y="21600"/>
                    <a:pt x="21600" y="17987"/>
                    <a:pt x="21600" y="11453"/>
                  </a:cubicBezTo>
                  <a:cubicBezTo>
                    <a:pt x="21600" y="0"/>
                    <a:pt x="21600" y="0"/>
                    <a:pt x="21600" y="0"/>
                  </a:cubicBezTo>
                  <a:cubicBezTo>
                    <a:pt x="15662" y="0"/>
                    <a:pt x="15662" y="0"/>
                    <a:pt x="15662" y="0"/>
                  </a:cubicBezTo>
                  <a:lnTo>
                    <a:pt x="15662" y="11838"/>
                  </a:lnTo>
                  <a:close/>
                </a:path>
              </a:pathLst>
            </a:custGeom>
            <a:solidFill>
              <a:srgbClr val="000091"/>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endParaRPr/>
            </a:p>
          </p:txBody>
        </p:sp>
        <p:sp>
          <p:nvSpPr>
            <p:cNvPr id="101" name="Freeform 10"/>
            <p:cNvSpPr/>
            <p:nvPr/>
          </p:nvSpPr>
          <p:spPr>
            <a:xfrm>
              <a:off x="682799" y="0"/>
              <a:ext cx="127203" cy="149957"/>
            </a:xfrm>
            <a:custGeom>
              <a:avLst/>
              <a:gdLst/>
              <a:ahLst/>
              <a:cxnLst>
                <a:cxn ang="0">
                  <a:pos x="wd2" y="hd2"/>
                </a:cxn>
                <a:cxn ang="5400000">
                  <a:pos x="wd2" y="hd2"/>
                </a:cxn>
                <a:cxn ang="10800000">
                  <a:pos x="wd2" y="hd2"/>
                </a:cxn>
                <a:cxn ang="16200000">
                  <a:pos x="wd2" y="hd2"/>
                </a:cxn>
              </a:cxnLst>
              <a:rect l="0" t="0" r="r" b="b"/>
              <a:pathLst>
                <a:path w="21600" h="21600" extrusionOk="0">
                  <a:moveTo>
                    <a:pt x="13867" y="8685"/>
                  </a:moveTo>
                  <a:cubicBezTo>
                    <a:pt x="8178" y="7477"/>
                    <a:pt x="6933" y="7401"/>
                    <a:pt x="6933" y="6042"/>
                  </a:cubicBezTo>
                  <a:cubicBezTo>
                    <a:pt x="6933" y="4909"/>
                    <a:pt x="8356" y="4456"/>
                    <a:pt x="10756" y="4456"/>
                  </a:cubicBezTo>
                  <a:cubicBezTo>
                    <a:pt x="13956" y="4456"/>
                    <a:pt x="17333" y="5060"/>
                    <a:pt x="19200" y="6117"/>
                  </a:cubicBezTo>
                  <a:cubicBezTo>
                    <a:pt x="21067" y="1888"/>
                    <a:pt x="21067" y="1888"/>
                    <a:pt x="21067" y="1888"/>
                  </a:cubicBezTo>
                  <a:cubicBezTo>
                    <a:pt x="18667" y="755"/>
                    <a:pt x="15022" y="0"/>
                    <a:pt x="10844" y="0"/>
                  </a:cubicBezTo>
                  <a:cubicBezTo>
                    <a:pt x="4533" y="0"/>
                    <a:pt x="978" y="2643"/>
                    <a:pt x="978" y="6193"/>
                  </a:cubicBezTo>
                  <a:cubicBezTo>
                    <a:pt x="978" y="10045"/>
                    <a:pt x="3644" y="11631"/>
                    <a:pt x="9689" y="12688"/>
                  </a:cubicBezTo>
                  <a:cubicBezTo>
                    <a:pt x="14400" y="13594"/>
                    <a:pt x="15467" y="14123"/>
                    <a:pt x="15467" y="15256"/>
                  </a:cubicBezTo>
                  <a:cubicBezTo>
                    <a:pt x="15467" y="16464"/>
                    <a:pt x="14133" y="17069"/>
                    <a:pt x="11556" y="17069"/>
                  </a:cubicBezTo>
                  <a:cubicBezTo>
                    <a:pt x="7822" y="17069"/>
                    <a:pt x="4533" y="16238"/>
                    <a:pt x="1778" y="15029"/>
                  </a:cubicBezTo>
                  <a:cubicBezTo>
                    <a:pt x="0" y="19410"/>
                    <a:pt x="0" y="19410"/>
                    <a:pt x="0" y="19410"/>
                  </a:cubicBezTo>
                  <a:cubicBezTo>
                    <a:pt x="2933" y="20769"/>
                    <a:pt x="7289" y="21600"/>
                    <a:pt x="11733" y="21600"/>
                  </a:cubicBezTo>
                  <a:cubicBezTo>
                    <a:pt x="17867" y="21600"/>
                    <a:pt x="21600" y="19183"/>
                    <a:pt x="21600" y="15105"/>
                  </a:cubicBezTo>
                  <a:cubicBezTo>
                    <a:pt x="21600" y="11857"/>
                    <a:pt x="19111" y="9743"/>
                    <a:pt x="13867" y="8685"/>
                  </a:cubicBezTo>
                </a:path>
              </a:pathLst>
            </a:custGeom>
            <a:solidFill>
              <a:srgbClr val="000091"/>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endParaRPr/>
            </a:p>
          </p:txBody>
        </p:sp>
      </p:grpSp>
      <p:sp>
        <p:nvSpPr>
          <p:cNvPr id="103" name="Freeform 5"/>
          <p:cNvSpPr/>
          <p:nvPr/>
        </p:nvSpPr>
        <p:spPr>
          <a:xfrm>
            <a:off x="359100" y="283498"/>
            <a:ext cx="920701" cy="64848"/>
          </a:xfrm>
          <a:custGeom>
            <a:avLst/>
            <a:gdLst/>
            <a:ahLst/>
            <a:cxnLst>
              <a:cxn ang="0">
                <a:pos x="wd2" y="hd2"/>
              </a:cxn>
              <a:cxn ang="5400000">
                <a:pos x="wd2" y="hd2"/>
              </a:cxn>
              <a:cxn ang="10800000">
                <a:pos x="wd2" y="hd2"/>
              </a:cxn>
              <a:cxn ang="16200000">
                <a:pos x="wd2" y="hd2"/>
              </a:cxn>
            </a:cxnLst>
            <a:rect l="0" t="0" r="r" b="b"/>
            <a:pathLst>
              <a:path w="21600" h="21600" extrusionOk="0">
                <a:moveTo>
                  <a:pt x="256" y="3422"/>
                </a:moveTo>
                <a:lnTo>
                  <a:pt x="505" y="3422"/>
                </a:lnTo>
                <a:cubicBezTo>
                  <a:pt x="904" y="3422"/>
                  <a:pt x="991" y="6683"/>
                  <a:pt x="991" y="10800"/>
                </a:cubicBezTo>
                <a:cubicBezTo>
                  <a:pt x="991" y="14917"/>
                  <a:pt x="904" y="18178"/>
                  <a:pt x="505" y="18178"/>
                </a:cubicBezTo>
                <a:lnTo>
                  <a:pt x="256" y="18178"/>
                </a:lnTo>
                <a:lnTo>
                  <a:pt x="256" y="3422"/>
                </a:lnTo>
                <a:close/>
                <a:moveTo>
                  <a:pt x="0" y="21119"/>
                </a:moveTo>
                <a:lnTo>
                  <a:pt x="603" y="21119"/>
                </a:lnTo>
                <a:cubicBezTo>
                  <a:pt x="1051" y="21119"/>
                  <a:pt x="1243" y="16467"/>
                  <a:pt x="1243" y="10800"/>
                </a:cubicBezTo>
                <a:cubicBezTo>
                  <a:pt x="1243" y="5133"/>
                  <a:pt x="1051" y="535"/>
                  <a:pt x="603" y="535"/>
                </a:cubicBezTo>
                <a:lnTo>
                  <a:pt x="0" y="535"/>
                </a:lnTo>
                <a:lnTo>
                  <a:pt x="0" y="21119"/>
                </a:lnTo>
                <a:close/>
                <a:moveTo>
                  <a:pt x="1503" y="21119"/>
                </a:moveTo>
                <a:lnTo>
                  <a:pt x="2561" y="21119"/>
                </a:lnTo>
                <a:lnTo>
                  <a:pt x="2561" y="17964"/>
                </a:lnTo>
                <a:lnTo>
                  <a:pt x="1755" y="17964"/>
                </a:lnTo>
                <a:lnTo>
                  <a:pt x="1755" y="11976"/>
                </a:lnTo>
                <a:lnTo>
                  <a:pt x="2486" y="11976"/>
                </a:lnTo>
                <a:lnTo>
                  <a:pt x="2486" y="9036"/>
                </a:lnTo>
                <a:lnTo>
                  <a:pt x="1755" y="9036"/>
                </a:lnTo>
                <a:lnTo>
                  <a:pt x="1755" y="3636"/>
                </a:lnTo>
                <a:lnTo>
                  <a:pt x="2546" y="3636"/>
                </a:lnTo>
                <a:lnTo>
                  <a:pt x="2546" y="535"/>
                </a:lnTo>
                <a:lnTo>
                  <a:pt x="1503" y="535"/>
                </a:lnTo>
                <a:lnTo>
                  <a:pt x="1503" y="21119"/>
                </a:lnTo>
                <a:close/>
                <a:moveTo>
                  <a:pt x="2810" y="21119"/>
                </a:moveTo>
                <a:lnTo>
                  <a:pt x="3062" y="21119"/>
                </a:lnTo>
                <a:lnTo>
                  <a:pt x="3062" y="11976"/>
                </a:lnTo>
                <a:lnTo>
                  <a:pt x="3721" y="11976"/>
                </a:lnTo>
                <a:lnTo>
                  <a:pt x="3721" y="9036"/>
                </a:lnTo>
                <a:lnTo>
                  <a:pt x="3062" y="9036"/>
                </a:lnTo>
                <a:lnTo>
                  <a:pt x="3062" y="3636"/>
                </a:lnTo>
                <a:lnTo>
                  <a:pt x="3812" y="3636"/>
                </a:lnTo>
                <a:lnTo>
                  <a:pt x="3812" y="535"/>
                </a:lnTo>
                <a:lnTo>
                  <a:pt x="2810" y="535"/>
                </a:lnTo>
                <a:lnTo>
                  <a:pt x="2810" y="21119"/>
                </a:lnTo>
                <a:close/>
                <a:moveTo>
                  <a:pt x="4019" y="21119"/>
                </a:moveTo>
                <a:lnTo>
                  <a:pt x="5077" y="21119"/>
                </a:lnTo>
                <a:lnTo>
                  <a:pt x="5077" y="17964"/>
                </a:lnTo>
                <a:lnTo>
                  <a:pt x="4275" y="17964"/>
                </a:lnTo>
                <a:lnTo>
                  <a:pt x="4275" y="11976"/>
                </a:lnTo>
                <a:lnTo>
                  <a:pt x="5005" y="11976"/>
                </a:lnTo>
                <a:lnTo>
                  <a:pt x="5005" y="9036"/>
                </a:lnTo>
                <a:lnTo>
                  <a:pt x="4275" y="9036"/>
                </a:lnTo>
                <a:lnTo>
                  <a:pt x="4275" y="3636"/>
                </a:lnTo>
                <a:lnTo>
                  <a:pt x="5062" y="3636"/>
                </a:lnTo>
                <a:lnTo>
                  <a:pt x="5062" y="535"/>
                </a:lnTo>
                <a:lnTo>
                  <a:pt x="4019" y="535"/>
                </a:lnTo>
                <a:lnTo>
                  <a:pt x="4019" y="21119"/>
                </a:lnTo>
                <a:close/>
                <a:moveTo>
                  <a:pt x="5322" y="21119"/>
                </a:moveTo>
                <a:lnTo>
                  <a:pt x="5563" y="21119"/>
                </a:lnTo>
                <a:lnTo>
                  <a:pt x="5563" y="5935"/>
                </a:lnTo>
                <a:lnTo>
                  <a:pt x="5570" y="5935"/>
                </a:lnTo>
                <a:lnTo>
                  <a:pt x="6230" y="21119"/>
                </a:lnTo>
                <a:lnTo>
                  <a:pt x="6497" y="21119"/>
                </a:lnTo>
                <a:lnTo>
                  <a:pt x="6497" y="535"/>
                </a:lnTo>
                <a:lnTo>
                  <a:pt x="6256" y="535"/>
                </a:lnTo>
                <a:lnTo>
                  <a:pt x="6256" y="15665"/>
                </a:lnTo>
                <a:lnTo>
                  <a:pt x="6252" y="15665"/>
                </a:lnTo>
                <a:lnTo>
                  <a:pt x="5589" y="535"/>
                </a:lnTo>
                <a:lnTo>
                  <a:pt x="5322" y="535"/>
                </a:lnTo>
                <a:lnTo>
                  <a:pt x="5322" y="21119"/>
                </a:lnTo>
                <a:close/>
                <a:moveTo>
                  <a:pt x="8064" y="7057"/>
                </a:moveTo>
                <a:cubicBezTo>
                  <a:pt x="8034" y="2620"/>
                  <a:pt x="7774" y="53"/>
                  <a:pt x="7446" y="0"/>
                </a:cubicBezTo>
                <a:cubicBezTo>
                  <a:pt x="7013" y="0"/>
                  <a:pt x="6753" y="4919"/>
                  <a:pt x="6753" y="10800"/>
                </a:cubicBezTo>
                <a:cubicBezTo>
                  <a:pt x="6753" y="16681"/>
                  <a:pt x="7013" y="21600"/>
                  <a:pt x="7446" y="21600"/>
                </a:cubicBezTo>
                <a:cubicBezTo>
                  <a:pt x="7800" y="21600"/>
                  <a:pt x="8045" y="18178"/>
                  <a:pt x="8064" y="13259"/>
                </a:cubicBezTo>
                <a:lnTo>
                  <a:pt x="7815" y="13259"/>
                </a:lnTo>
                <a:cubicBezTo>
                  <a:pt x="7796" y="16253"/>
                  <a:pt x="7672" y="18659"/>
                  <a:pt x="7446" y="18659"/>
                </a:cubicBezTo>
                <a:cubicBezTo>
                  <a:pt x="7137" y="18659"/>
                  <a:pt x="7005" y="14756"/>
                  <a:pt x="7005" y="10800"/>
                </a:cubicBezTo>
                <a:cubicBezTo>
                  <a:pt x="7005" y="6844"/>
                  <a:pt x="7137" y="2941"/>
                  <a:pt x="7446" y="2941"/>
                </a:cubicBezTo>
                <a:cubicBezTo>
                  <a:pt x="7657" y="2941"/>
                  <a:pt x="7766" y="4705"/>
                  <a:pt x="7808" y="7057"/>
                </a:cubicBezTo>
                <a:lnTo>
                  <a:pt x="8064" y="7057"/>
                </a:lnTo>
                <a:close/>
                <a:moveTo>
                  <a:pt x="8324" y="21119"/>
                </a:moveTo>
                <a:lnTo>
                  <a:pt x="9382" y="21119"/>
                </a:lnTo>
                <a:lnTo>
                  <a:pt x="9382" y="17964"/>
                </a:lnTo>
                <a:lnTo>
                  <a:pt x="8576" y="17964"/>
                </a:lnTo>
                <a:lnTo>
                  <a:pt x="8576" y="11976"/>
                </a:lnTo>
                <a:lnTo>
                  <a:pt x="9307" y="11976"/>
                </a:lnTo>
                <a:lnTo>
                  <a:pt x="9307" y="9036"/>
                </a:lnTo>
                <a:lnTo>
                  <a:pt x="8576" y="9036"/>
                </a:lnTo>
                <a:lnTo>
                  <a:pt x="8576" y="3636"/>
                </a:lnTo>
                <a:lnTo>
                  <a:pt x="9367" y="3636"/>
                </a:lnTo>
                <a:lnTo>
                  <a:pt x="9367" y="535"/>
                </a:lnTo>
                <a:lnTo>
                  <a:pt x="8324" y="535"/>
                </a:lnTo>
                <a:lnTo>
                  <a:pt x="8324" y="21119"/>
                </a:lnTo>
                <a:close/>
                <a:moveTo>
                  <a:pt x="10685" y="4063"/>
                </a:moveTo>
                <a:lnTo>
                  <a:pt x="10693" y="4063"/>
                </a:lnTo>
                <a:lnTo>
                  <a:pt x="10911" y="12885"/>
                </a:lnTo>
                <a:lnTo>
                  <a:pt x="10467" y="12885"/>
                </a:lnTo>
                <a:lnTo>
                  <a:pt x="10685" y="4063"/>
                </a:lnTo>
                <a:close/>
                <a:moveTo>
                  <a:pt x="10000" y="21119"/>
                </a:moveTo>
                <a:lnTo>
                  <a:pt x="10260" y="21119"/>
                </a:lnTo>
                <a:lnTo>
                  <a:pt x="10399" y="15665"/>
                </a:lnTo>
                <a:lnTo>
                  <a:pt x="10975" y="15665"/>
                </a:lnTo>
                <a:lnTo>
                  <a:pt x="11111" y="21119"/>
                </a:lnTo>
                <a:lnTo>
                  <a:pt x="11386" y="21119"/>
                </a:lnTo>
                <a:lnTo>
                  <a:pt x="10824" y="535"/>
                </a:lnTo>
                <a:lnTo>
                  <a:pt x="10557" y="535"/>
                </a:lnTo>
                <a:lnTo>
                  <a:pt x="10000" y="21119"/>
                </a:lnTo>
                <a:close/>
                <a:moveTo>
                  <a:pt x="11555" y="21119"/>
                </a:moveTo>
                <a:lnTo>
                  <a:pt x="11796" y="21119"/>
                </a:lnTo>
                <a:lnTo>
                  <a:pt x="11796" y="5935"/>
                </a:lnTo>
                <a:lnTo>
                  <a:pt x="11800" y="5935"/>
                </a:lnTo>
                <a:lnTo>
                  <a:pt x="12463" y="21119"/>
                </a:lnTo>
                <a:lnTo>
                  <a:pt x="12730" y="21119"/>
                </a:lnTo>
                <a:lnTo>
                  <a:pt x="12730" y="535"/>
                </a:lnTo>
                <a:lnTo>
                  <a:pt x="12489" y="535"/>
                </a:lnTo>
                <a:lnTo>
                  <a:pt x="12489" y="15665"/>
                </a:lnTo>
                <a:lnTo>
                  <a:pt x="12485" y="15665"/>
                </a:lnTo>
                <a:lnTo>
                  <a:pt x="11823" y="535"/>
                </a:lnTo>
                <a:lnTo>
                  <a:pt x="11555" y="535"/>
                </a:lnTo>
                <a:lnTo>
                  <a:pt x="11555" y="21119"/>
                </a:lnTo>
                <a:close/>
                <a:moveTo>
                  <a:pt x="13314" y="3422"/>
                </a:moveTo>
                <a:lnTo>
                  <a:pt x="13563" y="3422"/>
                </a:lnTo>
                <a:cubicBezTo>
                  <a:pt x="13962" y="3422"/>
                  <a:pt x="14045" y="6683"/>
                  <a:pt x="14045" y="10800"/>
                </a:cubicBezTo>
                <a:cubicBezTo>
                  <a:pt x="14045" y="14917"/>
                  <a:pt x="13962" y="18178"/>
                  <a:pt x="13563" y="18178"/>
                </a:cubicBezTo>
                <a:lnTo>
                  <a:pt x="13314" y="18178"/>
                </a:lnTo>
                <a:lnTo>
                  <a:pt x="13314" y="3422"/>
                </a:lnTo>
                <a:close/>
                <a:moveTo>
                  <a:pt x="13058" y="21119"/>
                </a:moveTo>
                <a:lnTo>
                  <a:pt x="13661" y="21119"/>
                </a:lnTo>
                <a:cubicBezTo>
                  <a:pt x="14109" y="21119"/>
                  <a:pt x="14301" y="16467"/>
                  <a:pt x="14301" y="10800"/>
                </a:cubicBezTo>
                <a:cubicBezTo>
                  <a:pt x="14301" y="5133"/>
                  <a:pt x="14109" y="535"/>
                  <a:pt x="13661" y="535"/>
                </a:cubicBezTo>
                <a:lnTo>
                  <a:pt x="13058" y="535"/>
                </a:lnTo>
                <a:lnTo>
                  <a:pt x="13058" y="21119"/>
                </a:lnTo>
                <a:close/>
                <a:moveTo>
                  <a:pt x="15005" y="14222"/>
                </a:moveTo>
                <a:cubicBezTo>
                  <a:pt x="15009" y="19354"/>
                  <a:pt x="15276" y="21600"/>
                  <a:pt x="15608" y="21600"/>
                </a:cubicBezTo>
                <a:cubicBezTo>
                  <a:pt x="15898" y="21600"/>
                  <a:pt x="16184" y="19729"/>
                  <a:pt x="16184" y="15131"/>
                </a:cubicBezTo>
                <a:cubicBezTo>
                  <a:pt x="16184" y="12992"/>
                  <a:pt x="16094" y="10693"/>
                  <a:pt x="15902" y="9891"/>
                </a:cubicBezTo>
                <a:cubicBezTo>
                  <a:pt x="15826" y="9570"/>
                  <a:pt x="15506" y="8394"/>
                  <a:pt x="15483" y="8287"/>
                </a:cubicBezTo>
                <a:cubicBezTo>
                  <a:pt x="15382" y="7913"/>
                  <a:pt x="15310" y="7057"/>
                  <a:pt x="15310" y="5614"/>
                </a:cubicBezTo>
                <a:cubicBezTo>
                  <a:pt x="15310" y="3582"/>
                  <a:pt x="15461" y="2941"/>
                  <a:pt x="15578" y="2941"/>
                </a:cubicBezTo>
                <a:cubicBezTo>
                  <a:pt x="15755" y="2941"/>
                  <a:pt x="15879" y="3956"/>
                  <a:pt x="15890" y="6576"/>
                </a:cubicBezTo>
                <a:lnTo>
                  <a:pt x="16146" y="6576"/>
                </a:lnTo>
                <a:cubicBezTo>
                  <a:pt x="16146" y="2299"/>
                  <a:pt x="15890" y="0"/>
                  <a:pt x="15589" y="0"/>
                </a:cubicBezTo>
                <a:cubicBezTo>
                  <a:pt x="15325" y="0"/>
                  <a:pt x="15058" y="1925"/>
                  <a:pt x="15058" y="6095"/>
                </a:cubicBezTo>
                <a:cubicBezTo>
                  <a:pt x="15058" y="8234"/>
                  <a:pt x="15129" y="10319"/>
                  <a:pt x="15378" y="11281"/>
                </a:cubicBezTo>
                <a:cubicBezTo>
                  <a:pt x="15578" y="12083"/>
                  <a:pt x="15709" y="12457"/>
                  <a:pt x="15811" y="12992"/>
                </a:cubicBezTo>
                <a:cubicBezTo>
                  <a:pt x="15871" y="13313"/>
                  <a:pt x="15932" y="13954"/>
                  <a:pt x="15932" y="15558"/>
                </a:cubicBezTo>
                <a:cubicBezTo>
                  <a:pt x="15932" y="17109"/>
                  <a:pt x="15849" y="18659"/>
                  <a:pt x="15627" y="18659"/>
                </a:cubicBezTo>
                <a:cubicBezTo>
                  <a:pt x="15423" y="18659"/>
                  <a:pt x="15257" y="17430"/>
                  <a:pt x="15257" y="14222"/>
                </a:cubicBezTo>
                <a:lnTo>
                  <a:pt x="15005" y="14222"/>
                </a:lnTo>
                <a:close/>
                <a:moveTo>
                  <a:pt x="16692" y="3422"/>
                </a:moveTo>
                <a:lnTo>
                  <a:pt x="17069" y="3422"/>
                </a:lnTo>
                <a:cubicBezTo>
                  <a:pt x="17201" y="3422"/>
                  <a:pt x="17318" y="4117"/>
                  <a:pt x="17318" y="6844"/>
                </a:cubicBezTo>
                <a:cubicBezTo>
                  <a:pt x="17318" y="9463"/>
                  <a:pt x="17178" y="10265"/>
                  <a:pt x="17065" y="10265"/>
                </a:cubicBezTo>
                <a:lnTo>
                  <a:pt x="16692" y="10265"/>
                </a:lnTo>
                <a:lnTo>
                  <a:pt x="16692" y="3422"/>
                </a:lnTo>
                <a:close/>
                <a:moveTo>
                  <a:pt x="16440" y="21119"/>
                </a:moveTo>
                <a:lnTo>
                  <a:pt x="16692" y="21119"/>
                </a:lnTo>
                <a:lnTo>
                  <a:pt x="16692" y="13206"/>
                </a:lnTo>
                <a:lnTo>
                  <a:pt x="17080" y="13206"/>
                </a:lnTo>
                <a:cubicBezTo>
                  <a:pt x="17495" y="13259"/>
                  <a:pt x="17574" y="9463"/>
                  <a:pt x="17574" y="6897"/>
                </a:cubicBezTo>
                <a:cubicBezTo>
                  <a:pt x="17574" y="4331"/>
                  <a:pt x="17495" y="535"/>
                  <a:pt x="17080" y="535"/>
                </a:cubicBezTo>
                <a:lnTo>
                  <a:pt x="16440" y="535"/>
                </a:lnTo>
                <a:lnTo>
                  <a:pt x="16440" y="21119"/>
                </a:lnTo>
                <a:close/>
                <a:moveTo>
                  <a:pt x="18233" y="4063"/>
                </a:moveTo>
                <a:lnTo>
                  <a:pt x="18237" y="4063"/>
                </a:lnTo>
                <a:lnTo>
                  <a:pt x="18455" y="12885"/>
                </a:lnTo>
                <a:lnTo>
                  <a:pt x="18011" y="12885"/>
                </a:lnTo>
                <a:lnTo>
                  <a:pt x="18233" y="4063"/>
                </a:lnTo>
                <a:close/>
                <a:moveTo>
                  <a:pt x="17544" y="21119"/>
                </a:moveTo>
                <a:lnTo>
                  <a:pt x="17807" y="21119"/>
                </a:lnTo>
                <a:lnTo>
                  <a:pt x="17943" y="15665"/>
                </a:lnTo>
                <a:lnTo>
                  <a:pt x="18523" y="15665"/>
                </a:lnTo>
                <a:lnTo>
                  <a:pt x="18658" y="21119"/>
                </a:lnTo>
                <a:lnTo>
                  <a:pt x="18930" y="21119"/>
                </a:lnTo>
                <a:lnTo>
                  <a:pt x="18372" y="535"/>
                </a:lnTo>
                <a:lnTo>
                  <a:pt x="18101" y="535"/>
                </a:lnTo>
                <a:lnTo>
                  <a:pt x="17544" y="21119"/>
                </a:lnTo>
                <a:close/>
                <a:moveTo>
                  <a:pt x="20282" y="7057"/>
                </a:moveTo>
                <a:cubicBezTo>
                  <a:pt x="20252" y="2620"/>
                  <a:pt x="19992" y="53"/>
                  <a:pt x="19664" y="0"/>
                </a:cubicBezTo>
                <a:cubicBezTo>
                  <a:pt x="19231" y="0"/>
                  <a:pt x="18971" y="4919"/>
                  <a:pt x="18971" y="10800"/>
                </a:cubicBezTo>
                <a:cubicBezTo>
                  <a:pt x="18971" y="16681"/>
                  <a:pt x="19231" y="21600"/>
                  <a:pt x="19664" y="21600"/>
                </a:cubicBezTo>
                <a:cubicBezTo>
                  <a:pt x="20018" y="21600"/>
                  <a:pt x="20263" y="18178"/>
                  <a:pt x="20282" y="13259"/>
                </a:cubicBezTo>
                <a:lnTo>
                  <a:pt x="20037" y="13259"/>
                </a:lnTo>
                <a:cubicBezTo>
                  <a:pt x="20014" y="16253"/>
                  <a:pt x="19890" y="18659"/>
                  <a:pt x="19664" y="18659"/>
                </a:cubicBezTo>
                <a:cubicBezTo>
                  <a:pt x="19355" y="18659"/>
                  <a:pt x="19223" y="14756"/>
                  <a:pt x="19223" y="10800"/>
                </a:cubicBezTo>
                <a:cubicBezTo>
                  <a:pt x="19223" y="6844"/>
                  <a:pt x="19355" y="2941"/>
                  <a:pt x="19664" y="2941"/>
                </a:cubicBezTo>
                <a:cubicBezTo>
                  <a:pt x="19879" y="2941"/>
                  <a:pt x="19984" y="4705"/>
                  <a:pt x="20026" y="7057"/>
                </a:cubicBezTo>
                <a:lnTo>
                  <a:pt x="20282" y="7057"/>
                </a:lnTo>
                <a:close/>
                <a:moveTo>
                  <a:pt x="20542" y="21119"/>
                </a:moveTo>
                <a:lnTo>
                  <a:pt x="21600" y="21119"/>
                </a:lnTo>
                <a:lnTo>
                  <a:pt x="21600" y="17964"/>
                </a:lnTo>
                <a:lnTo>
                  <a:pt x="20794" y="17964"/>
                </a:lnTo>
                <a:lnTo>
                  <a:pt x="20794" y="11976"/>
                </a:lnTo>
                <a:lnTo>
                  <a:pt x="21528" y="11976"/>
                </a:lnTo>
                <a:lnTo>
                  <a:pt x="21528" y="9036"/>
                </a:lnTo>
                <a:lnTo>
                  <a:pt x="20794" y="9036"/>
                </a:lnTo>
                <a:lnTo>
                  <a:pt x="20794" y="3636"/>
                </a:lnTo>
                <a:lnTo>
                  <a:pt x="21585" y="3636"/>
                </a:lnTo>
                <a:lnTo>
                  <a:pt x="21585" y="535"/>
                </a:lnTo>
                <a:lnTo>
                  <a:pt x="20542" y="535"/>
                </a:lnTo>
                <a:lnTo>
                  <a:pt x="20542" y="21119"/>
                </a:lnTo>
                <a:close/>
              </a:path>
            </a:pathLst>
          </a:custGeom>
          <a:solidFill>
            <a:srgbClr val="000091"/>
          </a:solidFill>
          <a:ln w="12700">
            <a:miter lim="400000"/>
          </a:ln>
        </p:spPr>
        <p:txBody>
          <a:bodyPr lIns="45718" tIns="45718" rIns="45718" bIns="45718"/>
          <a:lstStyle/>
          <a:p>
            <a:pPr>
              <a:defRPr>
                <a:latin typeface="+mj-lt"/>
                <a:ea typeface="+mj-ea"/>
                <a:cs typeface="+mj-cs"/>
                <a:sym typeface="Arial"/>
              </a:defRPr>
            </a:pPr>
            <a:endParaRPr/>
          </a:p>
        </p:txBody>
      </p:sp>
      <p:sp>
        <p:nvSpPr>
          <p:cNvPr id="104" name="Numéro de diapositive"/>
          <p:cNvSpPr txBox="1">
            <a:spLocks noGrp="1"/>
          </p:cNvSpPr>
          <p:nvPr>
            <p:ph type="sldNum" sz="quarter" idx="2"/>
          </p:nvPr>
        </p:nvSpPr>
        <p:spPr>
          <a:xfrm>
            <a:off x="8459036" y="4783499"/>
            <a:ext cx="307302" cy="290533"/>
          </a:xfrm>
          <a:prstGeom prst="rect">
            <a:avLst/>
          </a:prstGeom>
        </p:spPr>
        <p:txBody>
          <a:bodyPr lIns="34290" tIns="34290" rIns="34290" bIns="34290"/>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amp; CONTENT">
    <p:spTree>
      <p:nvGrpSpPr>
        <p:cNvPr id="1" name=""/>
        <p:cNvGrpSpPr/>
        <p:nvPr/>
      </p:nvGrpSpPr>
      <p:grpSpPr>
        <a:xfrm>
          <a:off x="0" y="0"/>
          <a:ext cx="0" cy="0"/>
          <a:chOff x="0" y="0"/>
          <a:chExt cx="0" cy="0"/>
        </a:xfrm>
      </p:grpSpPr>
      <p:sp>
        <p:nvSpPr>
          <p:cNvPr id="111" name="Texte du titre"/>
          <p:cNvSpPr txBox="1">
            <a:spLocks noGrp="1"/>
          </p:cNvSpPr>
          <p:nvPr>
            <p:ph type="title"/>
          </p:nvPr>
        </p:nvSpPr>
        <p:spPr>
          <a:xfrm>
            <a:off x="396000" y="323998"/>
            <a:ext cx="8352002" cy="810002"/>
          </a:xfrm>
          <a:prstGeom prst="rect">
            <a:avLst/>
          </a:prstGeom>
        </p:spPr>
        <p:txBody>
          <a:bodyPr lIns="45699" tIns="45699" rIns="45699" bIns="45699" anchor="ctr"/>
          <a:lstStyle>
            <a:lvl1pPr algn="ctr"/>
          </a:lstStyle>
          <a:p>
            <a:r>
              <a:t>Texte du titre</a:t>
            </a:r>
          </a:p>
        </p:txBody>
      </p:sp>
      <p:sp>
        <p:nvSpPr>
          <p:cNvPr id="112" name="Texte niveau 1…"/>
          <p:cNvSpPr txBox="1">
            <a:spLocks noGrp="1"/>
          </p:cNvSpPr>
          <p:nvPr>
            <p:ph type="body" sz="quarter" idx="1"/>
          </p:nvPr>
        </p:nvSpPr>
        <p:spPr>
          <a:xfrm>
            <a:off x="396000" y="728999"/>
            <a:ext cx="8352002" cy="405002"/>
          </a:xfrm>
          <a:prstGeom prst="rect">
            <a:avLst/>
          </a:prstGeom>
        </p:spPr>
        <p:txBody>
          <a:bodyPr lIns="45699" tIns="45699" rIns="45699" bIns="45699"/>
          <a:lstStyle>
            <a:lvl1pPr indent="171450">
              <a:spcBef>
                <a:spcPts val="300"/>
              </a:spcBef>
              <a:defRPr sz="1500">
                <a:solidFill>
                  <a:srgbClr val="7F7F7F"/>
                </a:solidFill>
              </a:defRPr>
            </a:lvl1pPr>
            <a:lvl2pPr marL="857250" indent="-428625">
              <a:spcBef>
                <a:spcPts val="300"/>
              </a:spcBef>
              <a:buSzPts val="1500"/>
              <a:buChar char="–"/>
              <a:defRPr sz="1500">
                <a:solidFill>
                  <a:srgbClr val="7F7F7F"/>
                </a:solidFill>
              </a:defRPr>
            </a:lvl2pPr>
            <a:lvl3pPr marL="1253728" indent="-482202">
              <a:spcBef>
                <a:spcPts val="300"/>
              </a:spcBef>
              <a:buSzPts val="1500"/>
              <a:defRPr sz="1500">
                <a:solidFill>
                  <a:srgbClr val="7F7F7F"/>
                </a:solidFill>
              </a:defRPr>
            </a:lvl3pPr>
            <a:lvl4pPr marL="1665514" indent="-551089">
              <a:spcBef>
                <a:spcPts val="300"/>
              </a:spcBef>
              <a:buSzPts val="1500"/>
              <a:buChar char="–"/>
              <a:defRPr sz="1500">
                <a:solidFill>
                  <a:srgbClr val="7F7F7F"/>
                </a:solidFill>
              </a:defRPr>
            </a:lvl4pPr>
            <a:lvl5pPr marL="2008414" indent="-551089">
              <a:spcBef>
                <a:spcPts val="300"/>
              </a:spcBef>
              <a:buSzPts val="1500"/>
              <a:buChar char="»"/>
              <a:defRPr sz="1500">
                <a:solidFill>
                  <a:srgbClr val="7F7F7F"/>
                </a:solidFill>
              </a:defRPr>
            </a:lvl5pPr>
          </a:lstStyle>
          <a:p>
            <a:r>
              <a:t>Texte niveau 1</a:t>
            </a:r>
          </a:p>
          <a:p>
            <a:pPr lvl="1"/>
            <a:r>
              <a:t>Texte niveau 2</a:t>
            </a:r>
          </a:p>
          <a:p>
            <a:pPr lvl="2"/>
            <a:r>
              <a:t>Texte niveau 3</a:t>
            </a:r>
          </a:p>
          <a:p>
            <a:pPr lvl="3"/>
            <a:r>
              <a:t>Texte niveau 4</a:t>
            </a:r>
          </a:p>
          <a:p>
            <a:pPr lvl="4"/>
            <a:r>
              <a:t>Texte niveau 5</a:t>
            </a:r>
          </a:p>
        </p:txBody>
      </p:sp>
      <p:sp>
        <p:nvSpPr>
          <p:cNvPr id="113" name="Google Shape;24;p27"/>
          <p:cNvSpPr txBox="1">
            <a:spLocks noGrp="1"/>
          </p:cNvSpPr>
          <p:nvPr>
            <p:ph type="body" idx="21"/>
          </p:nvPr>
        </p:nvSpPr>
        <p:spPr>
          <a:xfrm>
            <a:off x="457200" y="1200151"/>
            <a:ext cx="8229600" cy="3394472"/>
          </a:xfrm>
          <a:prstGeom prst="rect">
            <a:avLst/>
          </a:prstGeom>
        </p:spPr>
        <p:txBody>
          <a:bodyPr lIns="45699" tIns="45699" rIns="45699" bIns="45699"/>
          <a:lstStyle/>
          <a:p>
            <a:endParaRPr/>
          </a:p>
        </p:txBody>
      </p:sp>
      <p:sp>
        <p:nvSpPr>
          <p:cNvPr id="114" name="Numéro de diapositive"/>
          <p:cNvSpPr txBox="1">
            <a:spLocks noGrp="1"/>
          </p:cNvSpPr>
          <p:nvPr>
            <p:ph type="sldNum" sz="quarter" idx="2"/>
          </p:nvPr>
        </p:nvSpPr>
        <p:spPr>
          <a:xfrm>
            <a:off x="8356681" y="4747509"/>
            <a:ext cx="330120" cy="313351"/>
          </a:xfrm>
          <a:prstGeom prst="rect">
            <a:avLst/>
          </a:prstGeom>
        </p:spPr>
        <p:txBody>
          <a:bodyPr lIns="45699" tIns="45699" rIns="45699" bIns="45699" anchor="ct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ntent and Object">
    <p:spTree>
      <p:nvGrpSpPr>
        <p:cNvPr id="1" name=""/>
        <p:cNvGrpSpPr/>
        <p:nvPr/>
      </p:nvGrpSpPr>
      <p:grpSpPr>
        <a:xfrm>
          <a:off x="0" y="0"/>
          <a:ext cx="0" cy="0"/>
          <a:chOff x="0" y="0"/>
          <a:chExt cx="0" cy="0"/>
        </a:xfrm>
      </p:grpSpPr>
      <p:sp>
        <p:nvSpPr>
          <p:cNvPr id="121" name="Texte niveau 1…"/>
          <p:cNvSpPr txBox="1">
            <a:spLocks noGrp="1"/>
          </p:cNvSpPr>
          <p:nvPr>
            <p:ph type="body" sz="half" idx="1"/>
          </p:nvPr>
        </p:nvSpPr>
        <p:spPr>
          <a:xfrm>
            <a:off x="628648" y="1369219"/>
            <a:ext cx="3996002" cy="2929828"/>
          </a:xfrm>
          <a:prstGeom prst="rect">
            <a:avLst/>
          </a:prstGeom>
        </p:spPr>
        <p:txBody>
          <a:bodyPr/>
          <a:lstStyle>
            <a:lvl1pPr>
              <a:spcBef>
                <a:spcPts val="1300"/>
              </a:spcBef>
            </a:lvl1pPr>
            <a:lvl2pPr>
              <a:spcBef>
                <a:spcPts val="1300"/>
              </a:spcBef>
            </a:lvl2pPr>
            <a:lvl3pPr>
              <a:spcBef>
                <a:spcPts val="1300"/>
              </a:spcBef>
            </a:lvl3pPr>
            <a:lvl4pPr>
              <a:spcBef>
                <a:spcPts val="1300"/>
              </a:spcBef>
            </a:lvl4pPr>
            <a:lvl5pPr>
              <a:spcBef>
                <a:spcPts val="1300"/>
              </a:spcBef>
            </a:lvl5pPr>
          </a:lstStyle>
          <a:p>
            <a:r>
              <a:t>Texte niveau 1</a:t>
            </a:r>
          </a:p>
          <a:p>
            <a:pPr lvl="1"/>
            <a:r>
              <a:t>Texte niveau 2</a:t>
            </a:r>
          </a:p>
          <a:p>
            <a:pPr lvl="2"/>
            <a:r>
              <a:t>Texte niveau 3</a:t>
            </a:r>
          </a:p>
          <a:p>
            <a:pPr lvl="3"/>
            <a:r>
              <a:t>Texte niveau 4</a:t>
            </a:r>
          </a:p>
          <a:p>
            <a:pPr lvl="4"/>
            <a:r>
              <a:t>Texte niveau 5</a:t>
            </a:r>
          </a:p>
        </p:txBody>
      </p:sp>
      <p:sp>
        <p:nvSpPr>
          <p:cNvPr id="122" name="Straight Connector 8"/>
          <p:cNvSpPr/>
          <p:nvPr/>
        </p:nvSpPr>
        <p:spPr>
          <a:xfrm flipH="1">
            <a:off x="628648" y="0"/>
            <a:ext cx="5" cy="957269"/>
          </a:xfrm>
          <a:prstGeom prst="line">
            <a:avLst/>
          </a:prstGeom>
          <a:ln w="28575">
            <a:solidFill>
              <a:schemeClr val="accent5"/>
            </a:solidFill>
          </a:ln>
        </p:spPr>
        <p:txBody>
          <a:bodyPr lIns="45718" tIns="45718" rIns="45718" bIns="45718"/>
          <a:lstStyle/>
          <a:p>
            <a:endParaRPr/>
          </a:p>
        </p:txBody>
      </p:sp>
      <p:sp>
        <p:nvSpPr>
          <p:cNvPr id="123" name="Texte du titre"/>
          <p:cNvSpPr txBox="1">
            <a:spLocks noGrp="1"/>
          </p:cNvSpPr>
          <p:nvPr>
            <p:ph type="title"/>
          </p:nvPr>
        </p:nvSpPr>
        <p:spPr>
          <a:xfrm>
            <a:off x="728040" y="362144"/>
            <a:ext cx="7886702" cy="586771"/>
          </a:xfrm>
          <a:prstGeom prst="rect">
            <a:avLst/>
          </a:prstGeom>
        </p:spPr>
        <p:txBody>
          <a:bodyPr anchor="b"/>
          <a:lstStyle/>
          <a:p>
            <a:r>
              <a:t>Texte du titre</a:t>
            </a:r>
          </a:p>
        </p:txBody>
      </p:sp>
      <p:sp>
        <p:nvSpPr>
          <p:cNvPr id="124" name="Numéro de diapositive"/>
          <p:cNvSpPr txBox="1">
            <a:spLocks noGrp="1"/>
          </p:cNvSpPr>
          <p:nvPr>
            <p:ph type="sldNum" sz="quarter" idx="2"/>
          </p:nvPr>
        </p:nvSpPr>
        <p:spPr>
          <a:xfrm>
            <a:off x="8459036" y="4783499"/>
            <a:ext cx="307302" cy="290533"/>
          </a:xfrm>
          <a:prstGeom prst="rect">
            <a:avLst/>
          </a:prstGeom>
        </p:spPr>
        <p:txBody>
          <a:bodyPr lIns="34290" tIns="34290" rIns="34290" bIns="34290"/>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pic>
        <p:nvPicPr>
          <p:cNvPr id="131" name="Image 11" descr="Image 11"/>
          <p:cNvPicPr>
            <a:picLocks noChangeAspect="1"/>
          </p:cNvPicPr>
          <p:nvPr/>
        </p:nvPicPr>
        <p:blipFill>
          <a:blip r:embed="rId2"/>
          <a:stretch>
            <a:fillRect/>
          </a:stretch>
        </p:blipFill>
        <p:spPr>
          <a:xfrm>
            <a:off x="-19289" y="0"/>
            <a:ext cx="9152692" cy="5152965"/>
          </a:xfrm>
          <a:prstGeom prst="rect">
            <a:avLst/>
          </a:prstGeom>
          <a:ln w="12700">
            <a:miter lim="400000"/>
          </a:ln>
        </p:spPr>
      </p:pic>
      <p:sp>
        <p:nvSpPr>
          <p:cNvPr id="132" name="Titre"/>
          <p:cNvSpPr txBox="1">
            <a:spLocks noGrp="1"/>
          </p:cNvSpPr>
          <p:nvPr>
            <p:ph type="title" hasCustomPrompt="1"/>
          </p:nvPr>
        </p:nvSpPr>
        <p:spPr>
          <a:prstGeom prst="rect">
            <a:avLst/>
          </a:prstGeom>
        </p:spPr>
        <p:txBody>
          <a:bodyPr/>
          <a:lstStyle/>
          <a:p>
            <a:r>
              <a:t>Titre</a:t>
            </a:r>
          </a:p>
        </p:txBody>
      </p:sp>
      <p:sp>
        <p:nvSpPr>
          <p:cNvPr id="133" name="Texte niveau 1…"/>
          <p:cNvSpPr txBox="1">
            <a:spLocks noGrp="1"/>
          </p:cNvSpPr>
          <p:nvPr>
            <p:ph type="body" idx="1" hasCustomPrompt="1"/>
          </p:nvPr>
        </p:nvSpPr>
        <p:spPr>
          <a:xfrm>
            <a:off x="359998" y="2027849"/>
            <a:ext cx="8424000" cy="2574001"/>
          </a:xfrm>
          <a:prstGeom prst="rect">
            <a:avLst/>
          </a:prstGeom>
        </p:spPr>
        <p:txBody>
          <a:bodyPr/>
          <a:lstStyle>
            <a:lvl2pPr marL="259999" indent="-79999"/>
            <a:lvl3pPr indent="-90000"/>
            <a:lvl4pPr marL="642857" indent="-102857"/>
            <a:lvl5pPr marL="858857" indent="-102857"/>
          </a:lstStyle>
          <a:p>
            <a:r>
              <a:t>Texte de niveau 1</a:t>
            </a:r>
          </a:p>
          <a:p>
            <a:pPr lvl="1"/>
            <a:endParaRPr/>
          </a:p>
          <a:p>
            <a:pPr lvl="2"/>
            <a:endParaRPr/>
          </a:p>
          <a:p>
            <a:pPr lvl="3"/>
            <a:endParaRPr/>
          </a:p>
          <a:p>
            <a:pPr lvl="4"/>
            <a:endParaRPr/>
          </a:p>
        </p:txBody>
      </p:sp>
      <p:sp>
        <p:nvSpPr>
          <p:cNvPr id="134" name="Espace réservé du texte 9"/>
          <p:cNvSpPr>
            <a:spLocks noGrp="1"/>
          </p:cNvSpPr>
          <p:nvPr>
            <p:ph type="body" sz="quarter" idx="21" hasCustomPrompt="1"/>
          </p:nvPr>
        </p:nvSpPr>
        <p:spPr>
          <a:xfrm>
            <a:off x="3563887" y="323999"/>
            <a:ext cx="5220113" cy="360001"/>
          </a:xfrm>
          <a:prstGeom prst="rect">
            <a:avLst/>
          </a:prstGeom>
        </p:spPr>
        <p:txBody>
          <a:bodyPr/>
          <a:lstStyle>
            <a:lvl1pPr marL="107999" indent="-107999" algn="r">
              <a:spcBef>
                <a:spcPts val="0"/>
              </a:spcBef>
              <a:buSzPct val="100000"/>
              <a:buAutoNum type="arabicPeriod"/>
              <a:defRPr sz="700" b="1"/>
            </a:lvl1pPr>
          </a:lstStyle>
          <a:p>
            <a:r>
              <a:t>Titre
Sous-titre</a:t>
            </a:r>
          </a:p>
        </p:txBody>
      </p:sp>
      <p:sp>
        <p:nvSpPr>
          <p:cNvPr id="135" name="Numéro de diapositive"/>
          <p:cNvSpPr txBox="1">
            <a:spLocks noGrp="1"/>
          </p:cNvSpPr>
          <p:nvPr>
            <p:ph type="sldNum" sz="quarter" idx="2"/>
          </p:nvPr>
        </p:nvSpPr>
        <p:spPr>
          <a:xfrm>
            <a:off x="8436175" y="4793698"/>
            <a:ext cx="330162" cy="313393"/>
          </a:xfrm>
          <a:prstGeom prst="rect">
            <a:avLst/>
          </a:prstGeom>
        </p:spPr>
        <p:txBody>
          <a:bodyPr lIns="45719" tIns="45719" rIns="45719" bIns="45719"/>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grpSp>
        <p:nvGrpSpPr>
          <p:cNvPr id="9" name="Groupe 8"/>
          <p:cNvGrpSpPr/>
          <p:nvPr userDrawn="1"/>
        </p:nvGrpSpPr>
        <p:grpSpPr>
          <a:xfrm>
            <a:off x="-8690" y="0"/>
            <a:ext cx="9152690" cy="5152965"/>
            <a:chOff x="-8690" y="0"/>
            <a:chExt cx="9152690" cy="5152965"/>
          </a:xfrm>
        </p:grpSpPr>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0" y="0"/>
              <a:ext cx="9152690" cy="5152965"/>
            </a:xfrm>
            <a:prstGeom prst="rect">
              <a:avLst/>
            </a:prstGeom>
          </p:spPr>
        </p:pic>
        <p:pic>
          <p:nvPicPr>
            <p:cNvPr id="2" name="Image 1"/>
            <p:cNvPicPr>
              <a:picLocks noChangeAspect="1"/>
            </p:cNvPicPr>
            <p:nvPr userDrawn="1"/>
          </p:nvPicPr>
          <p:blipFill>
            <a:blip r:embed="rId3"/>
            <a:stretch>
              <a:fillRect/>
            </a:stretch>
          </p:blipFill>
          <p:spPr>
            <a:xfrm>
              <a:off x="6300192" y="112518"/>
              <a:ext cx="2662792" cy="1336722"/>
            </a:xfrm>
            <a:prstGeom prst="rect">
              <a:avLst/>
            </a:prstGeom>
          </p:spPr>
        </p:pic>
      </p:grpSp>
      <p:sp>
        <p:nvSpPr>
          <p:cNvPr id="4" name="Espace réservé de la date 3"/>
          <p:cNvSpPr>
            <a:spLocks noGrp="1"/>
          </p:cNvSpPr>
          <p:nvPr userDrawn="1">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6" name="Espace réservé du numéro de diapositive 5"/>
          <p:cNvSpPr>
            <a:spLocks noGrp="1"/>
          </p:cNvSpPr>
          <p:nvPr userDrawn="1">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a:t>
            </a:fld>
            <a:endParaRPr lang="fr-FR"/>
          </a:p>
        </p:txBody>
      </p:sp>
      <p:sp>
        <p:nvSpPr>
          <p:cNvPr id="7" name="Titre 6"/>
          <p:cNvSpPr>
            <a:spLocks noGrp="1"/>
          </p:cNvSpPr>
          <p:nvPr userDrawn="1">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Tree>
    <p:extLst>
      <p:ext uri="{BB962C8B-B14F-4D97-AF65-F5344CB8AC3E}">
        <p14:creationId xmlns:p14="http://schemas.microsoft.com/office/powerpoint/2010/main" val="3432610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grpSp>
        <p:nvGrpSpPr>
          <p:cNvPr id="4" name="Groupe 3"/>
          <p:cNvGrpSpPr/>
          <p:nvPr userDrawn="1"/>
        </p:nvGrpSpPr>
        <p:grpSpPr>
          <a:xfrm>
            <a:off x="-22849" y="2302"/>
            <a:ext cx="9152690" cy="5152964"/>
            <a:chOff x="-22849" y="2302"/>
            <a:chExt cx="9152690" cy="5152964"/>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49" y="2302"/>
              <a:ext cx="9152690" cy="5152964"/>
            </a:xfrm>
            <a:prstGeom prst="rect">
              <a:avLst/>
            </a:prstGeom>
          </p:spPr>
        </p:pic>
        <p:pic>
          <p:nvPicPr>
            <p:cNvPr id="9" name="Image 8"/>
            <p:cNvPicPr>
              <a:picLocks noChangeAspect="1"/>
            </p:cNvPicPr>
            <p:nvPr userDrawn="1"/>
          </p:nvPicPr>
          <p:blipFill>
            <a:blip r:embed="rId3"/>
            <a:stretch>
              <a:fillRect/>
            </a:stretch>
          </p:blipFill>
          <p:spPr>
            <a:xfrm>
              <a:off x="1187624" y="123478"/>
              <a:ext cx="1164572" cy="584615"/>
            </a:xfrm>
            <a:prstGeom prst="rect">
              <a:avLst/>
            </a:prstGeom>
          </p:spPr>
        </p:pic>
      </p:grpSp>
      <p:sp>
        <p:nvSpPr>
          <p:cNvPr id="7" name="Titre 6"/>
          <p:cNvSpPr>
            <a:spLocks noGrp="1"/>
          </p:cNvSpPr>
          <p:nvPr userDrawn="1">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userDrawn="1">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userDrawn="1">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pic>
        <p:nvPicPr>
          <p:cNvPr id="12" name="Image 11"/>
          <p:cNvPicPr>
            <a:picLocks noChangeAspect="1"/>
          </p:cNvPicPr>
          <p:nvPr userDrawn="1"/>
        </p:nvPicPr>
        <p:blipFill>
          <a:blip r:embed="rId4"/>
          <a:stretch>
            <a:fillRect/>
          </a:stretch>
        </p:blipFill>
        <p:spPr>
          <a:xfrm>
            <a:off x="323528" y="1851671"/>
            <a:ext cx="1468036" cy="1516966"/>
          </a:xfrm>
          <a:prstGeom prst="rect">
            <a:avLst/>
          </a:prstGeom>
        </p:spPr>
      </p:pic>
      <p:sp>
        <p:nvSpPr>
          <p:cNvPr id="11" name="Espace réservé du texte 10"/>
          <p:cNvSpPr>
            <a:spLocks noGrp="1"/>
          </p:cNvSpPr>
          <p:nvPr userDrawn="1">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1641030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384045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100">
                <a:solidFill>
                  <a:schemeClr val="tx2"/>
                </a:solidFill>
              </a:defRPr>
            </a:lvl1pPr>
          </a:lstStyle>
          <a:p>
            <a:fld id="{733122C9-A0B9-462F-8757-0847AD287B63}"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lIns="68580" tIns="34290" rIns="68580" bIns="34290">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68580" tIns="34290" rIns="6858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51009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a:xfrm>
            <a:off x="8164286" y="4999430"/>
            <a:ext cx="957943" cy="123111"/>
          </a:xfrm>
        </p:spPr>
        <p:txBody>
          <a:bodyPr wrap="square" lIns="54000" tIns="0" rIns="54000" bIns="0">
            <a:spAutoFit/>
          </a:bodyPr>
          <a:lstStyle>
            <a:lvl1pPr algn="ctr">
              <a:defRPr lang="en-US" sz="800" smtClean="0">
                <a:solidFill>
                  <a:schemeClr val="bg1"/>
                </a:solidFill>
                <a:latin typeface="Arial" charset="0"/>
                <a:ea typeface="Arial" charset="0"/>
                <a:cs typeface="Arial" charset="0"/>
              </a:defRPr>
            </a:lvl1pPr>
          </a:lstStyle>
          <a:p>
            <a:fld id="{D57F1E4F-1CFF-5643-939E-02111984F565}" type="slidenum">
              <a:rPr lang="en-IE" smtClean="0"/>
              <a:pPr/>
              <a:t>‹#›</a:t>
            </a:fld>
            <a:endParaRPr lang="en-IE"/>
          </a:p>
        </p:txBody>
      </p:sp>
    </p:spTree>
    <p:extLst>
      <p:ext uri="{BB962C8B-B14F-4D97-AF65-F5344CB8AC3E}">
        <p14:creationId xmlns:p14="http://schemas.microsoft.com/office/powerpoint/2010/main" val="382568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Header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a:t>Click to edit header</a:t>
            </a:r>
            <a:endParaRPr lang="de-DE"/>
          </a:p>
        </p:txBody>
      </p:sp>
      <p:sp>
        <p:nvSpPr>
          <p:cNvPr id="3" name="Inhaltsplatzhalt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Date Placeholder 6"/>
          <p:cNvSpPr>
            <a:spLocks noGrp="1"/>
          </p:cNvSpPr>
          <p:nvPr>
            <p:ph type="dt" sz="half" idx="10"/>
          </p:nvPr>
        </p:nvSpPr>
        <p:spPr/>
        <p:txBody>
          <a:bodyPr lIns="68580" tIns="34290" rIns="68580" bIns="34290"/>
          <a:lstStyle/>
          <a:p>
            <a:endParaRPr lang="en-GB"/>
          </a:p>
        </p:txBody>
      </p:sp>
      <p:sp>
        <p:nvSpPr>
          <p:cNvPr id="8" name="Footer Placeholder 7"/>
          <p:cNvSpPr>
            <a:spLocks noGrp="1"/>
          </p:cNvSpPr>
          <p:nvPr>
            <p:ph type="ftr" sz="quarter" idx="11"/>
          </p:nvPr>
        </p:nvSpPr>
        <p:spPr>
          <a:xfrm>
            <a:off x="1677374" y="4833000"/>
            <a:ext cx="6222078" cy="162000"/>
          </a:xfrm>
          <a:prstGeom prst="rect">
            <a:avLst/>
          </a:prstGeom>
        </p:spPr>
        <p:txBody>
          <a:bodyPr lIns="68580" tIns="34290" rIns="68580" bIns="34290"/>
          <a:lstStyle/>
          <a:p>
            <a:r>
              <a:rPr lang="en-US"/>
              <a:t>EDF Governance | France | kick-off meeting |June 2021</a:t>
            </a:r>
            <a:endParaRPr lang="en-GB"/>
          </a:p>
        </p:txBody>
      </p:sp>
      <p:sp>
        <p:nvSpPr>
          <p:cNvPr id="9" name="Slide Number Placeholder 8"/>
          <p:cNvSpPr>
            <a:spLocks noGrp="1"/>
          </p:cNvSpPr>
          <p:nvPr>
            <p:ph type="sldNum" sz="quarter" idx="12"/>
          </p:nvPr>
        </p:nvSpPr>
        <p:spPr/>
        <p:txBody>
          <a:bodyPr lIns="68580" tIns="34290" rIns="68580" bIns="34290"/>
          <a:lstStyle/>
          <a:p>
            <a:fld id="{877C2003-2E6E-4ABC-B270-3E95A87ADF8A}" type="slidenum">
              <a:rPr lang="en-GB" smtClean="0"/>
              <a:t>‹#›</a:t>
            </a:fld>
            <a:endParaRPr lang="en-GB"/>
          </a:p>
        </p:txBody>
      </p:sp>
      <p:sp>
        <p:nvSpPr>
          <p:cNvPr id="12" name="Text Placeholder 10"/>
          <p:cNvSpPr>
            <a:spLocks noGrp="1"/>
          </p:cNvSpPr>
          <p:nvPr>
            <p:ph type="body" sz="quarter" idx="13" hasCustomPrompt="1"/>
          </p:nvPr>
        </p:nvSpPr>
        <p:spPr>
          <a:xfrm>
            <a:off x="6487003" y="249157"/>
            <a:ext cx="2450089" cy="108347"/>
          </a:xfrm>
        </p:spPr>
        <p:txBody>
          <a:bodyPr/>
          <a:lstStyle>
            <a:lvl1pPr marL="0" indent="0" algn="r">
              <a:buNone/>
              <a:defRPr sz="600">
                <a:solidFill>
                  <a:srgbClr val="FF0000"/>
                </a:solidFill>
              </a:defRPr>
            </a:lvl1pPr>
          </a:lstStyle>
          <a:p>
            <a:pPr lvl="0"/>
            <a:r>
              <a:rPr lang="en-US"/>
              <a:t>[Insert confidentiality here]</a:t>
            </a:r>
            <a:endParaRPr lang="en-GB"/>
          </a:p>
        </p:txBody>
      </p:sp>
      <p:grpSp>
        <p:nvGrpSpPr>
          <p:cNvPr id="11" name="Group 10"/>
          <p:cNvGrpSpPr>
            <a:grpSpLocks noChangeAspect="1"/>
          </p:cNvGrpSpPr>
          <p:nvPr/>
        </p:nvGrpSpPr>
        <p:grpSpPr bwMode="black">
          <a:xfrm>
            <a:off x="8138508" y="4847600"/>
            <a:ext cx="810000" cy="149955"/>
            <a:chOff x="830300" y="1716088"/>
            <a:chExt cx="10058401" cy="1862137"/>
          </a:xfrm>
          <a:solidFill>
            <a:schemeClr val="tx2"/>
          </a:solidFill>
        </p:grpSpPr>
        <p:sp>
          <p:nvSpPr>
            <p:cNvPr id="13" name="Freeform 5"/>
            <p:cNvSpPr>
              <a:spLocks/>
            </p:cNvSpPr>
            <p:nvPr/>
          </p:nvSpPr>
          <p:spPr bwMode="black">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6"/>
            <p:cNvSpPr>
              <a:spLocks noChangeArrowheads="1"/>
            </p:cNvSpPr>
            <p:nvPr/>
          </p:nvSpPr>
          <p:spPr bwMode="black">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p:nvSpPr>
          <p:spPr bwMode="black">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p:nvSpPr>
          <p:spPr bwMode="black">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p:nvSpPr>
          <p:spPr bwMode="black">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p:nvSpPr>
          <p:spPr bwMode="black">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Freeform 5"/>
          <p:cNvSpPr>
            <a:spLocks noChangeAspect="1" noEditPoints="1"/>
          </p:cNvSpPr>
          <p:nvPr/>
        </p:nvSpPr>
        <p:spPr bwMode="gray">
          <a:xfrm>
            <a:off x="359100" y="283500"/>
            <a:ext cx="920700" cy="64846"/>
          </a:xfrm>
          <a:custGeom>
            <a:avLst/>
            <a:gdLst>
              <a:gd name="T0" fmla="*/ 263 w 5735"/>
              <a:gd name="T1" fmla="*/ 202 h 404"/>
              <a:gd name="T2" fmla="*/ 0 w 5735"/>
              <a:gd name="T3" fmla="*/ 395 h 404"/>
              <a:gd name="T4" fmla="*/ 160 w 5735"/>
              <a:gd name="T5" fmla="*/ 10 h 404"/>
              <a:gd name="T6" fmla="*/ 399 w 5735"/>
              <a:gd name="T7" fmla="*/ 395 h 404"/>
              <a:gd name="T8" fmla="*/ 466 w 5735"/>
              <a:gd name="T9" fmla="*/ 224 h 404"/>
              <a:gd name="T10" fmla="*/ 466 w 5735"/>
              <a:gd name="T11" fmla="*/ 68 h 404"/>
              <a:gd name="T12" fmla="*/ 399 w 5735"/>
              <a:gd name="T13" fmla="*/ 395 h 404"/>
              <a:gd name="T14" fmla="*/ 813 w 5735"/>
              <a:gd name="T15" fmla="*/ 224 h 404"/>
              <a:gd name="T16" fmla="*/ 813 w 5735"/>
              <a:gd name="T17" fmla="*/ 68 h 404"/>
              <a:gd name="T18" fmla="*/ 746 w 5735"/>
              <a:gd name="T19" fmla="*/ 395 h 404"/>
              <a:gd name="T20" fmla="*/ 1348 w 5735"/>
              <a:gd name="T21" fmla="*/ 336 h 404"/>
              <a:gd name="T22" fmla="*/ 1329 w 5735"/>
              <a:gd name="T23" fmla="*/ 169 h 404"/>
              <a:gd name="T24" fmla="*/ 1344 w 5735"/>
              <a:gd name="T25" fmla="*/ 10 h 404"/>
              <a:gd name="T26" fmla="*/ 1413 w 5735"/>
              <a:gd name="T27" fmla="*/ 395 h 404"/>
              <a:gd name="T28" fmla="*/ 1654 w 5735"/>
              <a:gd name="T29" fmla="*/ 395 h 404"/>
              <a:gd name="T30" fmla="*/ 1661 w 5735"/>
              <a:gd name="T31" fmla="*/ 293 h 404"/>
              <a:gd name="T32" fmla="*/ 1413 w 5735"/>
              <a:gd name="T33" fmla="*/ 395 h 404"/>
              <a:gd name="T34" fmla="*/ 1793 w 5735"/>
              <a:gd name="T35" fmla="*/ 202 h 404"/>
              <a:gd name="T36" fmla="*/ 1977 w 5735"/>
              <a:gd name="T37" fmla="*/ 349 h 404"/>
              <a:gd name="T38" fmla="*/ 2141 w 5735"/>
              <a:gd name="T39" fmla="*/ 132 h 404"/>
              <a:gd name="T40" fmla="*/ 2491 w 5735"/>
              <a:gd name="T41" fmla="*/ 336 h 404"/>
              <a:gd name="T42" fmla="*/ 2471 w 5735"/>
              <a:gd name="T43" fmla="*/ 169 h 404"/>
              <a:gd name="T44" fmla="*/ 2487 w 5735"/>
              <a:gd name="T45" fmla="*/ 10 h 404"/>
              <a:gd name="T46" fmla="*/ 2837 w 5735"/>
              <a:gd name="T47" fmla="*/ 76 h 404"/>
              <a:gd name="T48" fmla="*/ 2837 w 5735"/>
              <a:gd name="T49" fmla="*/ 76 h 404"/>
              <a:gd name="T50" fmla="*/ 2761 w 5735"/>
              <a:gd name="T51" fmla="*/ 293 h 404"/>
              <a:gd name="T52" fmla="*/ 2874 w 5735"/>
              <a:gd name="T53" fmla="*/ 10 h 404"/>
              <a:gd name="T54" fmla="*/ 3068 w 5735"/>
              <a:gd name="T55" fmla="*/ 395 h 404"/>
              <a:gd name="T56" fmla="*/ 3309 w 5735"/>
              <a:gd name="T57" fmla="*/ 395 h 404"/>
              <a:gd name="T58" fmla="*/ 3316 w 5735"/>
              <a:gd name="T59" fmla="*/ 293 h 404"/>
              <a:gd name="T60" fmla="*/ 3068 w 5735"/>
              <a:gd name="T61" fmla="*/ 395 h 404"/>
              <a:gd name="T62" fmla="*/ 3729 w 5735"/>
              <a:gd name="T63" fmla="*/ 202 h 404"/>
              <a:gd name="T64" fmla="*/ 3467 w 5735"/>
              <a:gd name="T65" fmla="*/ 395 h 404"/>
              <a:gd name="T66" fmla="*/ 3627 w 5735"/>
              <a:gd name="T67" fmla="*/ 10 h 404"/>
              <a:gd name="T68" fmla="*/ 3984 w 5735"/>
              <a:gd name="T69" fmla="*/ 266 h 404"/>
              <a:gd name="T70" fmla="*/ 4111 w 5735"/>
              <a:gd name="T71" fmla="*/ 155 h 404"/>
              <a:gd name="T72" fmla="*/ 4287 w 5735"/>
              <a:gd name="T73" fmla="*/ 123 h 404"/>
              <a:gd name="T74" fmla="*/ 4198 w 5735"/>
              <a:gd name="T75" fmla="*/ 243 h 404"/>
              <a:gd name="T76" fmla="*/ 3984 w 5735"/>
              <a:gd name="T77" fmla="*/ 266 h 404"/>
              <a:gd name="T78" fmla="*/ 4598 w 5735"/>
              <a:gd name="T79" fmla="*/ 128 h 404"/>
              <a:gd name="T80" fmla="*/ 4365 w 5735"/>
              <a:gd name="T81" fmla="*/ 395 h 404"/>
              <a:gd name="T82" fmla="*/ 4535 w 5735"/>
              <a:gd name="T83" fmla="*/ 247 h 404"/>
              <a:gd name="T84" fmla="*/ 4365 w 5735"/>
              <a:gd name="T85" fmla="*/ 395 h 404"/>
              <a:gd name="T86" fmla="*/ 4900 w 5735"/>
              <a:gd name="T87" fmla="*/ 241 h 404"/>
              <a:gd name="T88" fmla="*/ 4658 w 5735"/>
              <a:gd name="T89" fmla="*/ 395 h 404"/>
              <a:gd name="T90" fmla="*/ 4954 w 5735"/>
              <a:gd name="T91" fmla="*/ 395 h 404"/>
              <a:gd name="T92" fmla="*/ 4658 w 5735"/>
              <a:gd name="T93" fmla="*/ 395 h 404"/>
              <a:gd name="T94" fmla="*/ 5037 w 5735"/>
              <a:gd name="T95" fmla="*/ 202 h 404"/>
              <a:gd name="T96" fmla="*/ 5221 w 5735"/>
              <a:gd name="T97" fmla="*/ 349 h 404"/>
              <a:gd name="T98" fmla="*/ 5385 w 5735"/>
              <a:gd name="T99" fmla="*/ 132 h 404"/>
              <a:gd name="T100" fmla="*/ 5735 w 5735"/>
              <a:gd name="T101" fmla="*/ 336 h 404"/>
              <a:gd name="T102" fmla="*/ 5716 w 5735"/>
              <a:gd name="T103" fmla="*/ 169 h 404"/>
              <a:gd name="T104" fmla="*/ 5731 w 5735"/>
              <a:gd name="T105" fmla="*/ 1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5" h="404">
                <a:moveTo>
                  <a:pt x="68" y="64"/>
                </a:moveTo>
                <a:lnTo>
                  <a:pt x="68" y="64"/>
                </a:lnTo>
                <a:lnTo>
                  <a:pt x="134" y="64"/>
                </a:lnTo>
                <a:cubicBezTo>
                  <a:pt x="240" y="64"/>
                  <a:pt x="263" y="125"/>
                  <a:pt x="263" y="202"/>
                </a:cubicBezTo>
                <a:cubicBezTo>
                  <a:pt x="263" y="279"/>
                  <a:pt x="240" y="340"/>
                  <a:pt x="134" y="340"/>
                </a:cubicBezTo>
                <a:lnTo>
                  <a:pt x="68" y="340"/>
                </a:lnTo>
                <a:lnTo>
                  <a:pt x="68" y="64"/>
                </a:lnTo>
                <a:close/>
                <a:moveTo>
                  <a:pt x="0" y="395"/>
                </a:moveTo>
                <a:lnTo>
                  <a:pt x="0" y="395"/>
                </a:lnTo>
                <a:lnTo>
                  <a:pt x="160" y="395"/>
                </a:lnTo>
                <a:cubicBezTo>
                  <a:pt x="279" y="395"/>
                  <a:pt x="330" y="308"/>
                  <a:pt x="330" y="202"/>
                </a:cubicBezTo>
                <a:cubicBezTo>
                  <a:pt x="330" y="96"/>
                  <a:pt x="279" y="10"/>
                  <a:pt x="160" y="10"/>
                </a:cubicBezTo>
                <a:lnTo>
                  <a:pt x="0" y="10"/>
                </a:lnTo>
                <a:lnTo>
                  <a:pt x="0" y="395"/>
                </a:lnTo>
                <a:close/>
                <a:moveTo>
                  <a:pt x="399" y="395"/>
                </a:moveTo>
                <a:lnTo>
                  <a:pt x="399" y="395"/>
                </a:lnTo>
                <a:lnTo>
                  <a:pt x="680" y="395"/>
                </a:lnTo>
                <a:lnTo>
                  <a:pt x="680" y="336"/>
                </a:lnTo>
                <a:lnTo>
                  <a:pt x="466" y="336"/>
                </a:lnTo>
                <a:lnTo>
                  <a:pt x="466" y="224"/>
                </a:lnTo>
                <a:lnTo>
                  <a:pt x="660" y="224"/>
                </a:lnTo>
                <a:lnTo>
                  <a:pt x="660" y="169"/>
                </a:lnTo>
                <a:lnTo>
                  <a:pt x="466" y="169"/>
                </a:lnTo>
                <a:lnTo>
                  <a:pt x="466" y="68"/>
                </a:lnTo>
                <a:lnTo>
                  <a:pt x="676" y="68"/>
                </a:lnTo>
                <a:lnTo>
                  <a:pt x="676" y="10"/>
                </a:lnTo>
                <a:lnTo>
                  <a:pt x="399" y="10"/>
                </a:lnTo>
                <a:lnTo>
                  <a:pt x="399" y="395"/>
                </a:lnTo>
                <a:close/>
                <a:moveTo>
                  <a:pt x="746" y="395"/>
                </a:moveTo>
                <a:lnTo>
                  <a:pt x="746" y="395"/>
                </a:lnTo>
                <a:lnTo>
                  <a:pt x="813" y="395"/>
                </a:lnTo>
                <a:lnTo>
                  <a:pt x="813" y="224"/>
                </a:lnTo>
                <a:lnTo>
                  <a:pt x="988" y="224"/>
                </a:lnTo>
                <a:lnTo>
                  <a:pt x="988" y="169"/>
                </a:lnTo>
                <a:lnTo>
                  <a:pt x="813" y="169"/>
                </a:lnTo>
                <a:lnTo>
                  <a:pt x="813" y="68"/>
                </a:lnTo>
                <a:lnTo>
                  <a:pt x="1012" y="68"/>
                </a:lnTo>
                <a:lnTo>
                  <a:pt x="1012" y="10"/>
                </a:lnTo>
                <a:lnTo>
                  <a:pt x="746" y="10"/>
                </a:lnTo>
                <a:lnTo>
                  <a:pt x="746" y="395"/>
                </a:lnTo>
                <a:close/>
                <a:moveTo>
                  <a:pt x="1067" y="395"/>
                </a:moveTo>
                <a:lnTo>
                  <a:pt x="1067" y="395"/>
                </a:lnTo>
                <a:lnTo>
                  <a:pt x="1348" y="395"/>
                </a:lnTo>
                <a:lnTo>
                  <a:pt x="1348" y="336"/>
                </a:lnTo>
                <a:lnTo>
                  <a:pt x="1135" y="336"/>
                </a:lnTo>
                <a:lnTo>
                  <a:pt x="1135" y="224"/>
                </a:lnTo>
                <a:lnTo>
                  <a:pt x="1329" y="224"/>
                </a:lnTo>
                <a:lnTo>
                  <a:pt x="1329" y="169"/>
                </a:lnTo>
                <a:lnTo>
                  <a:pt x="1135" y="169"/>
                </a:lnTo>
                <a:lnTo>
                  <a:pt x="1135" y="68"/>
                </a:lnTo>
                <a:lnTo>
                  <a:pt x="1344" y="68"/>
                </a:lnTo>
                <a:lnTo>
                  <a:pt x="1344" y="10"/>
                </a:lnTo>
                <a:lnTo>
                  <a:pt x="1067" y="10"/>
                </a:lnTo>
                <a:lnTo>
                  <a:pt x="1067" y="395"/>
                </a:lnTo>
                <a:close/>
                <a:moveTo>
                  <a:pt x="1413" y="395"/>
                </a:moveTo>
                <a:lnTo>
                  <a:pt x="1413" y="395"/>
                </a:lnTo>
                <a:lnTo>
                  <a:pt x="1477" y="395"/>
                </a:lnTo>
                <a:lnTo>
                  <a:pt x="1477" y="111"/>
                </a:lnTo>
                <a:lnTo>
                  <a:pt x="1479" y="111"/>
                </a:lnTo>
                <a:lnTo>
                  <a:pt x="1654" y="395"/>
                </a:lnTo>
                <a:lnTo>
                  <a:pt x="1725" y="395"/>
                </a:lnTo>
                <a:lnTo>
                  <a:pt x="1725" y="10"/>
                </a:lnTo>
                <a:lnTo>
                  <a:pt x="1661" y="10"/>
                </a:lnTo>
                <a:lnTo>
                  <a:pt x="1661" y="293"/>
                </a:lnTo>
                <a:lnTo>
                  <a:pt x="1660" y="293"/>
                </a:lnTo>
                <a:lnTo>
                  <a:pt x="1484" y="10"/>
                </a:lnTo>
                <a:lnTo>
                  <a:pt x="1413" y="10"/>
                </a:lnTo>
                <a:lnTo>
                  <a:pt x="1413" y="395"/>
                </a:lnTo>
                <a:close/>
                <a:moveTo>
                  <a:pt x="2141" y="132"/>
                </a:moveTo>
                <a:lnTo>
                  <a:pt x="2141" y="132"/>
                </a:lnTo>
                <a:cubicBezTo>
                  <a:pt x="2133" y="49"/>
                  <a:pt x="2064" y="1"/>
                  <a:pt x="1977" y="0"/>
                </a:cubicBezTo>
                <a:cubicBezTo>
                  <a:pt x="1862" y="0"/>
                  <a:pt x="1793" y="92"/>
                  <a:pt x="1793" y="202"/>
                </a:cubicBezTo>
                <a:cubicBezTo>
                  <a:pt x="1793" y="312"/>
                  <a:pt x="1862" y="404"/>
                  <a:pt x="1977" y="404"/>
                </a:cubicBezTo>
                <a:cubicBezTo>
                  <a:pt x="2071" y="404"/>
                  <a:pt x="2136" y="340"/>
                  <a:pt x="2141" y="248"/>
                </a:cubicBezTo>
                <a:lnTo>
                  <a:pt x="2075" y="248"/>
                </a:lnTo>
                <a:cubicBezTo>
                  <a:pt x="2070" y="304"/>
                  <a:pt x="2037" y="349"/>
                  <a:pt x="1977" y="349"/>
                </a:cubicBezTo>
                <a:cubicBezTo>
                  <a:pt x="1895" y="349"/>
                  <a:pt x="1860" y="276"/>
                  <a:pt x="1860" y="202"/>
                </a:cubicBezTo>
                <a:cubicBezTo>
                  <a:pt x="1860" y="128"/>
                  <a:pt x="1895" y="55"/>
                  <a:pt x="1977" y="55"/>
                </a:cubicBezTo>
                <a:cubicBezTo>
                  <a:pt x="2033" y="55"/>
                  <a:pt x="2062" y="88"/>
                  <a:pt x="2073" y="132"/>
                </a:cubicBezTo>
                <a:lnTo>
                  <a:pt x="2141" y="132"/>
                </a:lnTo>
                <a:close/>
                <a:moveTo>
                  <a:pt x="2210" y="395"/>
                </a:moveTo>
                <a:lnTo>
                  <a:pt x="2210" y="395"/>
                </a:lnTo>
                <a:lnTo>
                  <a:pt x="2491" y="395"/>
                </a:lnTo>
                <a:lnTo>
                  <a:pt x="2491" y="336"/>
                </a:lnTo>
                <a:lnTo>
                  <a:pt x="2277" y="336"/>
                </a:lnTo>
                <a:lnTo>
                  <a:pt x="2277" y="224"/>
                </a:lnTo>
                <a:lnTo>
                  <a:pt x="2471" y="224"/>
                </a:lnTo>
                <a:lnTo>
                  <a:pt x="2471" y="169"/>
                </a:lnTo>
                <a:lnTo>
                  <a:pt x="2277" y="169"/>
                </a:lnTo>
                <a:lnTo>
                  <a:pt x="2277" y="68"/>
                </a:lnTo>
                <a:lnTo>
                  <a:pt x="2487" y="68"/>
                </a:lnTo>
                <a:lnTo>
                  <a:pt x="2487" y="10"/>
                </a:lnTo>
                <a:lnTo>
                  <a:pt x="2210" y="10"/>
                </a:lnTo>
                <a:lnTo>
                  <a:pt x="2210" y="395"/>
                </a:lnTo>
                <a:close/>
                <a:moveTo>
                  <a:pt x="2837" y="76"/>
                </a:moveTo>
                <a:lnTo>
                  <a:pt x="2837" y="76"/>
                </a:lnTo>
                <a:lnTo>
                  <a:pt x="2839" y="76"/>
                </a:lnTo>
                <a:lnTo>
                  <a:pt x="2897" y="241"/>
                </a:lnTo>
                <a:lnTo>
                  <a:pt x="2779" y="241"/>
                </a:lnTo>
                <a:lnTo>
                  <a:pt x="2837" y="76"/>
                </a:lnTo>
                <a:close/>
                <a:moveTo>
                  <a:pt x="2655" y="395"/>
                </a:moveTo>
                <a:lnTo>
                  <a:pt x="2655" y="395"/>
                </a:lnTo>
                <a:lnTo>
                  <a:pt x="2724" y="395"/>
                </a:lnTo>
                <a:lnTo>
                  <a:pt x="2761" y="293"/>
                </a:lnTo>
                <a:lnTo>
                  <a:pt x="2914" y="293"/>
                </a:lnTo>
                <a:lnTo>
                  <a:pt x="2950" y="395"/>
                </a:lnTo>
                <a:lnTo>
                  <a:pt x="3023" y="395"/>
                </a:lnTo>
                <a:lnTo>
                  <a:pt x="2874" y="10"/>
                </a:lnTo>
                <a:lnTo>
                  <a:pt x="2803" y="10"/>
                </a:lnTo>
                <a:lnTo>
                  <a:pt x="2655" y="395"/>
                </a:lnTo>
                <a:close/>
                <a:moveTo>
                  <a:pt x="3068" y="395"/>
                </a:moveTo>
                <a:lnTo>
                  <a:pt x="3068" y="395"/>
                </a:lnTo>
                <a:lnTo>
                  <a:pt x="3132" y="395"/>
                </a:lnTo>
                <a:lnTo>
                  <a:pt x="3132" y="111"/>
                </a:lnTo>
                <a:lnTo>
                  <a:pt x="3133" y="111"/>
                </a:lnTo>
                <a:lnTo>
                  <a:pt x="3309" y="395"/>
                </a:lnTo>
                <a:lnTo>
                  <a:pt x="3380" y="395"/>
                </a:lnTo>
                <a:lnTo>
                  <a:pt x="3380" y="10"/>
                </a:lnTo>
                <a:lnTo>
                  <a:pt x="3316" y="10"/>
                </a:lnTo>
                <a:lnTo>
                  <a:pt x="3316" y="293"/>
                </a:lnTo>
                <a:lnTo>
                  <a:pt x="3315" y="293"/>
                </a:lnTo>
                <a:lnTo>
                  <a:pt x="3139" y="10"/>
                </a:lnTo>
                <a:lnTo>
                  <a:pt x="3068" y="10"/>
                </a:lnTo>
                <a:lnTo>
                  <a:pt x="3068" y="395"/>
                </a:lnTo>
                <a:close/>
                <a:moveTo>
                  <a:pt x="3535" y="64"/>
                </a:moveTo>
                <a:lnTo>
                  <a:pt x="3535" y="64"/>
                </a:lnTo>
                <a:lnTo>
                  <a:pt x="3601" y="64"/>
                </a:lnTo>
                <a:cubicBezTo>
                  <a:pt x="3707" y="64"/>
                  <a:pt x="3729" y="125"/>
                  <a:pt x="3729" y="202"/>
                </a:cubicBezTo>
                <a:cubicBezTo>
                  <a:pt x="3729" y="279"/>
                  <a:pt x="3707" y="340"/>
                  <a:pt x="3601" y="340"/>
                </a:cubicBezTo>
                <a:lnTo>
                  <a:pt x="3535" y="340"/>
                </a:lnTo>
                <a:lnTo>
                  <a:pt x="3535" y="64"/>
                </a:lnTo>
                <a:close/>
                <a:moveTo>
                  <a:pt x="3467" y="395"/>
                </a:moveTo>
                <a:lnTo>
                  <a:pt x="3467" y="395"/>
                </a:lnTo>
                <a:lnTo>
                  <a:pt x="3627" y="395"/>
                </a:lnTo>
                <a:cubicBezTo>
                  <a:pt x="3746" y="395"/>
                  <a:pt x="3797" y="308"/>
                  <a:pt x="3797" y="202"/>
                </a:cubicBezTo>
                <a:cubicBezTo>
                  <a:pt x="3797" y="96"/>
                  <a:pt x="3746" y="10"/>
                  <a:pt x="3627" y="10"/>
                </a:cubicBezTo>
                <a:lnTo>
                  <a:pt x="3467" y="10"/>
                </a:lnTo>
                <a:lnTo>
                  <a:pt x="3467" y="395"/>
                </a:lnTo>
                <a:close/>
                <a:moveTo>
                  <a:pt x="3984" y="266"/>
                </a:moveTo>
                <a:lnTo>
                  <a:pt x="3984" y="266"/>
                </a:lnTo>
                <a:cubicBezTo>
                  <a:pt x="3985" y="362"/>
                  <a:pt x="4056" y="404"/>
                  <a:pt x="4144" y="404"/>
                </a:cubicBezTo>
                <a:cubicBezTo>
                  <a:pt x="4221" y="404"/>
                  <a:pt x="4297" y="369"/>
                  <a:pt x="4297" y="283"/>
                </a:cubicBezTo>
                <a:cubicBezTo>
                  <a:pt x="4297" y="243"/>
                  <a:pt x="4273" y="200"/>
                  <a:pt x="4222" y="185"/>
                </a:cubicBezTo>
                <a:cubicBezTo>
                  <a:pt x="4202" y="179"/>
                  <a:pt x="4117" y="157"/>
                  <a:pt x="4111" y="155"/>
                </a:cubicBezTo>
                <a:cubicBezTo>
                  <a:pt x="4084" y="148"/>
                  <a:pt x="4065" y="132"/>
                  <a:pt x="4065" y="105"/>
                </a:cubicBezTo>
                <a:cubicBezTo>
                  <a:pt x="4065" y="67"/>
                  <a:pt x="4105" y="55"/>
                  <a:pt x="4136" y="55"/>
                </a:cubicBezTo>
                <a:cubicBezTo>
                  <a:pt x="4183" y="55"/>
                  <a:pt x="4216" y="74"/>
                  <a:pt x="4219" y="123"/>
                </a:cubicBezTo>
                <a:lnTo>
                  <a:pt x="4287" y="123"/>
                </a:lnTo>
                <a:cubicBezTo>
                  <a:pt x="4287" y="43"/>
                  <a:pt x="4219" y="0"/>
                  <a:pt x="4139" y="0"/>
                </a:cubicBezTo>
                <a:cubicBezTo>
                  <a:pt x="4069" y="0"/>
                  <a:pt x="3998" y="36"/>
                  <a:pt x="3998" y="114"/>
                </a:cubicBezTo>
                <a:cubicBezTo>
                  <a:pt x="3998" y="154"/>
                  <a:pt x="4017" y="193"/>
                  <a:pt x="4083" y="211"/>
                </a:cubicBezTo>
                <a:cubicBezTo>
                  <a:pt x="4136" y="226"/>
                  <a:pt x="4171" y="233"/>
                  <a:pt x="4198" y="243"/>
                </a:cubicBezTo>
                <a:cubicBezTo>
                  <a:pt x="4214" y="249"/>
                  <a:pt x="4230" y="261"/>
                  <a:pt x="4230" y="291"/>
                </a:cubicBezTo>
                <a:cubicBezTo>
                  <a:pt x="4230" y="320"/>
                  <a:pt x="4208" y="349"/>
                  <a:pt x="4149" y="349"/>
                </a:cubicBezTo>
                <a:cubicBezTo>
                  <a:pt x="4095" y="349"/>
                  <a:pt x="4051" y="326"/>
                  <a:pt x="4051" y="266"/>
                </a:cubicBezTo>
                <a:lnTo>
                  <a:pt x="3984" y="266"/>
                </a:lnTo>
                <a:close/>
                <a:moveTo>
                  <a:pt x="4432" y="64"/>
                </a:moveTo>
                <a:lnTo>
                  <a:pt x="4432" y="64"/>
                </a:lnTo>
                <a:lnTo>
                  <a:pt x="4532" y="64"/>
                </a:lnTo>
                <a:cubicBezTo>
                  <a:pt x="4567" y="64"/>
                  <a:pt x="4598" y="77"/>
                  <a:pt x="4598" y="128"/>
                </a:cubicBezTo>
                <a:cubicBezTo>
                  <a:pt x="4598" y="177"/>
                  <a:pt x="4561" y="192"/>
                  <a:pt x="4531" y="192"/>
                </a:cubicBezTo>
                <a:lnTo>
                  <a:pt x="4432" y="192"/>
                </a:lnTo>
                <a:lnTo>
                  <a:pt x="4432" y="64"/>
                </a:lnTo>
                <a:close/>
                <a:moveTo>
                  <a:pt x="4365" y="395"/>
                </a:moveTo>
                <a:lnTo>
                  <a:pt x="4365" y="395"/>
                </a:lnTo>
                <a:lnTo>
                  <a:pt x="4432" y="395"/>
                </a:lnTo>
                <a:lnTo>
                  <a:pt x="4432" y="247"/>
                </a:lnTo>
                <a:lnTo>
                  <a:pt x="4535" y="247"/>
                </a:lnTo>
                <a:cubicBezTo>
                  <a:pt x="4645" y="248"/>
                  <a:pt x="4666" y="177"/>
                  <a:pt x="4666" y="129"/>
                </a:cubicBezTo>
                <a:cubicBezTo>
                  <a:pt x="4666" y="81"/>
                  <a:pt x="4645" y="10"/>
                  <a:pt x="4535" y="10"/>
                </a:cubicBezTo>
                <a:lnTo>
                  <a:pt x="4365" y="10"/>
                </a:lnTo>
                <a:lnTo>
                  <a:pt x="4365" y="395"/>
                </a:lnTo>
                <a:close/>
                <a:moveTo>
                  <a:pt x="4841" y="76"/>
                </a:moveTo>
                <a:lnTo>
                  <a:pt x="4841" y="76"/>
                </a:lnTo>
                <a:lnTo>
                  <a:pt x="4842" y="76"/>
                </a:lnTo>
                <a:lnTo>
                  <a:pt x="4900" y="241"/>
                </a:lnTo>
                <a:lnTo>
                  <a:pt x="4782" y="241"/>
                </a:lnTo>
                <a:lnTo>
                  <a:pt x="4841" y="76"/>
                </a:lnTo>
                <a:close/>
                <a:moveTo>
                  <a:pt x="4658" y="395"/>
                </a:moveTo>
                <a:lnTo>
                  <a:pt x="4658" y="395"/>
                </a:lnTo>
                <a:lnTo>
                  <a:pt x="4728" y="395"/>
                </a:lnTo>
                <a:lnTo>
                  <a:pt x="4764" y="293"/>
                </a:lnTo>
                <a:lnTo>
                  <a:pt x="4918" y="293"/>
                </a:lnTo>
                <a:lnTo>
                  <a:pt x="4954" y="395"/>
                </a:lnTo>
                <a:lnTo>
                  <a:pt x="5026" y="395"/>
                </a:lnTo>
                <a:lnTo>
                  <a:pt x="4878" y="10"/>
                </a:lnTo>
                <a:lnTo>
                  <a:pt x="4806" y="10"/>
                </a:lnTo>
                <a:lnTo>
                  <a:pt x="4658" y="395"/>
                </a:lnTo>
                <a:close/>
                <a:moveTo>
                  <a:pt x="5385" y="132"/>
                </a:moveTo>
                <a:lnTo>
                  <a:pt x="5385" y="132"/>
                </a:lnTo>
                <a:cubicBezTo>
                  <a:pt x="5377" y="49"/>
                  <a:pt x="5308" y="1"/>
                  <a:pt x="5221" y="0"/>
                </a:cubicBezTo>
                <a:cubicBezTo>
                  <a:pt x="5106" y="0"/>
                  <a:pt x="5037" y="92"/>
                  <a:pt x="5037" y="202"/>
                </a:cubicBezTo>
                <a:cubicBezTo>
                  <a:pt x="5037" y="312"/>
                  <a:pt x="5106" y="404"/>
                  <a:pt x="5221" y="404"/>
                </a:cubicBezTo>
                <a:cubicBezTo>
                  <a:pt x="5315" y="404"/>
                  <a:pt x="5380" y="340"/>
                  <a:pt x="5385" y="248"/>
                </a:cubicBezTo>
                <a:lnTo>
                  <a:pt x="5320" y="248"/>
                </a:lnTo>
                <a:cubicBezTo>
                  <a:pt x="5314" y="304"/>
                  <a:pt x="5281" y="349"/>
                  <a:pt x="5221" y="349"/>
                </a:cubicBezTo>
                <a:cubicBezTo>
                  <a:pt x="5139" y="349"/>
                  <a:pt x="5104" y="276"/>
                  <a:pt x="5104" y="202"/>
                </a:cubicBezTo>
                <a:cubicBezTo>
                  <a:pt x="5104" y="128"/>
                  <a:pt x="5139" y="55"/>
                  <a:pt x="5221" y="55"/>
                </a:cubicBezTo>
                <a:cubicBezTo>
                  <a:pt x="5278" y="55"/>
                  <a:pt x="5306" y="88"/>
                  <a:pt x="5317" y="132"/>
                </a:cubicBezTo>
                <a:lnTo>
                  <a:pt x="5385" y="132"/>
                </a:lnTo>
                <a:close/>
                <a:moveTo>
                  <a:pt x="5454" y="395"/>
                </a:moveTo>
                <a:lnTo>
                  <a:pt x="5454" y="395"/>
                </a:lnTo>
                <a:lnTo>
                  <a:pt x="5735" y="395"/>
                </a:lnTo>
                <a:lnTo>
                  <a:pt x="5735" y="336"/>
                </a:lnTo>
                <a:lnTo>
                  <a:pt x="5521" y="336"/>
                </a:lnTo>
                <a:lnTo>
                  <a:pt x="5521" y="224"/>
                </a:lnTo>
                <a:lnTo>
                  <a:pt x="5716" y="224"/>
                </a:lnTo>
                <a:lnTo>
                  <a:pt x="5716" y="169"/>
                </a:lnTo>
                <a:lnTo>
                  <a:pt x="5521" y="169"/>
                </a:lnTo>
                <a:lnTo>
                  <a:pt x="5521" y="68"/>
                </a:lnTo>
                <a:lnTo>
                  <a:pt x="5731" y="68"/>
                </a:lnTo>
                <a:lnTo>
                  <a:pt x="5731" y="10"/>
                </a:lnTo>
                <a:lnTo>
                  <a:pt x="5454" y="10"/>
                </a:lnTo>
                <a:lnTo>
                  <a:pt x="5454" y="395"/>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GB"/>
          </a:p>
        </p:txBody>
      </p:sp>
    </p:spTree>
    <p:extLst>
      <p:ext uri="{BB962C8B-B14F-4D97-AF65-F5344CB8AC3E}">
        <p14:creationId xmlns:p14="http://schemas.microsoft.com/office/powerpoint/2010/main" val="413833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4" r:id="rId7"/>
    <p:sldLayoutId id="2147483816" r:id="rId8"/>
    <p:sldLayoutId id="2147483817" r:id="rId9"/>
    <p:sldLayoutId id="2147483818" r:id="rId10"/>
    <p:sldLayoutId id="2147483819" r:id="rId11"/>
    <p:sldLayoutId id="2147483820" r:id="rId12"/>
  </p:sldLayoutIdLst>
  <p:hf hdr="0" ftr="0" dt="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1" descr="Image 11"/>
          <p:cNvPicPr>
            <a:picLocks noChangeAspect="1"/>
          </p:cNvPicPr>
          <p:nvPr/>
        </p:nvPicPr>
        <p:blipFill>
          <a:blip r:embed="rId14"/>
          <a:stretch>
            <a:fillRect/>
          </a:stretch>
        </p:blipFill>
        <p:spPr>
          <a:xfrm>
            <a:off x="-19289" y="0"/>
            <a:ext cx="9152692" cy="5152965"/>
          </a:xfrm>
          <a:prstGeom prst="rect">
            <a:avLst/>
          </a:prstGeom>
          <a:ln w="12700">
            <a:miter lim="400000"/>
          </a:ln>
        </p:spPr>
      </p:pic>
      <p:sp>
        <p:nvSpPr>
          <p:cNvPr id="3" name="Titre"/>
          <p:cNvSpPr txBox="1">
            <a:spLocks noGrp="1"/>
          </p:cNvSpPr>
          <p:nvPr>
            <p:ph type="title" hasCustomPrompt="1"/>
          </p:nvPr>
        </p:nvSpPr>
        <p:spPr>
          <a:xfrm>
            <a:off x="359999" y="1116000"/>
            <a:ext cx="8424000" cy="72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Titre</a:t>
            </a:r>
          </a:p>
        </p:txBody>
      </p:sp>
      <p:sp>
        <p:nvSpPr>
          <p:cNvPr id="4" name="Texte niveau 1…"/>
          <p:cNvSpPr txBox="1">
            <a:spLocks noGrp="1"/>
          </p:cNvSpPr>
          <p:nvPr>
            <p:ph type="body" idx="1" hasCustomPrompt="1"/>
          </p:nvPr>
        </p:nvSpPr>
        <p:spPr>
          <a:xfrm>
            <a:off x="359998" y="2027849"/>
            <a:ext cx="8424000" cy="2574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Texte de niveau 1</a:t>
            </a:r>
          </a:p>
          <a:p>
            <a:pPr lvl="1"/>
            <a:endParaRPr/>
          </a:p>
          <a:p>
            <a:pPr lvl="2"/>
            <a:endParaRPr/>
          </a:p>
          <a:p>
            <a:pPr lvl="3"/>
            <a:endParaRPr/>
          </a:p>
          <a:p>
            <a:pPr lvl="4"/>
            <a:endParaRPr/>
          </a:p>
        </p:txBody>
      </p:sp>
      <p:sp>
        <p:nvSpPr>
          <p:cNvPr id="5" name="Numéro de diapositive"/>
          <p:cNvSpPr txBox="1">
            <a:spLocks noGrp="1"/>
          </p:cNvSpPr>
          <p:nvPr>
            <p:ph type="sldNum" sz="quarter" idx="2"/>
          </p:nvPr>
        </p:nvSpPr>
        <p:spPr>
          <a:xfrm>
            <a:off x="8436178" y="4793698"/>
            <a:ext cx="330160" cy="313391"/>
          </a:xfrm>
          <a:prstGeom prst="rect">
            <a:avLst/>
          </a:prstGeom>
          <a:ln w="12700">
            <a:miter lim="400000"/>
          </a:ln>
        </p:spPr>
        <p:txBody>
          <a:bodyPr wrap="none" lIns="45718" tIns="45718" rIns="45718" bIns="45718">
            <a:spAutoFit/>
          </a:bodyPr>
          <a:lstStyle>
            <a:lvl1pPr algn="r">
              <a:defRPr sz="1600">
                <a:solidFill>
                  <a:srgbClr val="000091"/>
                </a:solidFill>
                <a:latin typeface="+mj-lt"/>
                <a:ea typeface="+mj-ea"/>
                <a:cs typeface="+mj-cs"/>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2500" b="1" i="0" u="none" strike="noStrike" cap="none" spc="0" baseline="0">
          <a:solidFill>
            <a:srgbClr val="000091"/>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2500" b="1" i="0" u="none" strike="noStrike" cap="none" spc="0" baseline="0">
          <a:solidFill>
            <a:srgbClr val="000091"/>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2500" b="1" i="0" u="none" strike="noStrike" cap="none" spc="0" baseline="0">
          <a:solidFill>
            <a:srgbClr val="000091"/>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2500" b="1" i="0" u="none" strike="noStrike" cap="none" spc="0" baseline="0">
          <a:solidFill>
            <a:srgbClr val="000091"/>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2500" b="1" i="0" u="none" strike="noStrike" cap="none" spc="0" baseline="0">
          <a:solidFill>
            <a:srgbClr val="000091"/>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2500" b="1" i="0" u="none" strike="noStrike" cap="none" spc="0" baseline="0">
          <a:solidFill>
            <a:srgbClr val="000091"/>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2500" b="1" i="0" u="none" strike="noStrike" cap="none" spc="0" baseline="0">
          <a:solidFill>
            <a:srgbClr val="000091"/>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2500" b="1" i="0" u="none" strike="noStrike" cap="none" spc="0" baseline="0">
          <a:solidFill>
            <a:srgbClr val="000091"/>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2500" b="1" i="0" u="none" strike="noStrike" cap="none" spc="0" baseline="0">
          <a:solidFill>
            <a:srgbClr val="000091"/>
          </a:solidFill>
          <a:uFillTx/>
          <a:latin typeface="+mj-lt"/>
          <a:ea typeface="+mj-ea"/>
          <a:cs typeface="+mj-cs"/>
          <a:sym typeface="Arial"/>
        </a:defRPr>
      </a:lvl9pPr>
    </p:titleStyle>
    <p:bodyStyle>
      <a:lvl1pPr marL="0" marR="0" indent="0" algn="l" defTabSz="914400" rtl="0" latinLnBrk="0">
        <a:lnSpc>
          <a:spcPct val="100000"/>
        </a:lnSpc>
        <a:spcBef>
          <a:spcPts val="500"/>
        </a:spcBef>
        <a:spcAft>
          <a:spcPts val="0"/>
        </a:spcAft>
        <a:buClrTx/>
        <a:buSzTx/>
        <a:buFontTx/>
        <a:buNone/>
        <a:tabLst/>
        <a:defRPr sz="1000" b="0" i="0" u="none" strike="noStrike" cap="none" spc="0" baseline="0">
          <a:solidFill>
            <a:srgbClr val="000091"/>
          </a:solidFill>
          <a:uFillTx/>
          <a:latin typeface="+mj-lt"/>
          <a:ea typeface="+mj-ea"/>
          <a:cs typeface="+mj-cs"/>
          <a:sym typeface="Arial"/>
        </a:defRPr>
      </a:lvl1pPr>
      <a:lvl2pPr marL="259999" marR="0" indent="-79998" algn="l" defTabSz="914400" rtl="0" latinLnBrk="0">
        <a:lnSpc>
          <a:spcPct val="100000"/>
        </a:lnSpc>
        <a:spcBef>
          <a:spcPts val="500"/>
        </a:spcBef>
        <a:spcAft>
          <a:spcPts val="0"/>
        </a:spcAft>
        <a:buClrTx/>
        <a:buSzPct val="100000"/>
        <a:buFontTx/>
        <a:buChar char="•"/>
        <a:tabLst/>
        <a:defRPr sz="1000" b="0" i="0" u="none" strike="noStrike" cap="none" spc="0" baseline="0">
          <a:solidFill>
            <a:srgbClr val="000091"/>
          </a:solidFill>
          <a:uFillTx/>
          <a:latin typeface="+mj-lt"/>
          <a:ea typeface="+mj-ea"/>
          <a:cs typeface="+mj-cs"/>
          <a:sym typeface="Arial"/>
        </a:defRPr>
      </a:lvl2pPr>
      <a:lvl3pPr marL="450000" marR="0" indent="-90000" algn="l" defTabSz="914400" rtl="0" latinLnBrk="0">
        <a:lnSpc>
          <a:spcPct val="100000"/>
        </a:lnSpc>
        <a:spcBef>
          <a:spcPts val="500"/>
        </a:spcBef>
        <a:spcAft>
          <a:spcPts val="0"/>
        </a:spcAft>
        <a:buClrTx/>
        <a:buSzPct val="100000"/>
        <a:buFontTx/>
        <a:buChar char="•"/>
        <a:tabLst/>
        <a:defRPr sz="1000" b="0" i="0" u="none" strike="noStrike" cap="none" spc="0" baseline="0">
          <a:solidFill>
            <a:srgbClr val="000091"/>
          </a:solidFill>
          <a:uFillTx/>
          <a:latin typeface="+mj-lt"/>
          <a:ea typeface="+mj-ea"/>
          <a:cs typeface="+mj-cs"/>
          <a:sym typeface="Arial"/>
        </a:defRPr>
      </a:lvl3pPr>
      <a:lvl4pPr marL="642856" marR="0" indent="-102856" algn="l" defTabSz="914400" rtl="0" latinLnBrk="0">
        <a:lnSpc>
          <a:spcPct val="100000"/>
        </a:lnSpc>
        <a:spcBef>
          <a:spcPts val="500"/>
        </a:spcBef>
        <a:spcAft>
          <a:spcPts val="0"/>
        </a:spcAft>
        <a:buClrTx/>
        <a:buSzPct val="100000"/>
        <a:buFontTx/>
        <a:buChar char="•"/>
        <a:tabLst/>
        <a:defRPr sz="1000" b="0" i="0" u="none" strike="noStrike" cap="none" spc="0" baseline="0">
          <a:solidFill>
            <a:srgbClr val="000091"/>
          </a:solidFill>
          <a:uFillTx/>
          <a:latin typeface="+mj-lt"/>
          <a:ea typeface="+mj-ea"/>
          <a:cs typeface="+mj-cs"/>
          <a:sym typeface="Arial"/>
        </a:defRPr>
      </a:lvl4pPr>
      <a:lvl5pPr marL="858856" marR="0" indent="-102856" algn="l" defTabSz="914400" rtl="0" latinLnBrk="0">
        <a:lnSpc>
          <a:spcPct val="100000"/>
        </a:lnSpc>
        <a:spcBef>
          <a:spcPts val="500"/>
        </a:spcBef>
        <a:spcAft>
          <a:spcPts val="0"/>
        </a:spcAft>
        <a:buClrTx/>
        <a:buSzPct val="100000"/>
        <a:buFontTx/>
        <a:buChar char="•"/>
        <a:tabLst/>
        <a:defRPr sz="1000" b="0" i="0" u="none" strike="noStrike" cap="none" spc="0" baseline="0">
          <a:solidFill>
            <a:srgbClr val="000091"/>
          </a:solidFill>
          <a:uFillTx/>
          <a:latin typeface="+mj-lt"/>
          <a:ea typeface="+mj-ea"/>
          <a:cs typeface="+mj-cs"/>
          <a:sym typeface="Arial"/>
        </a:defRPr>
      </a:lvl5pPr>
      <a:lvl6pPr marL="2400300" marR="0" indent="-114300" algn="l" defTabSz="914400" rtl="0" latinLnBrk="0">
        <a:lnSpc>
          <a:spcPct val="100000"/>
        </a:lnSpc>
        <a:spcBef>
          <a:spcPts val="500"/>
        </a:spcBef>
        <a:spcAft>
          <a:spcPts val="0"/>
        </a:spcAft>
        <a:buClrTx/>
        <a:buSzPct val="100000"/>
        <a:buFontTx/>
        <a:buChar char="•"/>
        <a:tabLst/>
        <a:defRPr sz="1000" b="0" i="0" u="none" strike="noStrike" cap="none" spc="0" baseline="0">
          <a:solidFill>
            <a:srgbClr val="000091"/>
          </a:solidFill>
          <a:uFillTx/>
          <a:latin typeface="+mj-lt"/>
          <a:ea typeface="+mj-ea"/>
          <a:cs typeface="+mj-cs"/>
          <a:sym typeface="Arial"/>
        </a:defRPr>
      </a:lvl6pPr>
      <a:lvl7pPr marL="2857500" marR="0" indent="-114300" algn="l" defTabSz="914400" rtl="0" latinLnBrk="0">
        <a:lnSpc>
          <a:spcPct val="100000"/>
        </a:lnSpc>
        <a:spcBef>
          <a:spcPts val="500"/>
        </a:spcBef>
        <a:spcAft>
          <a:spcPts val="0"/>
        </a:spcAft>
        <a:buClrTx/>
        <a:buSzPct val="100000"/>
        <a:buFontTx/>
        <a:buChar char="•"/>
        <a:tabLst/>
        <a:defRPr sz="1000" b="0" i="0" u="none" strike="noStrike" cap="none" spc="0" baseline="0">
          <a:solidFill>
            <a:srgbClr val="000091"/>
          </a:solidFill>
          <a:uFillTx/>
          <a:latin typeface="+mj-lt"/>
          <a:ea typeface="+mj-ea"/>
          <a:cs typeface="+mj-cs"/>
          <a:sym typeface="Arial"/>
        </a:defRPr>
      </a:lvl7pPr>
      <a:lvl8pPr marL="3314700" marR="0" indent="-114300" algn="l" defTabSz="914400" rtl="0" latinLnBrk="0">
        <a:lnSpc>
          <a:spcPct val="100000"/>
        </a:lnSpc>
        <a:spcBef>
          <a:spcPts val="500"/>
        </a:spcBef>
        <a:spcAft>
          <a:spcPts val="0"/>
        </a:spcAft>
        <a:buClrTx/>
        <a:buSzPct val="100000"/>
        <a:buFontTx/>
        <a:buChar char="•"/>
        <a:tabLst/>
        <a:defRPr sz="1000" b="0" i="0" u="none" strike="noStrike" cap="none" spc="0" baseline="0">
          <a:solidFill>
            <a:srgbClr val="000091"/>
          </a:solidFill>
          <a:uFillTx/>
          <a:latin typeface="+mj-lt"/>
          <a:ea typeface="+mj-ea"/>
          <a:cs typeface="+mj-cs"/>
          <a:sym typeface="Arial"/>
        </a:defRPr>
      </a:lvl8pPr>
      <a:lvl9pPr marL="3771900" marR="0" indent="-114300" algn="l" defTabSz="914400" rtl="0" latinLnBrk="0">
        <a:lnSpc>
          <a:spcPct val="100000"/>
        </a:lnSpc>
        <a:spcBef>
          <a:spcPts val="500"/>
        </a:spcBef>
        <a:spcAft>
          <a:spcPts val="0"/>
        </a:spcAft>
        <a:buClrTx/>
        <a:buSzPct val="100000"/>
        <a:buFontTx/>
        <a:buChar char="•"/>
        <a:tabLst/>
        <a:defRPr sz="1000" b="0" i="0" u="none" strike="noStrike" cap="none" spc="0" baseline="0">
          <a:solidFill>
            <a:srgbClr val="000091"/>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5"/>
          <p:cNvGrpSpPr/>
          <p:nvPr userDrawn="1"/>
        </p:nvGrpSpPr>
        <p:grpSpPr>
          <a:xfrm>
            <a:off x="-19288" y="0"/>
            <a:ext cx="9152690" cy="5152964"/>
            <a:chOff x="-19288" y="0"/>
            <a:chExt cx="9152690" cy="5152964"/>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pic>
          <p:nvPicPr>
            <p:cNvPr id="9" name="Image 8"/>
            <p:cNvPicPr>
              <a:picLocks noChangeAspect="1"/>
            </p:cNvPicPr>
            <p:nvPr userDrawn="1"/>
          </p:nvPicPr>
          <p:blipFill>
            <a:blip r:embed="rId9"/>
            <a:stretch>
              <a:fillRect/>
            </a:stretch>
          </p:blipFill>
          <p:spPr>
            <a:xfrm>
              <a:off x="1249542" y="123478"/>
              <a:ext cx="1164572" cy="584615"/>
            </a:xfrm>
            <a:prstGeom prst="rect">
              <a:avLst/>
            </a:prstGeom>
          </p:spPr>
        </p:pic>
      </p:grpSp>
      <p:sp>
        <p:nvSpPr>
          <p:cNvPr id="2" name="Espace réservé du titre 1"/>
          <p:cNvSpPr>
            <a:spLocks noGrp="1"/>
          </p:cNvSpPr>
          <p:nvPr userDrawn="1">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userDrawn="1">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userDrawn="1">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userDrawn="1">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info/funding-tenders/opportunities/portal/screen/how-to-participate/reference-documents;programCode=HORIZO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hyperlink" Target="https://www.horizon-europe.gouv.fr/securite-pitch-session-i-24710" TargetMode="External"/><Relationship Id="rId2" Type="http://schemas.openxmlformats.org/officeDocument/2006/relationships/hyperlink" Target="https://www.horizon-europe.gouv.fr/infoday-et-brokerage-event-cluster-3-securite-civile-pour-la-societe-24617" TargetMode="External"/><Relationship Id="rId1" Type="http://schemas.openxmlformats.org/officeDocument/2006/relationships/slideLayout" Target="../slideLayouts/slideLayout10.xml"/><Relationship Id="rId5" Type="http://schemas.openxmlformats.org/officeDocument/2006/relationships/hyperlink" Target="https://ec.europa.eu/info/funding-tenders/opportunities/portal/screen/opportunities/topic-search;callCode=null;freeTextSearchKeyword=;matchWholeText=true;typeCodes=0,1,2;statusCodes=31094501,31094502,31094503;programmePeriod=null;programCcm2Id=43108390;programDivisionCode=;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www.horizon-europe.gouv.fr/securite-pitch-session-ii-cybersecurite-24713"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horizon-europe.gouv.fr/session-d-information-sur-la-destination-4-du-cluster-4-technologies-numeriques-et-emergentes-pour" TargetMode="External"/><Relationship Id="rId2" Type="http://schemas.openxmlformats.org/officeDocument/2006/relationships/hyperlink" Target="https://www.horizon-europe.gouv.fr/session-d-information-sur-la-destination-3-du-cluster4-donnees-et-technologies-informatiques-24665" TargetMode="External"/><Relationship Id="rId1" Type="http://schemas.openxmlformats.org/officeDocument/2006/relationships/slideLayout" Target="../slideLayouts/slideLayout10.xml"/><Relationship Id="rId6" Type="http://schemas.openxmlformats.org/officeDocument/2006/relationships/hyperlink" Target="https://www.horizon-europe.gouv.fr/matinee-nationale-d-information-et-de-reseautage-sur-les-appels-propositions-2021-dans-les-24698" TargetMode="External"/><Relationship Id="rId5" Type="http://schemas.openxmlformats.org/officeDocument/2006/relationships/hyperlink" Target="https://www.horizon-europe.gouv.fr/rencontres-face-face-en-ligne-sur-les-topics-des-technologies-numeriques-dans-le-cluster-4-d" TargetMode="External"/><Relationship Id="rId4" Type="http://schemas.openxmlformats.org/officeDocument/2006/relationships/hyperlink" Target="https://www.horizon-europe.gouv.fr/deux-sessions-d-information-sur-la-destination-6-du-cluster-4-developpement-ethique-et-centre-sur-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pcn-securite@recherche.gouv.fr"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XX/XX/XXXX</a:t>
            </a:r>
          </a:p>
        </p:txBody>
      </p:sp>
      <p:sp>
        <p:nvSpPr>
          <p:cNvPr id="4" name="Espace réservé du numéro de diapositive 3"/>
          <p:cNvSpPr>
            <a:spLocks noGrp="1"/>
          </p:cNvSpPr>
          <p:nvPr>
            <p:ph type="sldNum" sz="quarter" idx="12"/>
          </p:nvPr>
        </p:nvSpPr>
        <p:spPr/>
        <p:txBody>
          <a:bodyPr/>
          <a:lstStyle/>
          <a:p>
            <a:fld id="{10C140CD-8AED-46FF-A9A2-77308F3F39AE}" type="slidenum">
              <a:rPr lang="fr-FR" smtClean="0"/>
              <a:pPr/>
              <a:t>1</a:t>
            </a:fld>
            <a:endParaRPr lang="fr-FR"/>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190584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7825" y="302367"/>
            <a:ext cx="5415105" cy="374223"/>
          </a:xfrm>
        </p:spPr>
        <p:txBody>
          <a:bodyPr/>
          <a:lstStyle/>
          <a:p>
            <a:r>
              <a:rPr lang="es-ES" sz="1900" err="1"/>
              <a:t>Horizon</a:t>
            </a:r>
            <a:r>
              <a:rPr lang="es-ES" sz="1900"/>
              <a:t> </a:t>
            </a:r>
            <a:r>
              <a:rPr lang="es-ES" sz="1900" err="1"/>
              <a:t>Europe</a:t>
            </a:r>
            <a:r>
              <a:rPr lang="es-ES" sz="1900"/>
              <a:t> Plan </a:t>
            </a:r>
            <a:r>
              <a:rPr lang="es-ES" sz="1900" err="1"/>
              <a:t>stratégique</a:t>
            </a:r>
            <a:r>
              <a:rPr lang="es-ES" sz="1900"/>
              <a:t> 2021 – 2024</a:t>
            </a:r>
            <a:endParaRPr lang="en-GB" sz="1900"/>
          </a:p>
        </p:txBody>
      </p:sp>
      <p:grpSp>
        <p:nvGrpSpPr>
          <p:cNvPr id="4" name="Groupe 3"/>
          <p:cNvGrpSpPr/>
          <p:nvPr/>
        </p:nvGrpSpPr>
        <p:grpSpPr>
          <a:xfrm>
            <a:off x="633758" y="1540506"/>
            <a:ext cx="7876483" cy="3181923"/>
            <a:chOff x="318111" y="1126789"/>
            <a:chExt cx="8257850" cy="3653469"/>
          </a:xfrm>
        </p:grpSpPr>
        <p:pic>
          <p:nvPicPr>
            <p:cNvPr id="12" name="Picture 11"/>
            <p:cNvPicPr>
              <a:picLocks noChangeAspect="1"/>
            </p:cNvPicPr>
            <p:nvPr/>
          </p:nvPicPr>
          <p:blipFill>
            <a:blip r:embed="rId3"/>
            <a:stretch>
              <a:fillRect/>
            </a:stretch>
          </p:blipFill>
          <p:spPr>
            <a:xfrm>
              <a:off x="1380388" y="1126789"/>
              <a:ext cx="5987383" cy="3592430"/>
            </a:xfrm>
            <a:prstGeom prst="rect">
              <a:avLst/>
            </a:prstGeom>
          </p:spPr>
        </p:pic>
        <p:grpSp>
          <p:nvGrpSpPr>
            <p:cNvPr id="45" name="Group 44"/>
            <p:cNvGrpSpPr/>
            <p:nvPr/>
          </p:nvGrpSpPr>
          <p:grpSpPr>
            <a:xfrm>
              <a:off x="318111" y="1243294"/>
              <a:ext cx="8257850" cy="3536964"/>
              <a:chOff x="424149" y="1657725"/>
              <a:chExt cx="11010466" cy="4715952"/>
            </a:xfrm>
          </p:grpSpPr>
          <p:sp>
            <p:nvSpPr>
              <p:cNvPr id="2" name="Chevron 1"/>
              <p:cNvSpPr/>
              <p:nvPr/>
            </p:nvSpPr>
            <p:spPr>
              <a:xfrm flipH="1">
                <a:off x="1536970" y="1658028"/>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5" name="Chevron 4"/>
              <p:cNvSpPr/>
              <p:nvPr/>
            </p:nvSpPr>
            <p:spPr>
              <a:xfrm flipH="1">
                <a:off x="1536970" y="2080022"/>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6" name="Chevron 5"/>
              <p:cNvSpPr/>
              <p:nvPr/>
            </p:nvSpPr>
            <p:spPr>
              <a:xfrm flipH="1">
                <a:off x="1536969" y="2924632"/>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7" name="Chevron 6"/>
              <p:cNvSpPr/>
              <p:nvPr/>
            </p:nvSpPr>
            <p:spPr>
              <a:xfrm flipH="1">
                <a:off x="1536970" y="2502016"/>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9" name="Chevron 8"/>
              <p:cNvSpPr/>
              <p:nvPr/>
            </p:nvSpPr>
            <p:spPr>
              <a:xfrm flipH="1">
                <a:off x="1536968" y="3346626"/>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0" name="TextBox 9"/>
              <p:cNvSpPr txBox="1"/>
              <p:nvPr/>
            </p:nvSpPr>
            <p:spPr>
              <a:xfrm>
                <a:off x="424149" y="1657725"/>
                <a:ext cx="1361871" cy="369332"/>
              </a:xfrm>
              <a:prstGeom prst="rect">
                <a:avLst/>
              </a:prstGeom>
              <a:noFill/>
            </p:spPr>
            <p:txBody>
              <a:bodyPr wrap="square" rtlCol="0">
                <a:spAutoFit/>
              </a:bodyPr>
              <a:lstStyle/>
              <a:p>
                <a:r>
                  <a:rPr lang="es-ES" sz="1200" err="1"/>
                  <a:t>Cluster</a:t>
                </a:r>
                <a:r>
                  <a:rPr lang="es-ES" sz="1200"/>
                  <a:t> 1</a:t>
                </a:r>
                <a:endParaRPr lang="en-GB" sz="1200"/>
              </a:p>
            </p:txBody>
          </p:sp>
          <p:sp>
            <p:nvSpPr>
              <p:cNvPr id="13" name="TextBox 12"/>
              <p:cNvSpPr txBox="1"/>
              <p:nvPr/>
            </p:nvSpPr>
            <p:spPr>
              <a:xfrm>
                <a:off x="424149" y="2079400"/>
                <a:ext cx="1361871" cy="369332"/>
              </a:xfrm>
              <a:prstGeom prst="rect">
                <a:avLst/>
              </a:prstGeom>
              <a:noFill/>
            </p:spPr>
            <p:txBody>
              <a:bodyPr wrap="square" rtlCol="0">
                <a:spAutoFit/>
              </a:bodyPr>
              <a:lstStyle/>
              <a:p>
                <a:r>
                  <a:rPr lang="es-ES" sz="1200" err="1"/>
                  <a:t>Cluster</a:t>
                </a:r>
                <a:r>
                  <a:rPr lang="es-ES" sz="1200"/>
                  <a:t> 2</a:t>
                </a:r>
                <a:endParaRPr lang="en-GB" sz="1200"/>
              </a:p>
            </p:txBody>
          </p:sp>
          <p:sp>
            <p:nvSpPr>
              <p:cNvPr id="14" name="TextBox 13"/>
              <p:cNvSpPr txBox="1"/>
              <p:nvPr/>
            </p:nvSpPr>
            <p:spPr>
              <a:xfrm>
                <a:off x="424149" y="2502336"/>
                <a:ext cx="1361871" cy="369332"/>
              </a:xfrm>
              <a:prstGeom prst="rect">
                <a:avLst/>
              </a:prstGeom>
              <a:noFill/>
            </p:spPr>
            <p:txBody>
              <a:bodyPr wrap="square" rtlCol="0">
                <a:spAutoFit/>
              </a:bodyPr>
              <a:lstStyle/>
              <a:p>
                <a:r>
                  <a:rPr lang="es-ES" sz="1200" b="1" err="1">
                    <a:solidFill>
                      <a:srgbClr val="FF0000"/>
                    </a:solidFill>
                  </a:rPr>
                  <a:t>Cluster</a:t>
                </a:r>
                <a:r>
                  <a:rPr lang="es-ES" sz="1200" b="1">
                    <a:solidFill>
                      <a:srgbClr val="FF0000"/>
                    </a:solidFill>
                  </a:rPr>
                  <a:t> 3</a:t>
                </a:r>
                <a:endParaRPr lang="en-GB" sz="1200" b="1">
                  <a:solidFill>
                    <a:srgbClr val="FF0000"/>
                  </a:solidFill>
                </a:endParaRPr>
              </a:p>
            </p:txBody>
          </p:sp>
          <p:sp>
            <p:nvSpPr>
              <p:cNvPr id="15" name="TextBox 14"/>
              <p:cNvSpPr txBox="1"/>
              <p:nvPr/>
            </p:nvSpPr>
            <p:spPr>
              <a:xfrm>
                <a:off x="424149" y="2923692"/>
                <a:ext cx="1361871" cy="369332"/>
              </a:xfrm>
              <a:prstGeom prst="rect">
                <a:avLst/>
              </a:prstGeom>
              <a:noFill/>
            </p:spPr>
            <p:txBody>
              <a:bodyPr wrap="square" rtlCol="0">
                <a:spAutoFit/>
              </a:bodyPr>
              <a:lstStyle/>
              <a:p>
                <a:r>
                  <a:rPr lang="es-ES" sz="1200" err="1"/>
                  <a:t>Cluster</a:t>
                </a:r>
                <a:r>
                  <a:rPr lang="es-ES" sz="1200"/>
                  <a:t> 4</a:t>
                </a:r>
                <a:endParaRPr lang="en-GB" sz="1200"/>
              </a:p>
            </p:txBody>
          </p:sp>
          <p:sp>
            <p:nvSpPr>
              <p:cNvPr id="16" name="TextBox 15"/>
              <p:cNvSpPr txBox="1"/>
              <p:nvPr/>
            </p:nvSpPr>
            <p:spPr>
              <a:xfrm>
                <a:off x="424149" y="3345048"/>
                <a:ext cx="1361871" cy="369332"/>
              </a:xfrm>
              <a:prstGeom prst="rect">
                <a:avLst/>
              </a:prstGeom>
              <a:noFill/>
            </p:spPr>
            <p:txBody>
              <a:bodyPr wrap="square" rtlCol="0">
                <a:spAutoFit/>
              </a:bodyPr>
              <a:lstStyle/>
              <a:p>
                <a:r>
                  <a:rPr lang="es-ES" sz="1200" err="1"/>
                  <a:t>Cluster</a:t>
                </a:r>
                <a:r>
                  <a:rPr lang="es-ES" sz="1200"/>
                  <a:t> 5</a:t>
                </a:r>
                <a:endParaRPr lang="en-GB" sz="1200"/>
              </a:p>
            </p:txBody>
          </p:sp>
          <p:sp>
            <p:nvSpPr>
              <p:cNvPr id="17" name="Chevron 16"/>
              <p:cNvSpPr/>
              <p:nvPr/>
            </p:nvSpPr>
            <p:spPr>
              <a:xfrm>
                <a:off x="9878193" y="1840333"/>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8" name="Chevron 17"/>
              <p:cNvSpPr/>
              <p:nvPr/>
            </p:nvSpPr>
            <p:spPr>
              <a:xfrm>
                <a:off x="9878193" y="2262327"/>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9" name="Chevron 18"/>
              <p:cNvSpPr/>
              <p:nvPr/>
            </p:nvSpPr>
            <p:spPr>
              <a:xfrm>
                <a:off x="9878192" y="3106937"/>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20" name="Chevron 19"/>
              <p:cNvSpPr/>
              <p:nvPr/>
            </p:nvSpPr>
            <p:spPr>
              <a:xfrm>
                <a:off x="9878193" y="2684321"/>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21" name="TextBox 20"/>
              <p:cNvSpPr txBox="1"/>
              <p:nvPr/>
            </p:nvSpPr>
            <p:spPr>
              <a:xfrm>
                <a:off x="10072744" y="1840972"/>
                <a:ext cx="1361871" cy="369332"/>
              </a:xfrm>
              <a:prstGeom prst="rect">
                <a:avLst/>
              </a:prstGeom>
              <a:noFill/>
            </p:spPr>
            <p:txBody>
              <a:bodyPr wrap="square" rtlCol="0">
                <a:spAutoFit/>
              </a:bodyPr>
              <a:lstStyle/>
              <a:p>
                <a:r>
                  <a:rPr lang="es-ES" sz="1200" err="1"/>
                  <a:t>Cluster</a:t>
                </a:r>
                <a:r>
                  <a:rPr lang="es-ES" sz="1200"/>
                  <a:t> 1</a:t>
                </a:r>
                <a:endParaRPr lang="en-GB" sz="1200"/>
              </a:p>
            </p:txBody>
          </p:sp>
          <p:sp>
            <p:nvSpPr>
              <p:cNvPr id="22" name="TextBox 21"/>
              <p:cNvSpPr txBox="1"/>
              <p:nvPr/>
            </p:nvSpPr>
            <p:spPr>
              <a:xfrm>
                <a:off x="10072744" y="2262646"/>
                <a:ext cx="1361871" cy="369332"/>
              </a:xfrm>
              <a:prstGeom prst="rect">
                <a:avLst/>
              </a:prstGeom>
              <a:noFill/>
            </p:spPr>
            <p:txBody>
              <a:bodyPr wrap="square" rtlCol="0">
                <a:spAutoFit/>
              </a:bodyPr>
              <a:lstStyle/>
              <a:p>
                <a:r>
                  <a:rPr lang="es-ES" sz="1200" err="1"/>
                  <a:t>Cluster</a:t>
                </a:r>
                <a:r>
                  <a:rPr lang="es-ES" sz="1200"/>
                  <a:t> 4</a:t>
                </a:r>
                <a:endParaRPr lang="en-GB" sz="1200"/>
              </a:p>
            </p:txBody>
          </p:sp>
          <p:sp>
            <p:nvSpPr>
              <p:cNvPr id="23" name="TextBox 22"/>
              <p:cNvSpPr txBox="1"/>
              <p:nvPr/>
            </p:nvSpPr>
            <p:spPr>
              <a:xfrm>
                <a:off x="10072744" y="2685581"/>
                <a:ext cx="1361871" cy="369332"/>
              </a:xfrm>
              <a:prstGeom prst="rect">
                <a:avLst/>
              </a:prstGeom>
              <a:noFill/>
            </p:spPr>
            <p:txBody>
              <a:bodyPr wrap="square" rtlCol="0">
                <a:spAutoFit/>
              </a:bodyPr>
              <a:lstStyle/>
              <a:p>
                <a:r>
                  <a:rPr lang="es-ES" sz="1200" err="1"/>
                  <a:t>Cluster</a:t>
                </a:r>
                <a:r>
                  <a:rPr lang="es-ES" sz="1200"/>
                  <a:t> 5</a:t>
                </a:r>
                <a:endParaRPr lang="en-GB" sz="1200"/>
              </a:p>
            </p:txBody>
          </p:sp>
          <p:sp>
            <p:nvSpPr>
              <p:cNvPr id="24" name="TextBox 23"/>
              <p:cNvSpPr txBox="1"/>
              <p:nvPr/>
            </p:nvSpPr>
            <p:spPr>
              <a:xfrm>
                <a:off x="10072744" y="3106937"/>
                <a:ext cx="1361871" cy="369332"/>
              </a:xfrm>
              <a:prstGeom prst="rect">
                <a:avLst/>
              </a:prstGeom>
              <a:noFill/>
            </p:spPr>
            <p:txBody>
              <a:bodyPr wrap="square" rtlCol="0">
                <a:spAutoFit/>
              </a:bodyPr>
              <a:lstStyle/>
              <a:p>
                <a:r>
                  <a:rPr lang="es-ES" sz="1200" err="1"/>
                  <a:t>Cluster</a:t>
                </a:r>
                <a:r>
                  <a:rPr lang="es-ES" sz="1200"/>
                  <a:t> 6</a:t>
                </a:r>
                <a:endParaRPr lang="en-GB" sz="1200"/>
              </a:p>
            </p:txBody>
          </p:sp>
          <p:sp>
            <p:nvSpPr>
              <p:cNvPr id="25" name="Chevron 24"/>
              <p:cNvSpPr/>
              <p:nvPr/>
            </p:nvSpPr>
            <p:spPr>
              <a:xfrm flipH="1">
                <a:off x="1536968" y="4239503"/>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26" name="Chevron 25"/>
              <p:cNvSpPr/>
              <p:nvPr/>
            </p:nvSpPr>
            <p:spPr>
              <a:xfrm flipH="1">
                <a:off x="1536968" y="4661497"/>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27" name="Chevron 26"/>
              <p:cNvSpPr/>
              <p:nvPr/>
            </p:nvSpPr>
            <p:spPr>
              <a:xfrm flipH="1">
                <a:off x="1536967" y="5506107"/>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28" name="Chevron 27"/>
              <p:cNvSpPr/>
              <p:nvPr/>
            </p:nvSpPr>
            <p:spPr>
              <a:xfrm flipH="1">
                <a:off x="1536968" y="5083491"/>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29" name="TextBox 28"/>
              <p:cNvSpPr txBox="1"/>
              <p:nvPr/>
            </p:nvSpPr>
            <p:spPr>
              <a:xfrm>
                <a:off x="424149" y="4240459"/>
                <a:ext cx="1361871" cy="369332"/>
              </a:xfrm>
              <a:prstGeom prst="rect">
                <a:avLst/>
              </a:prstGeom>
              <a:noFill/>
            </p:spPr>
            <p:txBody>
              <a:bodyPr wrap="square" rtlCol="0">
                <a:spAutoFit/>
              </a:bodyPr>
              <a:lstStyle/>
              <a:p>
                <a:r>
                  <a:rPr lang="es-ES" sz="1200" err="1"/>
                  <a:t>Cluster</a:t>
                </a:r>
                <a:r>
                  <a:rPr lang="es-ES" sz="1200"/>
                  <a:t> 1</a:t>
                </a:r>
                <a:endParaRPr lang="en-GB" sz="1200"/>
              </a:p>
            </p:txBody>
          </p:sp>
          <p:sp>
            <p:nvSpPr>
              <p:cNvPr id="30" name="TextBox 29"/>
              <p:cNvSpPr txBox="1"/>
              <p:nvPr/>
            </p:nvSpPr>
            <p:spPr>
              <a:xfrm>
                <a:off x="424149" y="4662135"/>
                <a:ext cx="1361871" cy="369332"/>
              </a:xfrm>
              <a:prstGeom prst="rect">
                <a:avLst/>
              </a:prstGeom>
              <a:noFill/>
            </p:spPr>
            <p:txBody>
              <a:bodyPr wrap="square" rtlCol="0">
                <a:spAutoFit/>
              </a:bodyPr>
              <a:lstStyle/>
              <a:p>
                <a:r>
                  <a:rPr lang="es-ES" sz="1200" err="1"/>
                  <a:t>Cluster</a:t>
                </a:r>
                <a:r>
                  <a:rPr lang="es-ES" sz="1200"/>
                  <a:t> 4</a:t>
                </a:r>
                <a:endParaRPr lang="en-GB" sz="1200"/>
              </a:p>
            </p:txBody>
          </p:sp>
          <p:sp>
            <p:nvSpPr>
              <p:cNvPr id="31" name="TextBox 30"/>
              <p:cNvSpPr txBox="1"/>
              <p:nvPr/>
            </p:nvSpPr>
            <p:spPr>
              <a:xfrm>
                <a:off x="424149" y="5085071"/>
                <a:ext cx="1361871" cy="369332"/>
              </a:xfrm>
              <a:prstGeom prst="rect">
                <a:avLst/>
              </a:prstGeom>
              <a:noFill/>
            </p:spPr>
            <p:txBody>
              <a:bodyPr wrap="square" rtlCol="0">
                <a:spAutoFit/>
              </a:bodyPr>
              <a:lstStyle/>
              <a:p>
                <a:r>
                  <a:rPr lang="es-ES" sz="1200" err="1"/>
                  <a:t>Cluster</a:t>
                </a:r>
                <a:r>
                  <a:rPr lang="es-ES" sz="1200"/>
                  <a:t> 5</a:t>
                </a:r>
                <a:endParaRPr lang="en-GB" sz="1200"/>
              </a:p>
            </p:txBody>
          </p:sp>
          <p:sp>
            <p:nvSpPr>
              <p:cNvPr id="32" name="TextBox 31"/>
              <p:cNvSpPr txBox="1"/>
              <p:nvPr/>
            </p:nvSpPr>
            <p:spPr>
              <a:xfrm>
                <a:off x="424149" y="5506427"/>
                <a:ext cx="1361871" cy="369332"/>
              </a:xfrm>
              <a:prstGeom prst="rect">
                <a:avLst/>
              </a:prstGeom>
              <a:noFill/>
            </p:spPr>
            <p:txBody>
              <a:bodyPr wrap="square" rtlCol="0">
                <a:spAutoFit/>
              </a:bodyPr>
              <a:lstStyle/>
              <a:p>
                <a:r>
                  <a:rPr lang="es-ES" sz="1200" err="1"/>
                  <a:t>Cluster</a:t>
                </a:r>
                <a:r>
                  <a:rPr lang="es-ES" sz="1200"/>
                  <a:t> 6</a:t>
                </a:r>
                <a:endParaRPr lang="en-GB" sz="1200"/>
              </a:p>
            </p:txBody>
          </p:sp>
          <p:sp>
            <p:nvSpPr>
              <p:cNvPr id="33" name="Chevron 32"/>
              <p:cNvSpPr/>
              <p:nvPr/>
            </p:nvSpPr>
            <p:spPr>
              <a:xfrm>
                <a:off x="9878194" y="3881326"/>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34" name="Chevron 33"/>
              <p:cNvSpPr/>
              <p:nvPr/>
            </p:nvSpPr>
            <p:spPr>
              <a:xfrm>
                <a:off x="9878194" y="4303320"/>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35" name="Chevron 34"/>
              <p:cNvSpPr/>
              <p:nvPr/>
            </p:nvSpPr>
            <p:spPr>
              <a:xfrm>
                <a:off x="9878193" y="5147930"/>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36" name="Chevron 35"/>
              <p:cNvSpPr/>
              <p:nvPr/>
            </p:nvSpPr>
            <p:spPr>
              <a:xfrm>
                <a:off x="9878194" y="4725314"/>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37" name="Chevron 36"/>
              <p:cNvSpPr/>
              <p:nvPr/>
            </p:nvSpPr>
            <p:spPr>
              <a:xfrm>
                <a:off x="9878192" y="5569924"/>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38" name="TextBox 37"/>
              <p:cNvSpPr txBox="1"/>
              <p:nvPr/>
            </p:nvSpPr>
            <p:spPr>
              <a:xfrm>
                <a:off x="10072744" y="3896928"/>
                <a:ext cx="1361871" cy="369332"/>
              </a:xfrm>
              <a:prstGeom prst="rect">
                <a:avLst/>
              </a:prstGeom>
              <a:noFill/>
            </p:spPr>
            <p:txBody>
              <a:bodyPr wrap="square" rtlCol="0">
                <a:spAutoFit/>
              </a:bodyPr>
              <a:lstStyle/>
              <a:p>
                <a:r>
                  <a:rPr lang="es-ES" sz="1200" err="1"/>
                  <a:t>Cluster</a:t>
                </a:r>
                <a:r>
                  <a:rPr lang="es-ES" sz="1200"/>
                  <a:t> 1</a:t>
                </a:r>
                <a:endParaRPr lang="en-GB" sz="1200"/>
              </a:p>
            </p:txBody>
          </p:sp>
          <p:sp>
            <p:nvSpPr>
              <p:cNvPr id="39" name="TextBox 38"/>
              <p:cNvSpPr txBox="1"/>
              <p:nvPr/>
            </p:nvSpPr>
            <p:spPr>
              <a:xfrm>
                <a:off x="10072744" y="4318603"/>
                <a:ext cx="1361871" cy="369332"/>
              </a:xfrm>
              <a:prstGeom prst="rect">
                <a:avLst/>
              </a:prstGeom>
              <a:noFill/>
            </p:spPr>
            <p:txBody>
              <a:bodyPr wrap="square" rtlCol="0">
                <a:spAutoFit/>
              </a:bodyPr>
              <a:lstStyle/>
              <a:p>
                <a:r>
                  <a:rPr lang="es-ES" sz="1200" err="1"/>
                  <a:t>Cluster</a:t>
                </a:r>
                <a:r>
                  <a:rPr lang="es-ES" sz="1200"/>
                  <a:t> 2</a:t>
                </a:r>
                <a:endParaRPr lang="en-GB" sz="1200"/>
              </a:p>
            </p:txBody>
          </p:sp>
          <p:sp>
            <p:nvSpPr>
              <p:cNvPr id="40" name="TextBox 39"/>
              <p:cNvSpPr txBox="1"/>
              <p:nvPr/>
            </p:nvSpPr>
            <p:spPr>
              <a:xfrm>
                <a:off x="10072744" y="4741537"/>
                <a:ext cx="1361871" cy="369332"/>
              </a:xfrm>
              <a:prstGeom prst="rect">
                <a:avLst/>
              </a:prstGeom>
              <a:noFill/>
            </p:spPr>
            <p:txBody>
              <a:bodyPr wrap="square" rtlCol="0">
                <a:spAutoFit/>
              </a:bodyPr>
              <a:lstStyle/>
              <a:p>
                <a:r>
                  <a:rPr lang="es-ES" sz="1200" b="1" err="1">
                    <a:solidFill>
                      <a:srgbClr val="FF0000"/>
                    </a:solidFill>
                  </a:rPr>
                  <a:t>Cluster</a:t>
                </a:r>
                <a:r>
                  <a:rPr lang="es-ES" sz="1200" b="1">
                    <a:solidFill>
                      <a:srgbClr val="FF0000"/>
                    </a:solidFill>
                  </a:rPr>
                  <a:t> 3</a:t>
                </a:r>
                <a:endParaRPr lang="en-GB" sz="1200" b="1">
                  <a:solidFill>
                    <a:srgbClr val="FF0000"/>
                  </a:solidFill>
                </a:endParaRPr>
              </a:p>
            </p:txBody>
          </p:sp>
          <p:sp>
            <p:nvSpPr>
              <p:cNvPr id="41" name="TextBox 40"/>
              <p:cNvSpPr txBox="1"/>
              <p:nvPr/>
            </p:nvSpPr>
            <p:spPr>
              <a:xfrm>
                <a:off x="10072744" y="5162893"/>
                <a:ext cx="1361871" cy="369332"/>
              </a:xfrm>
              <a:prstGeom prst="rect">
                <a:avLst/>
              </a:prstGeom>
              <a:noFill/>
            </p:spPr>
            <p:txBody>
              <a:bodyPr wrap="square" rtlCol="0">
                <a:spAutoFit/>
              </a:bodyPr>
              <a:lstStyle/>
              <a:p>
                <a:r>
                  <a:rPr lang="es-ES" sz="1200" err="1"/>
                  <a:t>Cluster</a:t>
                </a:r>
                <a:r>
                  <a:rPr lang="es-ES" sz="1200"/>
                  <a:t> 4</a:t>
                </a:r>
                <a:endParaRPr lang="en-GB" sz="1200"/>
              </a:p>
            </p:txBody>
          </p:sp>
          <p:sp>
            <p:nvSpPr>
              <p:cNvPr id="42" name="TextBox 41"/>
              <p:cNvSpPr txBox="1"/>
              <p:nvPr/>
            </p:nvSpPr>
            <p:spPr>
              <a:xfrm>
                <a:off x="10072744" y="5584249"/>
                <a:ext cx="1361871" cy="369332"/>
              </a:xfrm>
              <a:prstGeom prst="rect">
                <a:avLst/>
              </a:prstGeom>
              <a:noFill/>
            </p:spPr>
            <p:txBody>
              <a:bodyPr wrap="square" rtlCol="0">
                <a:spAutoFit/>
              </a:bodyPr>
              <a:lstStyle/>
              <a:p>
                <a:r>
                  <a:rPr lang="es-ES" sz="1200" err="1"/>
                  <a:t>Cluster</a:t>
                </a:r>
                <a:r>
                  <a:rPr lang="es-ES" sz="1200"/>
                  <a:t> 5</a:t>
                </a:r>
                <a:endParaRPr lang="en-GB" sz="1200"/>
              </a:p>
            </p:txBody>
          </p:sp>
          <p:sp>
            <p:nvSpPr>
              <p:cNvPr id="43" name="Chevron 42"/>
              <p:cNvSpPr/>
              <p:nvPr/>
            </p:nvSpPr>
            <p:spPr>
              <a:xfrm>
                <a:off x="9878192" y="5990020"/>
                <a:ext cx="194553" cy="36965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44" name="TextBox 43"/>
              <p:cNvSpPr txBox="1"/>
              <p:nvPr/>
            </p:nvSpPr>
            <p:spPr>
              <a:xfrm>
                <a:off x="10072744" y="6004345"/>
                <a:ext cx="1361871" cy="369332"/>
              </a:xfrm>
              <a:prstGeom prst="rect">
                <a:avLst/>
              </a:prstGeom>
              <a:noFill/>
            </p:spPr>
            <p:txBody>
              <a:bodyPr wrap="square" rtlCol="0">
                <a:spAutoFit/>
              </a:bodyPr>
              <a:lstStyle/>
              <a:p>
                <a:r>
                  <a:rPr lang="es-ES" sz="1200" err="1"/>
                  <a:t>Cluster</a:t>
                </a:r>
                <a:r>
                  <a:rPr lang="es-ES" sz="1200"/>
                  <a:t> 6</a:t>
                </a:r>
                <a:endParaRPr lang="en-GB" sz="1200"/>
              </a:p>
            </p:txBody>
          </p:sp>
        </p:grpSp>
      </p:grpSp>
      <p:sp>
        <p:nvSpPr>
          <p:cNvPr id="46" name="Rectangle 45"/>
          <p:cNvSpPr/>
          <p:nvPr/>
        </p:nvSpPr>
        <p:spPr>
          <a:xfrm>
            <a:off x="2421320" y="1030242"/>
            <a:ext cx="4723815" cy="384721"/>
          </a:xfrm>
          <a:prstGeom prst="rect">
            <a:avLst/>
          </a:prstGeom>
        </p:spPr>
        <p:txBody>
          <a:bodyPr wrap="square" lIns="91440" tIns="45720" rIns="91440" bIns="45720" anchor="t">
            <a:spAutoFit/>
          </a:bodyPr>
          <a:lstStyle/>
          <a:p>
            <a:r>
              <a:rPr lang="es-ES" sz="1900" b="1" err="1">
                <a:solidFill>
                  <a:srgbClr val="000091"/>
                </a:solidFill>
                <a:ea typeface="+mj-ea"/>
                <a:cs typeface="+mj-cs"/>
              </a:rPr>
              <a:t>Quatre</a:t>
            </a:r>
            <a:r>
              <a:rPr lang="es-ES" sz="1900" b="1">
                <a:solidFill>
                  <a:srgbClr val="000091"/>
                </a:solidFill>
                <a:ea typeface="+mj-ea"/>
                <a:cs typeface="+mj-cs"/>
              </a:rPr>
              <a:t> </a:t>
            </a:r>
            <a:r>
              <a:rPr lang="es-ES" sz="1900" b="1" err="1">
                <a:solidFill>
                  <a:srgbClr val="000091"/>
                </a:solidFill>
                <a:ea typeface="+mj-ea"/>
                <a:cs typeface="+mj-cs"/>
              </a:rPr>
              <a:t>priorités</a:t>
            </a:r>
            <a:r>
              <a:rPr lang="es-ES" sz="1900" b="1">
                <a:solidFill>
                  <a:srgbClr val="000091"/>
                </a:solidFill>
                <a:ea typeface="+mj-ea"/>
                <a:cs typeface="+mj-cs"/>
              </a:rPr>
              <a:t> </a:t>
            </a:r>
            <a:r>
              <a:rPr lang="es-ES" sz="1900" b="1" err="1">
                <a:solidFill>
                  <a:srgbClr val="000091"/>
                </a:solidFill>
                <a:ea typeface="+mj-ea"/>
                <a:cs typeface="+mj-cs"/>
              </a:rPr>
              <a:t>stratégiques</a:t>
            </a:r>
            <a:r>
              <a:rPr lang="es-ES" sz="1900" b="1">
                <a:solidFill>
                  <a:srgbClr val="000091"/>
                </a:solidFill>
                <a:ea typeface="+mj-ea"/>
                <a:cs typeface="+mj-cs"/>
              </a:rPr>
              <a:t> (KSO)</a:t>
            </a:r>
            <a:endParaRPr lang="en-GB"/>
          </a:p>
        </p:txBody>
      </p:sp>
      <p:sp>
        <p:nvSpPr>
          <p:cNvPr id="48" name="Espace réservé du numéro de diapositive 4"/>
          <p:cNvSpPr>
            <a:spLocks noGrp="1"/>
          </p:cNvSpPr>
          <p:nvPr>
            <p:ph type="sldNum" sz="quarter" idx="12"/>
          </p:nvPr>
        </p:nvSpPr>
        <p:spPr>
          <a:xfrm>
            <a:off x="7596336" y="4793698"/>
            <a:ext cx="1170000" cy="349802"/>
          </a:xfrm>
        </p:spPr>
        <p:txBody>
          <a:bodyPr/>
          <a:lstStyle/>
          <a:p>
            <a:fld id="{733122C9-A0B9-462F-8757-0847AD287B63}" type="slidenum">
              <a:rPr lang="fr-FR" smtClean="0"/>
              <a:pPr/>
              <a:t>10</a:t>
            </a:fld>
            <a:endParaRPr lang="fr-FR"/>
          </a:p>
        </p:txBody>
      </p:sp>
    </p:spTree>
    <p:extLst>
      <p:ext uri="{BB962C8B-B14F-4D97-AF65-F5344CB8AC3E}">
        <p14:creationId xmlns:p14="http://schemas.microsoft.com/office/powerpoint/2010/main" val="186959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115550" y="958740"/>
            <a:ext cx="6298420" cy="3834958"/>
          </a:xfrm>
        </p:spPr>
      </p:pic>
      <p:sp>
        <p:nvSpPr>
          <p:cNvPr id="4" name="Espace réservé du texte 3"/>
          <p:cNvSpPr>
            <a:spLocks noGrp="1"/>
          </p:cNvSpPr>
          <p:nvPr>
            <p:ph type="body" sz="quarter" idx="13"/>
          </p:nvPr>
        </p:nvSpPr>
        <p:spPr/>
        <p:txBody>
          <a:bodyPr/>
          <a:lstStyle/>
          <a:p>
            <a:pPr marL="0" indent="0" algn="l">
              <a:buNone/>
            </a:pPr>
            <a:r>
              <a:rPr lang="en-US" sz="2400"/>
              <a:t>Key Impact Pathways</a:t>
            </a:r>
            <a:endParaRPr lang="fr-FR" sz="2400"/>
          </a:p>
        </p:txBody>
      </p:sp>
      <p:sp>
        <p:nvSpPr>
          <p:cNvPr id="5" name="Espace réservé du numéro de diapositive 4"/>
          <p:cNvSpPr>
            <a:spLocks noGrp="1"/>
          </p:cNvSpPr>
          <p:nvPr>
            <p:ph type="sldNum" sz="quarter" idx="12"/>
          </p:nvPr>
        </p:nvSpPr>
        <p:spPr>
          <a:xfrm>
            <a:off x="7596336" y="4793698"/>
            <a:ext cx="1170000" cy="349802"/>
          </a:xfrm>
        </p:spPr>
        <p:txBody>
          <a:bodyPr/>
          <a:lstStyle/>
          <a:p>
            <a:fld id="{733122C9-A0B9-462F-8757-0847AD287B63}" type="slidenum">
              <a:rPr lang="fr-FR" smtClean="0"/>
              <a:pPr/>
              <a:t>11</a:t>
            </a:fld>
            <a:endParaRPr lang="fr-FR"/>
          </a:p>
        </p:txBody>
      </p:sp>
    </p:spTree>
    <p:extLst>
      <p:ext uri="{BB962C8B-B14F-4D97-AF65-F5344CB8AC3E}">
        <p14:creationId xmlns:p14="http://schemas.microsoft.com/office/powerpoint/2010/main" val="204902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46C79FD-C571-418B-AB0F-5EE936C85276}" type="slidenum">
              <a:rPr lang="en-GB" smtClean="0"/>
              <a:t>12</a:t>
            </a:fld>
            <a:endParaRPr lang="en-GB"/>
          </a:p>
        </p:txBody>
      </p:sp>
      <p:sp>
        <p:nvSpPr>
          <p:cNvPr id="4" name="Titre 3"/>
          <p:cNvSpPr>
            <a:spLocks noGrp="1"/>
          </p:cNvSpPr>
          <p:nvPr>
            <p:ph type="title"/>
          </p:nvPr>
        </p:nvSpPr>
        <p:spPr>
          <a:xfrm>
            <a:off x="3151015" y="267450"/>
            <a:ext cx="5875965" cy="586768"/>
          </a:xfrm>
        </p:spPr>
        <p:txBody>
          <a:bodyPr/>
          <a:lstStyle/>
          <a:p>
            <a:r>
              <a:rPr lang="en-US" err="1"/>
              <a:t>Programme</a:t>
            </a:r>
            <a:r>
              <a:rPr lang="en-US"/>
              <a:t> Horizon Europe: 4 </a:t>
            </a:r>
            <a:r>
              <a:rPr lang="en-US" err="1"/>
              <a:t>piliers</a:t>
            </a:r>
            <a:endParaRPr lang="fr-FR"/>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7575" y="913474"/>
            <a:ext cx="6605660" cy="3892902"/>
          </a:xfrm>
        </p:spPr>
      </p:pic>
    </p:spTree>
    <p:extLst>
      <p:ext uri="{BB962C8B-B14F-4D97-AF65-F5344CB8AC3E}">
        <p14:creationId xmlns:p14="http://schemas.microsoft.com/office/powerpoint/2010/main" val="569805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stretch>
            <a:fillRect/>
          </a:stretch>
        </p:blipFill>
        <p:spPr>
          <a:xfrm>
            <a:off x="1065777" y="1842574"/>
            <a:ext cx="2617216" cy="2456774"/>
          </a:xfrm>
          <a:prstGeom prst="rect">
            <a:avLst/>
          </a:prstGeom>
        </p:spPr>
      </p:pic>
      <p:sp>
        <p:nvSpPr>
          <p:cNvPr id="3" name="Title 2"/>
          <p:cNvSpPr>
            <a:spLocks noGrp="1"/>
          </p:cNvSpPr>
          <p:nvPr>
            <p:ph type="title"/>
          </p:nvPr>
        </p:nvSpPr>
        <p:spPr>
          <a:xfrm>
            <a:off x="739580" y="1073955"/>
            <a:ext cx="7886700" cy="345645"/>
          </a:xfrm>
        </p:spPr>
        <p:txBody>
          <a:bodyPr/>
          <a:lstStyle/>
          <a:p>
            <a:r>
              <a:rPr lang="es-ES"/>
              <a:t>Budget </a:t>
            </a:r>
            <a:r>
              <a:rPr lang="es-ES" err="1"/>
              <a:t>Horizon</a:t>
            </a:r>
            <a:r>
              <a:rPr lang="es-ES"/>
              <a:t> </a:t>
            </a:r>
            <a:r>
              <a:rPr lang="es-ES" err="1"/>
              <a:t>Europe</a:t>
            </a:r>
            <a:endParaRPr lang="en-GB"/>
          </a:p>
        </p:txBody>
      </p:sp>
      <p:sp>
        <p:nvSpPr>
          <p:cNvPr id="5" name="Rectangle 4"/>
          <p:cNvSpPr/>
          <p:nvPr/>
        </p:nvSpPr>
        <p:spPr>
          <a:xfrm>
            <a:off x="99391" y="4935751"/>
            <a:ext cx="6925877" cy="207749"/>
          </a:xfrm>
          <a:prstGeom prst="rect">
            <a:avLst/>
          </a:prstGeom>
        </p:spPr>
        <p:txBody>
          <a:bodyPr wrap="square" lIns="68580" tIns="34290" rIns="68580" bIns="34290">
            <a:spAutoFit/>
          </a:bodyPr>
          <a:lstStyle/>
          <a:p>
            <a:r>
              <a:rPr lang="en-US" sz="900">
                <a:latin typeface="Arial" panose="020B0604020202020204" pitchFamily="34" charset="0"/>
              </a:rPr>
              <a:t>* Including €5.4 billion from NGEU –Next Generation Europe –</a:t>
            </a:r>
            <a:r>
              <a:rPr lang="en-US" sz="900" err="1">
                <a:latin typeface="Arial" panose="020B0604020202020204" pitchFamily="34" charset="0"/>
              </a:rPr>
              <a:t>programme</a:t>
            </a:r>
            <a:r>
              <a:rPr lang="en-US" sz="900">
                <a:latin typeface="Arial" panose="020B0604020202020204" pitchFamily="34" charset="0"/>
              </a:rPr>
              <a:t> of EU for Recovery from COVID-19 crisis</a:t>
            </a:r>
            <a:endParaRPr lang="en-GB" sz="900"/>
          </a:p>
        </p:txBody>
      </p:sp>
      <p:pic>
        <p:nvPicPr>
          <p:cNvPr id="11" name="Content Placeholder 10"/>
          <p:cNvPicPr>
            <a:picLocks noGrp="1" noChangeAspect="1"/>
          </p:cNvPicPr>
          <p:nvPr>
            <p:ph sz="half" idx="2"/>
          </p:nvPr>
        </p:nvPicPr>
        <p:blipFill>
          <a:blip r:embed="rId3"/>
          <a:stretch>
            <a:fillRect/>
          </a:stretch>
        </p:blipFill>
        <p:spPr>
          <a:xfrm>
            <a:off x="4533595" y="1949548"/>
            <a:ext cx="3820492" cy="2107858"/>
          </a:xfrm>
          <a:prstGeom prst="rect">
            <a:avLst/>
          </a:prstGeom>
        </p:spPr>
      </p:pic>
      <p:sp>
        <p:nvSpPr>
          <p:cNvPr id="9" name="TextBox 8"/>
          <p:cNvSpPr txBox="1"/>
          <p:nvPr/>
        </p:nvSpPr>
        <p:spPr>
          <a:xfrm>
            <a:off x="1949792" y="2840585"/>
            <a:ext cx="989081" cy="346249"/>
          </a:xfrm>
          <a:prstGeom prst="rect">
            <a:avLst/>
          </a:prstGeom>
          <a:noFill/>
        </p:spPr>
        <p:txBody>
          <a:bodyPr wrap="square" lIns="68580" tIns="34290" rIns="68580" bIns="34290" rtlCol="0">
            <a:spAutoFit/>
          </a:bodyPr>
          <a:lstStyle/>
          <a:p>
            <a:r>
              <a:rPr lang="es-ES" b="1"/>
              <a:t>95.5 b€</a:t>
            </a:r>
            <a:endParaRPr lang="en-GB" b="1"/>
          </a:p>
        </p:txBody>
      </p:sp>
      <p:sp>
        <p:nvSpPr>
          <p:cNvPr id="7" name="Espace réservé du numéro de diapositive 4"/>
          <p:cNvSpPr>
            <a:spLocks noGrp="1"/>
          </p:cNvSpPr>
          <p:nvPr>
            <p:ph type="sldNum" sz="quarter" idx="12"/>
          </p:nvPr>
        </p:nvSpPr>
        <p:spPr>
          <a:xfrm>
            <a:off x="7596336" y="4793698"/>
            <a:ext cx="1170000" cy="349802"/>
          </a:xfrm>
        </p:spPr>
        <p:txBody>
          <a:bodyPr/>
          <a:lstStyle/>
          <a:p>
            <a:fld id="{733122C9-A0B9-462F-8757-0847AD287B63}" type="slidenum">
              <a:rPr lang="fr-FR" smtClean="0"/>
              <a:pPr/>
              <a:t>13</a:t>
            </a:fld>
            <a:endParaRPr lang="fr-FR"/>
          </a:p>
        </p:txBody>
      </p:sp>
    </p:spTree>
    <p:extLst>
      <p:ext uri="{BB962C8B-B14F-4D97-AF65-F5344CB8AC3E}">
        <p14:creationId xmlns:p14="http://schemas.microsoft.com/office/powerpoint/2010/main" val="85220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14</a:t>
            </a:fld>
            <a:endParaRPr lang="fr-FR"/>
          </a:p>
        </p:txBody>
      </p:sp>
      <p:sp>
        <p:nvSpPr>
          <p:cNvPr id="14" name="ZoneTexte 13"/>
          <p:cNvSpPr txBox="1"/>
          <p:nvPr/>
        </p:nvSpPr>
        <p:spPr>
          <a:xfrm>
            <a:off x="3490494" y="275908"/>
            <a:ext cx="3893187" cy="461665"/>
          </a:xfrm>
          <a:prstGeom prst="rect">
            <a:avLst/>
          </a:prstGeom>
          <a:noFill/>
        </p:spPr>
        <p:txBody>
          <a:bodyPr wrap="square" rtlCol="0">
            <a:spAutoFit/>
          </a:bodyPr>
          <a:lstStyle/>
          <a:p>
            <a:r>
              <a:rPr lang="fr-FR" sz="2400" b="1">
                <a:solidFill>
                  <a:schemeClr val="tx2">
                    <a:lumMod val="75000"/>
                  </a:schemeClr>
                </a:solidFill>
              </a:rPr>
              <a:t>Budget du pilier 2 </a:t>
            </a:r>
          </a:p>
        </p:txBody>
      </p:sp>
      <p:pic>
        <p:nvPicPr>
          <p:cNvPr id="12" name="Picture 3" descr="C:\Users\gcanet\temp\budg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297532"/>
            <a:ext cx="5762625" cy="32385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44;p5"/>
          <p:cNvSpPr/>
          <p:nvPr/>
        </p:nvSpPr>
        <p:spPr>
          <a:xfrm>
            <a:off x="323528" y="1062656"/>
            <a:ext cx="2807824" cy="730037"/>
          </a:xfrm>
          <a:prstGeom prst="roundRect">
            <a:avLst>
              <a:gd name="adj" fmla="val 16667"/>
            </a:avLst>
          </a:prstGeom>
          <a:noFill/>
          <a:ln w="25400" cap="flat" cmpd="sng">
            <a:solidFill>
              <a:srgbClr val="1C1C7D"/>
            </a:solidFill>
            <a:prstDash val="solid"/>
            <a:round/>
            <a:headEnd type="none" w="sm" len="sm"/>
            <a:tailEnd type="none" w="sm" len="sm"/>
          </a:ln>
        </p:spPr>
        <p:txBody>
          <a:bodyPr spcFirstLastPara="1" wrap="square" lIns="0" tIns="0" rIns="0" bIns="0" anchor="ctr" anchorCtr="0">
            <a:noAutofit/>
          </a:bodyPr>
          <a:lstStyle/>
          <a:p>
            <a:pPr marL="0" marR="0" lvl="1" algn="ctr" rtl="0">
              <a:spcBef>
                <a:spcPts val="0"/>
              </a:spcBef>
              <a:spcAft>
                <a:spcPts val="0"/>
              </a:spcAft>
              <a:buClr>
                <a:srgbClr val="7F7F7F"/>
              </a:buClr>
              <a:buSzPts val="1800"/>
              <a:buFont typeface="Calibri"/>
              <a:buNone/>
            </a:pPr>
            <a:r>
              <a:rPr lang="fr-FR" sz="1300" b="1">
                <a:ea typeface="Calibri"/>
                <a:cs typeface="Calibri"/>
                <a:sym typeface="Calibri"/>
              </a:rPr>
              <a:t>Horizon Europe : 9</a:t>
            </a:r>
            <a:r>
              <a:rPr lang="fr-FR" sz="1300" b="1" i="0" u="none" strike="noStrike" cap="none">
                <a:ea typeface="Calibri"/>
                <a:cs typeface="Calibri"/>
                <a:sym typeface="Calibri"/>
              </a:rPr>
              <a:t>5,5 milliards</a:t>
            </a:r>
            <a:r>
              <a:rPr lang="fr-FR" sz="1300" b="0" i="0" u="none" strike="noStrike" cap="none">
                <a:ea typeface="Calibri"/>
                <a:cs typeface="Calibri"/>
                <a:sym typeface="Calibri"/>
              </a:rPr>
              <a:t> </a:t>
            </a:r>
            <a:r>
              <a:rPr lang="fr-FR" sz="1300" b="1" i="0" u="none" strike="noStrike" cap="none">
                <a:ea typeface="Calibri"/>
                <a:cs typeface="Calibri"/>
                <a:sym typeface="Calibri"/>
              </a:rPr>
              <a:t>€</a:t>
            </a:r>
            <a:endParaRPr lang="fr-FR" sz="1300" b="1" i="0" u="none" strike="noStrike" cap="none">
              <a:ea typeface="Calibri"/>
              <a:cs typeface="Calibri"/>
            </a:endParaRPr>
          </a:p>
          <a:p>
            <a:pPr marL="0" marR="0" lvl="1" algn="ctr" rtl="0">
              <a:spcBef>
                <a:spcPts val="0"/>
              </a:spcBef>
              <a:spcAft>
                <a:spcPts val="0"/>
              </a:spcAft>
              <a:buClr>
                <a:srgbClr val="7F7F7F"/>
              </a:buClr>
              <a:buSzPts val="1800"/>
              <a:buFont typeface="Calibri"/>
              <a:buNone/>
            </a:pPr>
            <a:r>
              <a:rPr lang="fr-FR" sz="1300">
                <a:ea typeface="Calibri"/>
                <a:cs typeface="Calibri"/>
                <a:sym typeface="Calibri"/>
              </a:rPr>
              <a:t>56% pour le pilier 2</a:t>
            </a:r>
            <a:endParaRPr lang="fr-FR" sz="1300" b="0" i="0" u="none" strike="noStrike" cap="none">
              <a:ea typeface="Calibri"/>
              <a:cs typeface="Calibri"/>
            </a:endParaRPr>
          </a:p>
        </p:txBody>
      </p:sp>
    </p:spTree>
    <p:extLst>
      <p:ext uri="{BB962C8B-B14F-4D97-AF65-F5344CB8AC3E}">
        <p14:creationId xmlns:p14="http://schemas.microsoft.com/office/powerpoint/2010/main" val="3606567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571B293-EB6B-9149-9E08-668EB7F040F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12160" y="378900"/>
            <a:ext cx="2551706" cy="1707654"/>
          </a:xfrm>
          <a:prstGeom prst="rect">
            <a:avLst/>
          </a:prstGeom>
        </p:spPr>
      </p:pic>
      <p:sp>
        <p:nvSpPr>
          <p:cNvPr id="3" name="Titre 2"/>
          <p:cNvSpPr>
            <a:spLocks noGrp="1"/>
          </p:cNvSpPr>
          <p:nvPr>
            <p:ph type="title"/>
          </p:nvPr>
        </p:nvSpPr>
        <p:spPr/>
        <p:txBody>
          <a:bodyPr/>
          <a:lstStyle/>
          <a:p>
            <a:pPr marL="0" indent="0">
              <a:buNone/>
            </a:pPr>
            <a:br>
              <a:rPr lang="fr-FR"/>
            </a:br>
            <a:br>
              <a:rPr lang="fr-FR"/>
            </a:br>
            <a:r>
              <a:rPr lang="fr-FR"/>
              <a:t>Les conditions de participation </a:t>
            </a:r>
            <a:br>
              <a:rPr lang="fr-FR"/>
            </a:br>
            <a:r>
              <a:rPr lang="fr-FR"/>
              <a:t>du programme-cadre 2021-2027</a:t>
            </a:r>
          </a:p>
        </p:txBody>
      </p:sp>
      <p:sp>
        <p:nvSpPr>
          <p:cNvPr id="5" name="Espace réservé du pied de page 4"/>
          <p:cNvSpPr>
            <a:spLocks noGrp="1"/>
          </p:cNvSpPr>
          <p:nvPr>
            <p:ph type="ftr" sz="quarter" idx="4294967295"/>
          </p:nvPr>
        </p:nvSpPr>
        <p:spPr>
          <a:xfrm>
            <a:off x="360000" y="4783500"/>
            <a:ext cx="5904000" cy="360000"/>
          </a:xfrm>
          <a:prstGeom prst="rect">
            <a:avLst/>
          </a:prstGeom>
        </p:spPr>
        <p:txBody>
          <a:bodyPr/>
          <a:lstStyle/>
          <a:p>
            <a:r>
              <a:rPr lang="fr-FR"/>
              <a:t>Direction générale de la recherche et de l'innovation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Tree>
    <p:extLst>
      <p:ext uri="{BB962C8B-B14F-4D97-AF65-F5344CB8AC3E}">
        <p14:creationId xmlns:p14="http://schemas.microsoft.com/office/powerpoint/2010/main" val="302873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927080" y="2604418"/>
            <a:ext cx="1278497" cy="487365"/>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b="1" i="1"/>
              <a:t>Data </a:t>
            </a:r>
            <a:r>
              <a:rPr lang="fr-FR" sz="1400" b="1" i="1" err="1"/>
              <a:t>sheet</a:t>
            </a:r>
            <a:r>
              <a:rPr lang="fr-FR" sz="1400" b="1" i="1"/>
              <a:t>*</a:t>
            </a:r>
          </a:p>
        </p:txBody>
      </p:sp>
      <p:sp>
        <p:nvSpPr>
          <p:cNvPr id="9" name="Rectangle à coins arrondis 8"/>
          <p:cNvSpPr/>
          <p:nvPr/>
        </p:nvSpPr>
        <p:spPr>
          <a:xfrm>
            <a:off x="3447993" y="2603716"/>
            <a:ext cx="1248801" cy="48806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b="1"/>
              <a:t>Corpus</a:t>
            </a:r>
          </a:p>
        </p:txBody>
      </p:sp>
      <p:sp>
        <p:nvSpPr>
          <p:cNvPr id="10" name="Rectangle à coins arrondis 9"/>
          <p:cNvSpPr/>
          <p:nvPr/>
        </p:nvSpPr>
        <p:spPr>
          <a:xfrm>
            <a:off x="5782825" y="2600700"/>
            <a:ext cx="1245435" cy="49108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b="1"/>
              <a:t>Annexes</a:t>
            </a:r>
          </a:p>
        </p:txBody>
      </p:sp>
      <p:sp>
        <p:nvSpPr>
          <p:cNvPr id="2" name="Titre 1"/>
          <p:cNvSpPr>
            <a:spLocks noGrp="1"/>
          </p:cNvSpPr>
          <p:nvPr>
            <p:ph type="title"/>
          </p:nvPr>
        </p:nvSpPr>
        <p:spPr>
          <a:xfrm>
            <a:off x="3383437" y="223869"/>
            <a:ext cx="4480941" cy="720000"/>
          </a:xfrm>
        </p:spPr>
        <p:txBody>
          <a:bodyPr/>
          <a:lstStyle/>
          <a:p>
            <a:r>
              <a:rPr lang="fr-FR" sz="2200"/>
              <a:t>Horizon Europe : une évolution, </a:t>
            </a:r>
            <a:br>
              <a:rPr lang="fr-FR" sz="2200"/>
            </a:br>
            <a:r>
              <a:rPr lang="fr-FR" sz="2200"/>
              <a:t>pas une révolution !</a:t>
            </a:r>
          </a:p>
        </p:txBody>
      </p:sp>
      <p:sp>
        <p:nvSpPr>
          <p:cNvPr id="6" name="Espace réservé du contenu 5"/>
          <p:cNvSpPr>
            <a:spLocks noGrp="1"/>
          </p:cNvSpPr>
          <p:nvPr>
            <p:ph sz="quarter" idx="14"/>
          </p:nvPr>
        </p:nvSpPr>
        <p:spPr>
          <a:xfrm>
            <a:off x="372550" y="1093775"/>
            <a:ext cx="8424000" cy="1080000"/>
          </a:xfrm>
        </p:spPr>
        <p:txBody>
          <a:bodyPr/>
          <a:lstStyle/>
          <a:p>
            <a:pPr marL="285750" indent="-285750">
              <a:spcAft>
                <a:spcPts val="800"/>
              </a:spcAft>
              <a:buFont typeface="Arial" panose="020B0604020202020204" pitchFamily="34" charset="0"/>
              <a:buChar char="•"/>
            </a:pPr>
            <a:r>
              <a:rPr lang="fr-FR" sz="1400" b="1">
                <a:solidFill>
                  <a:schemeClr val="accent1"/>
                </a:solidFill>
              </a:rPr>
              <a:t>Continuité</a:t>
            </a:r>
            <a:r>
              <a:rPr lang="fr-FR" sz="1400"/>
              <a:t> dans les règles de participation, le montage, la gestion des projets </a:t>
            </a:r>
          </a:p>
          <a:p>
            <a:pPr marL="285750" indent="-285750">
              <a:spcAft>
                <a:spcPts val="800"/>
              </a:spcAft>
              <a:buFont typeface="Arial" panose="020B0604020202020204" pitchFamily="34" charset="0"/>
              <a:buChar char="•"/>
            </a:pPr>
            <a:r>
              <a:rPr lang="fr-FR" sz="1400" b="1">
                <a:solidFill>
                  <a:schemeClr val="accent1"/>
                </a:solidFill>
              </a:rPr>
              <a:t>Simplification</a:t>
            </a:r>
            <a:r>
              <a:rPr lang="fr-FR" sz="1400">
                <a:solidFill>
                  <a:schemeClr val="accent1"/>
                </a:solidFill>
              </a:rPr>
              <a:t> </a:t>
            </a:r>
            <a:r>
              <a:rPr lang="fr-FR" sz="1400"/>
              <a:t>pour se concentrer sur la science et maximiser l’impact du programme</a:t>
            </a:r>
            <a:endParaRPr lang="fr-FR"/>
          </a:p>
          <a:p>
            <a:pPr marL="285750" indent="-285750">
              <a:spcAft>
                <a:spcPts val="800"/>
              </a:spcAft>
              <a:buFont typeface="Arial" panose="020B0604020202020204" pitchFamily="34" charset="0"/>
              <a:buChar char="•"/>
            </a:pPr>
            <a:r>
              <a:rPr lang="fr-FR" sz="1400" b="1">
                <a:solidFill>
                  <a:schemeClr val="accent1"/>
                </a:solidFill>
              </a:rPr>
              <a:t>Transparence et clarté </a:t>
            </a:r>
            <a:r>
              <a:rPr lang="fr-FR" sz="1400"/>
              <a:t>: un modèle de convention </a:t>
            </a:r>
            <a:r>
              <a:rPr lang="fr-FR" sz="1400" b="1">
                <a:solidFill>
                  <a:srgbClr val="005841"/>
                </a:solidFill>
              </a:rPr>
              <a:t>MGA dit</a:t>
            </a:r>
            <a:r>
              <a:rPr lang="fr-FR" sz="1400" b="1" i="1">
                <a:solidFill>
                  <a:srgbClr val="005841"/>
                </a:solidFill>
              </a:rPr>
              <a:t> « </a:t>
            </a:r>
            <a:r>
              <a:rPr lang="fr-FR" sz="1400" b="1" i="1" err="1">
                <a:solidFill>
                  <a:srgbClr val="005841"/>
                </a:solidFill>
              </a:rPr>
              <a:t>Corporate</a:t>
            </a:r>
            <a:r>
              <a:rPr lang="fr-FR" sz="1400" b="1" i="1">
                <a:solidFill>
                  <a:srgbClr val="005841"/>
                </a:solidFill>
              </a:rPr>
              <a:t> </a:t>
            </a:r>
            <a:r>
              <a:rPr lang="fr-FR" sz="1400" b="1">
                <a:solidFill>
                  <a:srgbClr val="005841"/>
                </a:solidFill>
              </a:rPr>
              <a:t>»</a:t>
            </a:r>
            <a:r>
              <a:rPr lang="fr-FR" sz="1400"/>
              <a:t> commun à tous les services de la CE gérant en direct des programmes de financement</a:t>
            </a:r>
            <a:endParaRPr lang="fr-FR" sz="1400">
              <a:cs typeface="Arial"/>
            </a:endParaRPr>
          </a:p>
        </p:txBody>
      </p:sp>
      <p:sp>
        <p:nvSpPr>
          <p:cNvPr id="11" name="Flèche droite 10"/>
          <p:cNvSpPr/>
          <p:nvPr/>
        </p:nvSpPr>
        <p:spPr>
          <a:xfrm>
            <a:off x="2394115" y="2682949"/>
            <a:ext cx="908429" cy="265703"/>
          </a:xfrm>
          <a:prstGeom prst="rightArrow">
            <a:avLst/>
          </a:prstGeom>
          <a:solidFill>
            <a:srgbClr val="B9B9B9"/>
          </a:solidFill>
          <a:ln>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pied de page 4"/>
          <p:cNvSpPr>
            <a:spLocks noGrp="1"/>
          </p:cNvSpPr>
          <p:nvPr>
            <p:ph type="ftr" sz="quarter" idx="4294967295"/>
          </p:nvPr>
        </p:nvSpPr>
        <p:spPr>
          <a:xfrm>
            <a:off x="359999" y="4825150"/>
            <a:ext cx="5600024" cy="307654"/>
          </a:xfrm>
          <a:prstGeom prst="rect">
            <a:avLst/>
          </a:prstGeom>
        </p:spPr>
        <p:txBody>
          <a:bodyPr/>
          <a:lstStyle/>
          <a:p>
            <a:pPr algn="l"/>
            <a:r>
              <a:rPr lang="fr-FR"/>
              <a:t>Direction générale de la recherche et de l'innovation</a:t>
            </a:r>
          </a:p>
        </p:txBody>
      </p:sp>
      <p:sp>
        <p:nvSpPr>
          <p:cNvPr id="19" name="Ellipse 18"/>
          <p:cNvSpPr/>
          <p:nvPr/>
        </p:nvSpPr>
        <p:spPr>
          <a:xfrm rot="930822">
            <a:off x="7774271" y="2961205"/>
            <a:ext cx="971820" cy="431617"/>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a:t>Annexe 5</a:t>
            </a:r>
          </a:p>
        </p:txBody>
      </p:sp>
      <p:sp>
        <p:nvSpPr>
          <p:cNvPr id="20" name="Flèche droite 19"/>
          <p:cNvSpPr/>
          <p:nvPr/>
        </p:nvSpPr>
        <p:spPr>
          <a:xfrm>
            <a:off x="4795472" y="2673709"/>
            <a:ext cx="809353" cy="284184"/>
          </a:xfrm>
          <a:prstGeom prst="rightArrow">
            <a:avLst/>
          </a:prstGeom>
          <a:solidFill>
            <a:srgbClr val="B9B9B9"/>
          </a:solidFill>
          <a:ln>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571014" y="2146422"/>
            <a:ext cx="3528392" cy="323165"/>
          </a:xfrm>
          <a:prstGeom prst="rect">
            <a:avLst/>
          </a:prstGeom>
          <a:noFill/>
        </p:spPr>
        <p:txBody>
          <a:bodyPr wrap="square" rtlCol="0">
            <a:spAutoFit/>
          </a:bodyPr>
          <a:lstStyle/>
          <a:p>
            <a:r>
              <a:rPr lang="fr-FR" sz="1500" b="1"/>
              <a:t>Structure du MGA* </a:t>
            </a:r>
            <a:r>
              <a:rPr lang="fr-FR" sz="1500" b="1" err="1"/>
              <a:t>corporate</a:t>
            </a:r>
            <a:r>
              <a:rPr lang="fr-FR" sz="1500" b="1"/>
              <a:t>:</a:t>
            </a:r>
          </a:p>
        </p:txBody>
      </p:sp>
      <p:sp>
        <p:nvSpPr>
          <p:cNvPr id="14" name="Rectangle à coins arrondis 13"/>
          <p:cNvSpPr/>
          <p:nvPr/>
        </p:nvSpPr>
        <p:spPr>
          <a:xfrm>
            <a:off x="3539145" y="3074810"/>
            <a:ext cx="1872617" cy="92738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77800" indent="-177800">
              <a:buFont typeface="Arial" panose="020B0604020202020204" pitchFamily="34" charset="0"/>
              <a:buChar char="•"/>
            </a:pPr>
            <a:r>
              <a:rPr lang="fr-FR" sz="1100"/>
              <a:t>options selon programme, AAP, projet et/ou forme de subvention</a:t>
            </a:r>
          </a:p>
          <a:p>
            <a:pPr marL="177800" indent="-177800">
              <a:buFont typeface="Arial" panose="020B0604020202020204" pitchFamily="34" charset="0"/>
              <a:buChar char="•"/>
            </a:pPr>
            <a:r>
              <a:rPr lang="fr-FR" sz="1100"/>
              <a:t>prime sur les annexes</a:t>
            </a:r>
          </a:p>
        </p:txBody>
      </p:sp>
      <p:sp>
        <p:nvSpPr>
          <p:cNvPr id="15" name="Rectangle à coins arrondis 14"/>
          <p:cNvSpPr/>
          <p:nvPr/>
        </p:nvSpPr>
        <p:spPr>
          <a:xfrm>
            <a:off x="5814642" y="3074810"/>
            <a:ext cx="2275981" cy="91335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77800" indent="-177800">
              <a:spcBef>
                <a:spcPts val="300"/>
              </a:spcBef>
              <a:buFont typeface="Arial" panose="020B0604020202020204" pitchFamily="34" charset="0"/>
              <a:buChar char="•"/>
            </a:pPr>
            <a:r>
              <a:rPr lang="fr-FR" sz="1100"/>
              <a:t>règles spécifiques au programme considéré</a:t>
            </a:r>
          </a:p>
          <a:p>
            <a:pPr marL="177800" indent="-177800">
              <a:spcBef>
                <a:spcPts val="300"/>
              </a:spcBef>
              <a:buFont typeface="Arial" panose="020B0604020202020204" pitchFamily="34" charset="0"/>
              <a:buChar char="•"/>
            </a:pPr>
            <a:r>
              <a:rPr lang="fr-FR" sz="1100"/>
              <a:t>HE : PI, éthique, libre accès, conditions de travail, TNA, ERC, MSCA, etc.</a:t>
            </a:r>
          </a:p>
        </p:txBody>
      </p:sp>
      <p:sp>
        <p:nvSpPr>
          <p:cNvPr id="13" name="Rectangle à coins arrondis 12"/>
          <p:cNvSpPr/>
          <p:nvPr/>
        </p:nvSpPr>
        <p:spPr>
          <a:xfrm>
            <a:off x="1054633" y="3091783"/>
            <a:ext cx="2027614" cy="92738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77800" indent="-177800">
              <a:spcBef>
                <a:spcPts val="400"/>
              </a:spcBef>
              <a:buFont typeface="Arial" panose="020B0604020202020204" pitchFamily="34" charset="0"/>
              <a:buChar char="•"/>
            </a:pPr>
            <a:r>
              <a:rPr lang="fr-FR" sz="1100"/>
              <a:t>= fiche qui synthétise des éléments essentiels du contrat de subvention</a:t>
            </a:r>
          </a:p>
          <a:p>
            <a:pPr marL="177800" indent="-177800">
              <a:spcBef>
                <a:spcPts val="400"/>
              </a:spcBef>
              <a:buFont typeface="Arial" panose="020B0604020202020204" pitchFamily="34" charset="0"/>
              <a:buChar char="•"/>
            </a:pPr>
            <a:r>
              <a:rPr lang="fr-FR" sz="1100"/>
              <a:t>prime sur le corpus et les annexes</a:t>
            </a:r>
          </a:p>
        </p:txBody>
      </p:sp>
      <p:sp>
        <p:nvSpPr>
          <p:cNvPr id="4" name="Rectangle 3"/>
          <p:cNvSpPr/>
          <p:nvPr/>
        </p:nvSpPr>
        <p:spPr>
          <a:xfrm>
            <a:off x="3608119" y="2357626"/>
            <a:ext cx="4572000" cy="246221"/>
          </a:xfrm>
          <a:prstGeom prst="rect">
            <a:avLst/>
          </a:prstGeom>
        </p:spPr>
        <p:txBody>
          <a:bodyPr>
            <a:spAutoFit/>
          </a:bodyPr>
          <a:lstStyle/>
          <a:p>
            <a:r>
              <a:rPr lang="fr-FR" sz="1000"/>
              <a:t>* modèle de contrat de subvention (model </a:t>
            </a:r>
            <a:r>
              <a:rPr lang="fr-FR" sz="1000" err="1"/>
              <a:t>grant</a:t>
            </a:r>
            <a:r>
              <a:rPr lang="fr-FR" sz="1000"/>
              <a:t> agreement - </a:t>
            </a:r>
            <a:r>
              <a:rPr lang="fr-FR" sz="1000" b="1"/>
              <a:t>MGA</a:t>
            </a:r>
            <a:r>
              <a:rPr lang="fr-FR" sz="1000"/>
              <a:t>)</a:t>
            </a:r>
            <a:endParaRPr lang="en-GB" sz="1000"/>
          </a:p>
        </p:txBody>
      </p:sp>
      <p:sp>
        <p:nvSpPr>
          <p:cNvPr id="18" name="Espace réservé du numéro de diapositive 4"/>
          <p:cNvSpPr txBox="1">
            <a:spLocks/>
          </p:cNvSpPr>
          <p:nvPr/>
        </p:nvSpPr>
        <p:spPr bwMode="gray">
          <a:xfrm>
            <a:off x="7596336" y="4793698"/>
            <a:ext cx="1170000" cy="349802"/>
          </a:xfrm>
          <a:prstGeom prst="rect">
            <a:avLst/>
          </a:prstGeom>
        </p:spPr>
        <p:txBody>
          <a:bodyPr/>
          <a:lstStyle>
            <a:defPPr>
              <a:defRPr lang="fr-FR"/>
            </a:defPPr>
            <a:lvl1pPr marL="0" algn="r" defTabSz="914400" rtl="0" eaLnBrk="1" latinLnBrk="0" hangingPunct="1">
              <a:defRPr sz="16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pPr/>
              <a:t>16</a:t>
            </a:fld>
            <a:endParaRPr lang="fr-FR"/>
          </a:p>
        </p:txBody>
      </p:sp>
      <p:sp>
        <p:nvSpPr>
          <p:cNvPr id="7" name="TextBox 6">
            <a:extLst>
              <a:ext uri="{FF2B5EF4-FFF2-40B4-BE49-F238E27FC236}">
                <a16:creationId xmlns:a16="http://schemas.microsoft.com/office/drawing/2014/main" id="{54E59BDC-DA45-4BDC-98E0-FC39FFF40BA5}"/>
              </a:ext>
            </a:extLst>
          </p:cNvPr>
          <p:cNvSpPr txBox="1"/>
          <p:nvPr/>
        </p:nvSpPr>
        <p:spPr>
          <a:xfrm>
            <a:off x="364881" y="4255477"/>
            <a:ext cx="50511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Arial"/>
              </a:rPr>
              <a:t>Accès</a:t>
            </a:r>
            <a:r>
              <a:rPr lang="en-US">
                <a:cs typeface="Arial"/>
              </a:rPr>
              <a:t> aux </a:t>
            </a:r>
            <a:r>
              <a:rPr lang="en-US">
                <a:cs typeface="Arial"/>
                <a:hlinkClick r:id="rId3"/>
              </a:rPr>
              <a:t>documents de référence</a:t>
            </a:r>
            <a:r>
              <a:rPr lang="en-US">
                <a:cs typeface="Arial"/>
              </a:rPr>
              <a:t> </a:t>
            </a:r>
          </a:p>
        </p:txBody>
      </p:sp>
    </p:spTree>
    <p:extLst>
      <p:ext uri="{BB962C8B-B14F-4D97-AF65-F5344CB8AC3E}">
        <p14:creationId xmlns:p14="http://schemas.microsoft.com/office/powerpoint/2010/main" val="2374973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668415" y="978468"/>
            <a:ext cx="3571665" cy="1067640"/>
          </a:xfrm>
          <a:prstGeom prst="rect">
            <a:avLst/>
          </a:prstGeom>
        </p:spPr>
      </p:pic>
      <p:sp>
        <p:nvSpPr>
          <p:cNvPr id="2" name="Titre 1"/>
          <p:cNvSpPr>
            <a:spLocks noGrp="1"/>
          </p:cNvSpPr>
          <p:nvPr>
            <p:ph type="title"/>
          </p:nvPr>
        </p:nvSpPr>
        <p:spPr>
          <a:xfrm>
            <a:off x="3330290" y="317122"/>
            <a:ext cx="5261485" cy="720000"/>
          </a:xfrm>
        </p:spPr>
        <p:txBody>
          <a:bodyPr/>
          <a:lstStyle/>
          <a:p>
            <a:r>
              <a:rPr lang="fr-FR" sz="2000"/>
              <a:t>Le cycle de vie d’un projet Horizon Europe</a:t>
            </a:r>
          </a:p>
        </p:txBody>
      </p:sp>
      <p:sp>
        <p:nvSpPr>
          <p:cNvPr id="4" name="Espace réservé du pied de page 3"/>
          <p:cNvSpPr>
            <a:spLocks noGrp="1"/>
          </p:cNvSpPr>
          <p:nvPr>
            <p:ph type="ftr" sz="quarter" idx="4294967295"/>
          </p:nvPr>
        </p:nvSpPr>
        <p:spPr>
          <a:xfrm>
            <a:off x="360000" y="4783500"/>
            <a:ext cx="5904000" cy="360000"/>
          </a:xfrm>
          <a:prstGeom prst="rect">
            <a:avLst/>
          </a:prstGeom>
        </p:spPr>
        <p:txBody>
          <a:bodyPr/>
          <a:lstStyle/>
          <a:p>
            <a:r>
              <a:rPr lang="fr-FR"/>
              <a:t>Direction générale de la recherche et de l'innovation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17</a:t>
            </a:fld>
            <a:endParaRPr lang="fr-FR"/>
          </a:p>
        </p:txBody>
      </p:sp>
      <p:graphicFrame>
        <p:nvGraphicFramePr>
          <p:cNvPr id="7" name="Espace réservé du contenu 6"/>
          <p:cNvGraphicFramePr>
            <a:graphicFrameLocks noGrp="1"/>
          </p:cNvGraphicFramePr>
          <p:nvPr>
            <p:ph sz="quarter" idx="14"/>
            <p:extLst>
              <p:ext uri="{D42A27DB-BD31-4B8C-83A1-F6EECF244321}">
                <p14:modId xmlns:p14="http://schemas.microsoft.com/office/powerpoint/2010/main" val="1664060920"/>
              </p:ext>
            </p:extLst>
          </p:nvPr>
        </p:nvGraphicFramePr>
        <p:xfrm>
          <a:off x="360363" y="2072485"/>
          <a:ext cx="8474591" cy="2443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185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1445" y="301868"/>
            <a:ext cx="5659476" cy="396513"/>
          </a:xfrm>
        </p:spPr>
        <p:txBody>
          <a:bodyPr/>
          <a:lstStyle/>
          <a:p>
            <a:r>
              <a:rPr lang="fr-FR"/>
              <a:t>Activités éligibles à un financement</a:t>
            </a:r>
            <a:br>
              <a:rPr lang="fr-FR"/>
            </a:br>
            <a:br>
              <a:rPr lang="fr-FR"/>
            </a:br>
            <a:r>
              <a:rPr lang="fr-FR" sz="1800" u="sng">
                <a:solidFill>
                  <a:srgbClr val="FF0000"/>
                </a:solidFill>
                <a:ea typeface="+mj-lt"/>
                <a:cs typeface="+mj-lt"/>
              </a:rPr>
              <a:t>Taux de financement de 100% (sauf *)</a:t>
            </a:r>
            <a:endParaRPr lang="fr-FR" sz="1800" u="sng">
              <a:solidFill>
                <a:srgbClr val="FF0000"/>
              </a:solidFill>
              <a:cs typeface="Arial"/>
            </a:endParaRPr>
          </a:p>
        </p:txBody>
      </p:sp>
      <p:sp>
        <p:nvSpPr>
          <p:cNvPr id="4" name="Espace réservé du pied de page 3"/>
          <p:cNvSpPr>
            <a:spLocks noGrp="1"/>
          </p:cNvSpPr>
          <p:nvPr>
            <p:ph type="ftr" sz="quarter" idx="4294967295"/>
          </p:nvPr>
        </p:nvSpPr>
        <p:spPr>
          <a:xfrm>
            <a:off x="360000" y="4783500"/>
            <a:ext cx="5904000" cy="360000"/>
          </a:xfrm>
          <a:prstGeom prst="rect">
            <a:avLst/>
          </a:prstGeom>
        </p:spPr>
        <p:txBody>
          <a:bodyPr/>
          <a:lstStyle/>
          <a:p>
            <a:r>
              <a:rPr lang="fr-FR"/>
              <a:t>Direction générale de la recherche et de l'innovation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18</a:t>
            </a:fld>
            <a:endParaRPr lang="fr-FR"/>
          </a:p>
        </p:txBody>
      </p:sp>
      <p:sp>
        <p:nvSpPr>
          <p:cNvPr id="10" name="ZoneTexte 9"/>
          <p:cNvSpPr txBox="1"/>
          <p:nvPr/>
        </p:nvSpPr>
        <p:spPr>
          <a:xfrm>
            <a:off x="5021318" y="1774474"/>
            <a:ext cx="2764456" cy="1200329"/>
          </a:xfrm>
          <a:prstGeom prst="rect">
            <a:avLst/>
          </a:prstGeom>
          <a:noFill/>
        </p:spPr>
        <p:txBody>
          <a:bodyPr wrap="square" rtlCol="0">
            <a:spAutoFit/>
          </a:bodyPr>
          <a:lstStyle/>
          <a:p>
            <a:pPr>
              <a:buClr>
                <a:srgbClr val="304DC6"/>
              </a:buClr>
            </a:pPr>
            <a:r>
              <a:rPr lang="fr-FR" sz="1200">
                <a:solidFill>
                  <a:srgbClr val="021967"/>
                </a:solidFill>
                <a:latin typeface="Arial" panose="020B0604020202020204" pitchFamily="34" charset="0"/>
                <a:cs typeface="Arial" panose="020B0604020202020204" pitchFamily="34" charset="0"/>
              </a:rPr>
              <a:t>Activités visant à établir de nouvelles connaissances ou à explorer la faisabilité d'une technologie, d'un produit, d'un processus, d'un service ou d'une solution nouveaux ou améliorés.</a:t>
            </a:r>
            <a:endParaRPr lang="fr-CA" sz="1200">
              <a:solidFill>
                <a:srgbClr val="021967"/>
              </a:solidFill>
              <a:latin typeface="Arial" panose="020B0604020202020204" pitchFamily="34" charset="0"/>
              <a:cs typeface="Arial" panose="020B0604020202020204" pitchFamily="34" charset="0"/>
            </a:endParaRPr>
          </a:p>
        </p:txBody>
      </p:sp>
      <p:sp>
        <p:nvSpPr>
          <p:cNvPr id="12" name="Oval 14"/>
          <p:cNvSpPr/>
          <p:nvPr/>
        </p:nvSpPr>
        <p:spPr>
          <a:xfrm>
            <a:off x="3641753" y="1484628"/>
            <a:ext cx="1325670" cy="1246867"/>
          </a:xfrm>
          <a:prstGeom prst="ellipse">
            <a:avLst/>
          </a:pr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a:t>Research and innovation action (RIA)</a:t>
            </a:r>
          </a:p>
        </p:txBody>
      </p:sp>
      <p:sp>
        <p:nvSpPr>
          <p:cNvPr id="13" name="Oval 12"/>
          <p:cNvSpPr/>
          <p:nvPr/>
        </p:nvSpPr>
        <p:spPr>
          <a:xfrm>
            <a:off x="212356" y="2164883"/>
            <a:ext cx="1296456" cy="1238075"/>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a:t>Innovation action (IA)</a:t>
            </a:r>
          </a:p>
        </p:txBody>
      </p:sp>
      <p:sp>
        <p:nvSpPr>
          <p:cNvPr id="15" name="Oval 13"/>
          <p:cNvSpPr/>
          <p:nvPr/>
        </p:nvSpPr>
        <p:spPr>
          <a:xfrm>
            <a:off x="4226355" y="3403472"/>
            <a:ext cx="1402480" cy="1139483"/>
          </a:xfrm>
          <a:prstGeom prst="ellipse">
            <a:avLst/>
          </a:pr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fontAlgn="auto">
              <a:spcBef>
                <a:spcPts val="0"/>
              </a:spcBef>
              <a:spcAft>
                <a:spcPts val="0"/>
              </a:spcAft>
            </a:pPr>
            <a:r>
              <a:rPr lang="en-GB" sz="1100"/>
              <a:t>Coordination and support action (CSA)</a:t>
            </a:r>
          </a:p>
        </p:txBody>
      </p:sp>
      <p:sp>
        <p:nvSpPr>
          <p:cNvPr id="16" name="ZoneTexte 15"/>
          <p:cNvSpPr txBox="1"/>
          <p:nvPr/>
        </p:nvSpPr>
        <p:spPr>
          <a:xfrm>
            <a:off x="1482015" y="2572251"/>
            <a:ext cx="2301490" cy="1200329"/>
          </a:xfrm>
          <a:prstGeom prst="rect">
            <a:avLst/>
          </a:prstGeom>
          <a:noFill/>
        </p:spPr>
        <p:txBody>
          <a:bodyPr wrap="square" rtlCol="0">
            <a:spAutoFit/>
          </a:bodyPr>
          <a:lstStyle/>
          <a:p>
            <a:pPr>
              <a:buClr>
                <a:srgbClr val="304DC6"/>
              </a:buClr>
            </a:pPr>
            <a:r>
              <a:rPr lang="fr-FR" sz="1200">
                <a:solidFill>
                  <a:srgbClr val="021967"/>
                </a:solidFill>
                <a:latin typeface="Arial" panose="020B0604020202020204" pitchFamily="34" charset="0"/>
                <a:cs typeface="Arial" panose="020B0604020202020204" pitchFamily="34" charset="0"/>
              </a:rPr>
              <a:t>Activités visant à produire des plans et des arrangements ou des conceptions pour des produits, des processus ou des services nouveaux, modifiés ou améliorés.</a:t>
            </a:r>
            <a:endParaRPr lang="fr-CA" sz="1200">
              <a:solidFill>
                <a:srgbClr val="021967"/>
              </a:solidFill>
              <a:latin typeface="Arial" panose="020B0604020202020204" pitchFamily="34" charset="0"/>
              <a:cs typeface="Arial" panose="020B0604020202020204" pitchFamily="34" charset="0"/>
            </a:endParaRPr>
          </a:p>
        </p:txBody>
      </p:sp>
      <p:sp>
        <p:nvSpPr>
          <p:cNvPr id="17" name="Rectangle 16"/>
          <p:cNvSpPr/>
          <p:nvPr/>
        </p:nvSpPr>
        <p:spPr>
          <a:xfrm>
            <a:off x="5707966" y="3595037"/>
            <a:ext cx="3076034" cy="1015663"/>
          </a:xfrm>
          <a:prstGeom prst="rect">
            <a:avLst/>
          </a:prstGeom>
        </p:spPr>
        <p:txBody>
          <a:bodyPr wrap="square">
            <a:spAutoFit/>
          </a:bodyPr>
          <a:lstStyle/>
          <a:p>
            <a:pPr lvl="0">
              <a:buClr>
                <a:srgbClr val="304DC6"/>
              </a:buClr>
            </a:pPr>
            <a:r>
              <a:rPr lang="fr-FR" sz="1200">
                <a:solidFill>
                  <a:srgbClr val="021967"/>
                </a:solidFill>
                <a:latin typeface="Arial" panose="020B0604020202020204" pitchFamily="34" charset="0"/>
                <a:cs typeface="Arial" panose="020B0604020202020204" pitchFamily="34" charset="0"/>
              </a:rPr>
              <a:t>Les activités qui contribuent aux objectifs d'Horizon Europe. Cela exclut les activités de R&amp;I, à l'exception de "l'élargissement de la participation et la diffusion de l'excellence".</a:t>
            </a:r>
            <a:endParaRPr lang="fr-CA" sz="1200">
              <a:solidFill>
                <a:srgbClr val="021967"/>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0E56B40-E2E0-4EBC-B015-660C2B09FF7D}"/>
              </a:ext>
            </a:extLst>
          </p:cNvPr>
          <p:cNvSpPr txBox="1"/>
          <p:nvPr/>
        </p:nvSpPr>
        <p:spPr>
          <a:xfrm>
            <a:off x="422031" y="3692769"/>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a:solidFill>
                  <a:srgbClr val="2424FF"/>
                </a:solidFill>
                <a:cs typeface="Arial"/>
              </a:rPr>
              <a:t>Action d’Innovation (IA)* </a:t>
            </a:r>
          </a:p>
          <a:p>
            <a:r>
              <a:rPr lang="fr-FR" sz="1400" i="1">
                <a:solidFill>
                  <a:schemeClr val="tx2">
                    <a:lumMod val="60000"/>
                    <a:lumOff val="40000"/>
                  </a:schemeClr>
                </a:solidFill>
                <a:ea typeface="+mn-lt"/>
                <a:cs typeface="+mn-lt"/>
              </a:rPr>
              <a:t>* taux de financement : </a:t>
            </a:r>
            <a:endParaRPr lang="fr-FR">
              <a:solidFill>
                <a:schemeClr val="tx2">
                  <a:lumMod val="60000"/>
                  <a:lumOff val="40000"/>
                </a:schemeClr>
              </a:solidFill>
              <a:ea typeface="+mn-lt"/>
              <a:cs typeface="+mn-lt"/>
            </a:endParaRPr>
          </a:p>
          <a:p>
            <a:r>
              <a:rPr lang="fr-FR" sz="1400" b="1" i="1">
                <a:solidFill>
                  <a:srgbClr val="FF0000"/>
                </a:solidFill>
                <a:ea typeface="+mn-lt"/>
                <a:cs typeface="+mn-lt"/>
              </a:rPr>
              <a:t>70% pour les entreprises</a:t>
            </a:r>
            <a:endParaRPr lang="fr-FR" b="1">
              <a:solidFill>
                <a:srgbClr val="FF0000"/>
              </a:solidFill>
              <a:cs typeface="Arial"/>
            </a:endParaRPr>
          </a:p>
        </p:txBody>
      </p:sp>
    </p:spTree>
    <p:extLst>
      <p:ext uri="{BB962C8B-B14F-4D97-AF65-F5344CB8AC3E}">
        <p14:creationId xmlns:p14="http://schemas.microsoft.com/office/powerpoint/2010/main" val="254100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quarter" idx="14"/>
          </p:nvPr>
        </p:nvSpPr>
        <p:spPr>
          <a:xfrm>
            <a:off x="711689" y="1138269"/>
            <a:ext cx="7854431" cy="3584161"/>
          </a:xfrm>
        </p:spPr>
        <p:txBody>
          <a:bodyPr/>
          <a:lstStyle/>
          <a:p>
            <a:pPr>
              <a:lnSpc>
                <a:spcPct val="110000"/>
              </a:lnSpc>
            </a:pPr>
            <a:r>
              <a:rPr lang="fr-FR" sz="1400"/>
              <a:t>- Actions de type </a:t>
            </a:r>
            <a:r>
              <a:rPr lang="fr-FR" sz="1400" b="1"/>
              <a:t>RIA</a:t>
            </a:r>
            <a:r>
              <a:rPr lang="fr-FR" sz="1400"/>
              <a:t> et </a:t>
            </a:r>
            <a:r>
              <a:rPr lang="fr-FR" sz="1400" b="1"/>
              <a:t>IA</a:t>
            </a:r>
            <a:r>
              <a:rPr lang="fr-FR" sz="1400"/>
              <a:t> : la limite pour une demande complète est de </a:t>
            </a:r>
            <a:r>
              <a:rPr lang="fr-FR" sz="1400" b="1"/>
              <a:t>45 pages </a:t>
            </a:r>
          </a:p>
          <a:p>
            <a:pPr>
              <a:lnSpc>
                <a:spcPct val="110000"/>
              </a:lnSpc>
            </a:pPr>
            <a:r>
              <a:rPr lang="fr-FR" sz="1400"/>
              <a:t>- </a:t>
            </a:r>
            <a:r>
              <a:rPr lang="fr-FR" sz="1400" b="1"/>
              <a:t>CSA </a:t>
            </a:r>
            <a:r>
              <a:rPr lang="fr-FR" sz="1400"/>
              <a:t>: la limite est de </a:t>
            </a:r>
            <a:r>
              <a:rPr lang="fr-FR" sz="1400" b="1"/>
              <a:t>30 pages</a:t>
            </a:r>
            <a:endParaRPr lang="fr-FR" sz="1400" b="1">
              <a:cs typeface="Arial"/>
            </a:endParaRPr>
          </a:p>
          <a:p>
            <a:pPr>
              <a:lnSpc>
                <a:spcPct val="110000"/>
              </a:lnSpc>
            </a:pPr>
            <a:endParaRPr lang="fr-FR" sz="1400"/>
          </a:p>
          <a:p>
            <a:pPr>
              <a:lnSpc>
                <a:spcPct val="110000"/>
              </a:lnSpc>
            </a:pPr>
            <a:r>
              <a:rPr lang="fr-FR" sz="1400"/>
              <a:t>Propositions collaborative : </a:t>
            </a:r>
            <a:r>
              <a:rPr lang="fr-FR" sz="1400" b="1"/>
              <a:t>min. 3 entités légales</a:t>
            </a:r>
            <a:r>
              <a:rPr lang="fr-FR" sz="1400"/>
              <a:t>, indépendantes et établies dans un état membre ou état associé avec au moins une établie dans un état membre.</a:t>
            </a:r>
            <a:endParaRPr lang="fr-FR" sz="1400">
              <a:cs typeface="Arial"/>
            </a:endParaRPr>
          </a:p>
          <a:p>
            <a:pPr>
              <a:lnSpc>
                <a:spcPct val="110000"/>
              </a:lnSpc>
            </a:pPr>
            <a:endParaRPr lang="fr-FR" sz="1400"/>
          </a:p>
          <a:p>
            <a:pPr>
              <a:lnSpc>
                <a:spcPct val="110000"/>
              </a:lnSpc>
            </a:pPr>
            <a:r>
              <a:rPr lang="fr-FR" sz="1400"/>
              <a:t>Mêmes conditions générales de recevabilité :</a:t>
            </a:r>
            <a:endParaRPr lang="fr-FR" sz="1400">
              <a:cs typeface="Arial"/>
            </a:endParaRPr>
          </a:p>
          <a:p>
            <a:pPr>
              <a:lnSpc>
                <a:spcPct val="110000"/>
              </a:lnSpc>
            </a:pPr>
            <a:r>
              <a:rPr lang="fr-FR" sz="1400"/>
              <a:t>Les demandes doivent être </a:t>
            </a:r>
            <a:r>
              <a:rPr lang="fr-FR" sz="1400" b="1"/>
              <a:t>soumises avant la date limite de l'appel</a:t>
            </a:r>
            <a:r>
              <a:rPr lang="fr-FR" sz="1400"/>
              <a:t>, par </a:t>
            </a:r>
            <a:r>
              <a:rPr lang="fr-FR" sz="1400" b="1"/>
              <a:t>voie électronique </a:t>
            </a:r>
            <a:r>
              <a:rPr lang="fr-FR" sz="1400"/>
              <a:t>via le portail </a:t>
            </a:r>
            <a:r>
              <a:rPr lang="fr-FR" sz="1400" b="1"/>
              <a:t>"</a:t>
            </a:r>
            <a:r>
              <a:rPr lang="fr-FR" sz="1400" b="1" err="1"/>
              <a:t>Funding</a:t>
            </a:r>
            <a:r>
              <a:rPr lang="fr-FR" sz="1400" b="1"/>
              <a:t> &amp; Tenders". </a:t>
            </a:r>
            <a:r>
              <a:rPr lang="fr-FR" sz="1400"/>
              <a:t>Les candidatures doivent être </a:t>
            </a:r>
            <a:r>
              <a:rPr lang="fr-FR" sz="1400" b="1">
                <a:solidFill>
                  <a:srgbClr val="FF0000"/>
                </a:solidFill>
              </a:rPr>
              <a:t>complètes, lisibles, accessibles et imprimables, et inclure un </a:t>
            </a:r>
            <a:r>
              <a:rPr lang="fr-FR" sz="1400" b="1" u="sng">
                <a:solidFill>
                  <a:srgbClr val="FF0000"/>
                </a:solidFill>
              </a:rPr>
              <a:t>plan d'exploitation et de diffusion des résultats</a:t>
            </a:r>
            <a:r>
              <a:rPr lang="fr-FR" sz="1400" u="sng"/>
              <a:t>, </a:t>
            </a:r>
            <a:r>
              <a:rPr lang="fr-FR" sz="1400"/>
              <a:t>sauf disposition contraire dans les conditions spécifiques de l'appel.</a:t>
            </a:r>
            <a:endParaRPr lang="fr-FR" sz="1400">
              <a:cs typeface="Arial"/>
            </a:endParaRPr>
          </a:p>
          <a:p>
            <a:pPr>
              <a:lnSpc>
                <a:spcPct val="110000"/>
              </a:lnSpc>
            </a:pPr>
            <a:endParaRPr lang="fr-FR" sz="1400">
              <a:cs typeface="Arial"/>
            </a:endParaRPr>
          </a:p>
        </p:txBody>
      </p:sp>
      <p:sp>
        <p:nvSpPr>
          <p:cNvPr id="4" name="Espace réservé du pied de page 3"/>
          <p:cNvSpPr>
            <a:spLocks noGrp="1"/>
          </p:cNvSpPr>
          <p:nvPr>
            <p:ph type="ftr" sz="quarter" idx="4294967295"/>
          </p:nvPr>
        </p:nvSpPr>
        <p:spPr>
          <a:xfrm>
            <a:off x="360000" y="4783500"/>
            <a:ext cx="5904000" cy="360000"/>
          </a:xfrm>
          <a:prstGeom prst="rect">
            <a:avLst/>
          </a:prstGeom>
        </p:spPr>
        <p:txBody>
          <a:bodyPr/>
          <a:lstStyle/>
          <a:p>
            <a:r>
              <a:rPr lang="fr-FR"/>
              <a:t>Direction générale de la recherche et de l'innovation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19</a:t>
            </a:fld>
            <a:endParaRPr lang="fr-FR"/>
          </a:p>
        </p:txBody>
      </p:sp>
      <p:sp>
        <p:nvSpPr>
          <p:cNvPr id="2" name="Titre 1"/>
          <p:cNvSpPr>
            <a:spLocks noGrp="1"/>
          </p:cNvSpPr>
          <p:nvPr>
            <p:ph type="title"/>
          </p:nvPr>
        </p:nvSpPr>
        <p:spPr>
          <a:xfrm>
            <a:off x="3227825" y="305855"/>
            <a:ext cx="6575658" cy="460588"/>
          </a:xfrm>
        </p:spPr>
        <p:txBody>
          <a:bodyPr/>
          <a:lstStyle/>
          <a:p>
            <a:r>
              <a:rPr lang="fr-FR" sz="2200"/>
              <a:t>Critères d’éligibilité - projets collaboratifs</a:t>
            </a:r>
          </a:p>
        </p:txBody>
      </p:sp>
    </p:spTree>
    <p:extLst>
      <p:ext uri="{BB962C8B-B14F-4D97-AF65-F5344CB8AC3E}">
        <p14:creationId xmlns:p14="http://schemas.microsoft.com/office/powerpoint/2010/main" val="260376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Espace réservé du numéro de diapositive 10"/>
          <p:cNvSpPr txBox="1">
            <a:spLocks noGrp="1"/>
          </p:cNvSpPr>
          <p:nvPr>
            <p:ph type="sldNum" sz="quarter" idx="4294967295"/>
          </p:nvPr>
        </p:nvSpPr>
        <p:spPr>
          <a:xfrm>
            <a:off x="8549188" y="4803997"/>
            <a:ext cx="217150" cy="31339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151" name="Titre 2"/>
          <p:cNvSpPr txBox="1">
            <a:spLocks noGrp="1"/>
          </p:cNvSpPr>
          <p:nvPr>
            <p:ph type="title"/>
          </p:nvPr>
        </p:nvSpPr>
        <p:spPr>
          <a:xfrm>
            <a:off x="683567" y="1303337"/>
            <a:ext cx="7992889" cy="2996606"/>
          </a:xfrm>
          <a:prstGeom prst="rect">
            <a:avLst/>
          </a:prstGeom>
        </p:spPr>
        <p:txBody>
          <a:bodyPr/>
          <a:lstStyle>
            <a:lvl1pPr marL="0" indent="0">
              <a:buSzTx/>
              <a:buNone/>
            </a:lvl1pPr>
          </a:lstStyle>
          <a:p>
            <a:r>
              <a:t>Le dispositif national d’accompagnement au programme-cadre de recherche et d’innovation </a:t>
            </a:r>
          </a:p>
        </p:txBody>
      </p:sp>
    </p:spTree>
    <p:extLst>
      <p:ext uri="{BB962C8B-B14F-4D97-AF65-F5344CB8AC3E}">
        <p14:creationId xmlns:p14="http://schemas.microsoft.com/office/powerpoint/2010/main" val="14608588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12000" y="344260"/>
            <a:ext cx="5555812" cy="390492"/>
          </a:xfrm>
        </p:spPr>
        <p:txBody>
          <a:bodyPr/>
          <a:lstStyle/>
          <a:p>
            <a:r>
              <a:rPr lang="fr-FR"/>
              <a:t>La collaboration avec les pays tiers</a:t>
            </a:r>
          </a:p>
        </p:txBody>
      </p:sp>
      <p:sp>
        <p:nvSpPr>
          <p:cNvPr id="4" name="Espace réservé du pied de page 3"/>
          <p:cNvSpPr>
            <a:spLocks noGrp="1"/>
          </p:cNvSpPr>
          <p:nvPr>
            <p:ph type="ftr" sz="quarter" idx="4294967295"/>
          </p:nvPr>
        </p:nvSpPr>
        <p:spPr>
          <a:xfrm>
            <a:off x="360000" y="4783500"/>
            <a:ext cx="5904000" cy="360000"/>
          </a:xfrm>
          <a:prstGeom prst="rect">
            <a:avLst/>
          </a:prstGeom>
        </p:spPr>
        <p:txBody>
          <a:bodyPr/>
          <a:lstStyle/>
          <a:p>
            <a:r>
              <a:rPr lang="fr-FR"/>
              <a:t>Direction générale de la recherche et de l'innovation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a:p>
        </p:txBody>
      </p:sp>
      <p:sp>
        <p:nvSpPr>
          <p:cNvPr id="9" name="Espace réservé du texte 8"/>
          <p:cNvSpPr>
            <a:spLocks noGrp="1"/>
          </p:cNvSpPr>
          <p:nvPr>
            <p:ph type="body" sz="quarter" idx="16"/>
          </p:nvPr>
        </p:nvSpPr>
        <p:spPr>
          <a:xfrm>
            <a:off x="4788024" y="1836000"/>
            <a:ext cx="3995976" cy="2918250"/>
          </a:xfrm>
        </p:spPr>
        <p:txBody>
          <a:bodyPr/>
          <a:lstStyle/>
          <a:p>
            <a:pPr>
              <a:lnSpc>
                <a:spcPct val="90000"/>
              </a:lnSpc>
              <a:spcAft>
                <a:spcPts val="0"/>
              </a:spcAft>
              <a:defRPr/>
            </a:pPr>
            <a:r>
              <a:rPr lang="fr-FR" sz="1800" b="1">
                <a:solidFill>
                  <a:schemeClr val="accent1"/>
                </a:solidFill>
              </a:rPr>
              <a:t>Pays «automatiquement éligibles au financement »</a:t>
            </a:r>
          </a:p>
          <a:p>
            <a:pPr lvl="0">
              <a:spcAft>
                <a:spcPts val="0"/>
              </a:spcAft>
              <a:defRPr/>
            </a:pPr>
            <a:endParaRPr lang="fr-FR" sz="1500" b="1">
              <a:solidFill>
                <a:srgbClr val="715E61"/>
              </a:solidFill>
              <a:latin typeface="Calibri"/>
            </a:endParaRPr>
          </a:p>
          <a:p>
            <a:pPr marL="285750" lvl="0" indent="-285750">
              <a:spcAft>
                <a:spcPts val="0"/>
              </a:spcAft>
              <a:buFont typeface="Wingdings" panose="05000000000000000000" pitchFamily="2" charset="2"/>
              <a:buChar char="Ø"/>
              <a:defRPr/>
            </a:pPr>
            <a:r>
              <a:rPr lang="fr-FR" sz="1500" b="1">
                <a:latin typeface="Calibri"/>
              </a:rPr>
              <a:t>Pays qualifiés par la CE de « </a:t>
            </a:r>
            <a:r>
              <a:rPr lang="fr-FR" sz="1500" b="1" i="1" err="1">
                <a:latin typeface="Calibri"/>
              </a:rPr>
              <a:t>low</a:t>
            </a:r>
            <a:r>
              <a:rPr lang="fr-FR" sz="1500" b="1" i="1">
                <a:latin typeface="Calibri"/>
              </a:rPr>
              <a:t> and middle </a:t>
            </a:r>
            <a:r>
              <a:rPr lang="fr-FR" sz="1500" b="1" i="1" err="1">
                <a:latin typeface="Calibri"/>
              </a:rPr>
              <a:t>income</a:t>
            </a:r>
            <a:r>
              <a:rPr lang="fr-FR" sz="1500" b="1" i="1">
                <a:latin typeface="Calibri"/>
              </a:rPr>
              <a:t> countries </a:t>
            </a:r>
            <a:r>
              <a:rPr lang="fr-FR" sz="1500" b="1">
                <a:latin typeface="Calibri"/>
              </a:rPr>
              <a:t>» ayant un accord avec l’UE</a:t>
            </a:r>
          </a:p>
          <a:p>
            <a:pPr lvl="0">
              <a:spcAft>
                <a:spcPts val="0"/>
              </a:spcAft>
              <a:defRPr/>
            </a:pPr>
            <a:endParaRPr lang="fr-FR" sz="1500" b="1">
              <a:latin typeface="Calibri"/>
            </a:endParaRPr>
          </a:p>
          <a:p>
            <a:pPr lvl="0">
              <a:spcAft>
                <a:spcPts val="0"/>
              </a:spcAft>
              <a:defRPr/>
            </a:pPr>
            <a:endParaRPr lang="fr-FR" sz="1500" b="1">
              <a:latin typeface="Calibri"/>
            </a:endParaRPr>
          </a:p>
          <a:p>
            <a:pPr lvl="0">
              <a:spcAft>
                <a:spcPts val="0"/>
              </a:spcAft>
              <a:defRPr/>
            </a:pPr>
            <a:r>
              <a:rPr lang="fr-FR" sz="1500" b="1" i="1">
                <a:latin typeface="Calibri"/>
              </a:rPr>
              <a:t>N.B.: </a:t>
            </a:r>
            <a:r>
              <a:rPr lang="fr-FR" sz="1500" i="1">
                <a:latin typeface="Calibri"/>
              </a:rPr>
              <a:t>la liste complète de ces pays sera disponible sur la page de l’appel à projets.</a:t>
            </a:r>
            <a:endParaRPr lang="fr-FR" sz="1500" i="1">
              <a:solidFill>
                <a:srgbClr val="715E61"/>
              </a:solidFill>
              <a:latin typeface="Calibri"/>
            </a:endParaRPr>
          </a:p>
          <a:p>
            <a:endParaRPr lang="fr-FR"/>
          </a:p>
        </p:txBody>
      </p:sp>
      <p:sp>
        <p:nvSpPr>
          <p:cNvPr id="10" name="ZoneTexte 9"/>
          <p:cNvSpPr txBox="1"/>
          <p:nvPr/>
        </p:nvSpPr>
        <p:spPr>
          <a:xfrm>
            <a:off x="1998865" y="1067691"/>
            <a:ext cx="7934294" cy="507831"/>
          </a:xfrm>
          <a:prstGeom prst="rect">
            <a:avLst/>
          </a:prstGeom>
          <a:noFill/>
        </p:spPr>
        <p:txBody>
          <a:bodyPr wrap="square" rtlCol="0">
            <a:spAutoFit/>
          </a:bodyPr>
          <a:lstStyle/>
          <a:p>
            <a:r>
              <a:rPr lang="fr-FR" sz="1350" b="1"/>
              <a:t>Il s’agit des pays hors EU, non associés. </a:t>
            </a:r>
          </a:p>
          <a:p>
            <a:r>
              <a:rPr lang="fr-FR" sz="1350" b="1"/>
              <a:t>Ils peuvent être partenaires, mais seulement certains sont financés. </a:t>
            </a:r>
          </a:p>
        </p:txBody>
      </p:sp>
      <p:sp>
        <p:nvSpPr>
          <p:cNvPr id="13" name="Espace réservé du texte 12"/>
          <p:cNvSpPr txBox="1">
            <a:spLocks noGrp="1"/>
          </p:cNvSpPr>
          <p:nvPr>
            <p:ph type="body" sz="quarter" idx="14"/>
          </p:nvPr>
        </p:nvSpPr>
        <p:spPr>
          <a:xfrm>
            <a:off x="360363" y="1652442"/>
            <a:ext cx="4349139" cy="2917512"/>
          </a:xfrm>
          <a:prstGeom prst="rect">
            <a:avLst/>
          </a:prstGeom>
          <a:noFill/>
        </p:spPr>
        <p:txBody>
          <a:bodyPr wrap="square" rtlCol="0">
            <a:normAutofit fontScale="92500" lnSpcReduction="10000"/>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FR" sz="2100" b="1">
                <a:solidFill>
                  <a:schemeClr val="tx2">
                    <a:lumMod val="60000"/>
                    <a:lumOff val="40000"/>
                  </a:schemeClr>
                </a:solidFill>
              </a:rPr>
              <a:t>Pays « non automatiquement éligibles au financement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effectLst/>
              <a:uLnTx/>
              <a:uFillTx/>
              <a:latin typeface="Calibri"/>
              <a:ea typeface="+mn-ea"/>
              <a:cs typeface="+mn-cs"/>
            </a:endParaRPr>
          </a:p>
          <a:p>
            <a:pPr marL="266700" lvl="0" indent="-266700">
              <a:spcAft>
                <a:spcPts val="0"/>
              </a:spcAft>
              <a:buFont typeface="Wingdings" panose="05000000000000000000" pitchFamily="2" charset="2"/>
              <a:buChar char="Ø"/>
              <a:defRPr/>
            </a:pPr>
            <a:r>
              <a:rPr kumimoji="0" lang="fr-FR" sz="1800" b="1" i="0" u="none" strike="noStrike" kern="1200" cap="none" spc="0" normalizeH="0" baseline="0" noProof="0">
                <a:ln>
                  <a:noFill/>
                </a:ln>
                <a:effectLst/>
                <a:uLnTx/>
                <a:uFillTx/>
                <a:latin typeface="Calibri"/>
              </a:rPr>
              <a:t>Pays industrialisés,</a:t>
            </a:r>
            <a:r>
              <a:rPr kumimoji="0" lang="fr-FR" sz="1800" b="1" i="0" u="none" strike="noStrike" kern="1200" cap="none" spc="0" normalizeH="0" noProof="0">
                <a:ln>
                  <a:noFill/>
                </a:ln>
                <a:effectLst/>
                <a:uLnTx/>
                <a:uFillTx/>
                <a:latin typeface="Calibri"/>
              </a:rPr>
              <a:t> </a:t>
            </a:r>
            <a:r>
              <a:rPr kumimoji="0" lang="fr-FR" sz="1800" b="1" i="0" u="none" strike="noStrike" kern="1200" cap="none" spc="0" normalizeH="0" baseline="0" noProof="0">
                <a:ln>
                  <a:noFill/>
                </a:ln>
                <a:effectLst/>
                <a:uLnTx/>
                <a:uFillTx/>
                <a:latin typeface="Calibri"/>
              </a:rPr>
              <a:t>économies émergentes (Etats-Unis, </a:t>
            </a:r>
            <a:r>
              <a:rPr lang="fr-FR" sz="1800" b="1">
                <a:latin typeface="Calibri"/>
              </a:rPr>
              <a:t>Brésil, Chine</a:t>
            </a:r>
            <a:r>
              <a:rPr kumimoji="0" lang="fr-FR" sz="1800" b="1" i="0" u="none" strike="noStrike" kern="1200" cap="none" spc="0" normalizeH="0" baseline="0" noProof="0">
                <a:ln>
                  <a:noFill/>
                </a:ln>
                <a:effectLst/>
                <a:uLnTx/>
                <a:uFillTx/>
                <a:latin typeface="Calibri"/>
              </a:rPr>
              <a:t>, etc.)</a:t>
            </a:r>
            <a:endParaRPr lang="fr-FR" sz="1800" b="1" i="0" u="none" strike="noStrike" kern="1200" cap="none" spc="0" normalizeH="0" baseline="0" noProof="0">
              <a:ln>
                <a:noFill/>
              </a:ln>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a:ln>
                  <a:noFill/>
                </a:ln>
                <a:effectLst/>
                <a:uLnTx/>
                <a:uFillTx/>
                <a:latin typeface="Calibri"/>
                <a:ea typeface="+mn-ea"/>
                <a:cs typeface="+mn-cs"/>
              </a:rPr>
              <a:t>Financés si :</a:t>
            </a:r>
            <a:endParaRPr lang="fr-FR" sz="1600" b="0" i="0" u="sng" strike="noStrike" kern="1200" cap="none" spc="0" normalizeH="0" baseline="0" noProof="0">
              <a:ln>
                <a:noFill/>
              </a:ln>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500" b="0" i="0" u="sng" strike="noStrike" kern="1200" cap="none" spc="0" normalizeH="0" baseline="0" noProof="0">
              <a:ln>
                <a:noFill/>
              </a:ln>
              <a:effectLst/>
              <a:uLnTx/>
              <a:uFillTx/>
              <a:latin typeface="Calibri"/>
              <a:ea typeface="+mn-ea"/>
              <a:cs typeface="+mn-cs"/>
            </a:endParaRPr>
          </a:p>
          <a:p>
            <a:pPr>
              <a:spcAft>
                <a:spcPts val="300"/>
              </a:spcAft>
              <a:defRPr/>
            </a:pPr>
            <a:r>
              <a:rPr kumimoji="0" lang="fr-FR" sz="1600" b="0" i="0" u="none" strike="noStrike" kern="1200" cap="none" spc="0" normalizeH="0" baseline="0" noProof="0">
                <a:ln>
                  <a:noFill/>
                </a:ln>
                <a:effectLst/>
                <a:uLnTx/>
                <a:uFillTx/>
                <a:latin typeface="Calibri"/>
                <a:sym typeface="Wingdings" pitchFamily="2" charset="2"/>
              </a:rPr>
              <a:t>- </a:t>
            </a:r>
            <a:r>
              <a:rPr lang="fr-FR" sz="1600" noProof="0">
                <a:latin typeface="Calibri"/>
                <a:sym typeface="Wingdings" pitchFamily="2" charset="2"/>
              </a:rPr>
              <a:t>p</a:t>
            </a:r>
            <a:r>
              <a:rPr kumimoji="0" lang="fr-FR" sz="1600" b="0" i="0" u="none" strike="noStrike" kern="1200" cap="none" spc="0" normalizeH="0" baseline="0" noProof="0">
                <a:ln>
                  <a:noFill/>
                </a:ln>
                <a:effectLst/>
                <a:uLnTx/>
                <a:uFillTx/>
                <a:latin typeface="Calibri"/>
                <a:sym typeface="Wingdings" pitchFamily="2" charset="2"/>
              </a:rPr>
              <a:t>révu au titre d’un accord de coopération préexistant</a:t>
            </a:r>
            <a:r>
              <a:rPr lang="fr-FR" sz="1600">
                <a:latin typeface="Calibri"/>
                <a:sym typeface="Wingdings" pitchFamily="2" charset="2"/>
              </a:rPr>
              <a:t> </a:t>
            </a:r>
            <a:endParaRPr lang="fr-FR" sz="1600" b="0" i="0" u="none" strike="noStrike" kern="1200" cap="none" spc="0" normalizeH="0" baseline="0" noProof="0">
              <a:ln>
                <a:noFill/>
              </a:ln>
              <a:effectLst/>
              <a:uLnTx/>
              <a:uFillTx/>
              <a:latin typeface="Calibri"/>
              <a:cs typeface="Calibri"/>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fr-FR" sz="1600">
                <a:latin typeface="Calibri"/>
                <a:sym typeface="Wingdings" pitchFamily="2" charset="2"/>
              </a:rPr>
              <a:t>précisé</a:t>
            </a:r>
            <a:r>
              <a:rPr kumimoji="0" lang="fr-FR" sz="1600" b="0" i="0" u="none" strike="noStrike" kern="1200" cap="none" spc="0" normalizeH="0" baseline="0" noProof="0">
                <a:ln>
                  <a:noFill/>
                </a:ln>
                <a:effectLst/>
                <a:uLnTx/>
                <a:uFillTx/>
                <a:latin typeface="Calibri"/>
                <a:sym typeface="Wingdings" pitchFamily="2" charset="2"/>
              </a:rPr>
              <a:t> dans le programme de travail</a:t>
            </a:r>
            <a:endParaRPr lang="fr-FR" sz="1600" b="0" i="0" u="none" strike="noStrike" kern="1200" cap="none" spc="0" normalizeH="0" baseline="0" noProof="0">
              <a:ln>
                <a:noFill/>
              </a:ln>
              <a:effectLst/>
              <a:uLnTx/>
              <a:uFillTx/>
              <a:latin typeface="Calibri"/>
              <a:cs typeface="Calibri"/>
            </a:endParaRPr>
          </a:p>
          <a:p>
            <a:pPr>
              <a:spcAft>
                <a:spcPts val="300"/>
              </a:spcAft>
              <a:defRPr/>
            </a:pPr>
            <a:r>
              <a:rPr lang="fr-FR" sz="1600">
                <a:latin typeface="Calibri"/>
                <a:sym typeface="Wingdings" pitchFamily="2" charset="2"/>
              </a:rPr>
              <a:t>- Leur collaboration est indispensable à la mise en œuvre du projet</a:t>
            </a:r>
            <a:endParaRPr lang="fr-FR" sz="1600">
              <a:latin typeface="Calibri"/>
              <a:cs typeface="Calibri"/>
            </a:endParaRPr>
          </a:p>
        </p:txBody>
      </p:sp>
    </p:spTree>
    <p:extLst>
      <p:ext uri="{BB962C8B-B14F-4D97-AF65-F5344CB8AC3E}">
        <p14:creationId xmlns:p14="http://schemas.microsoft.com/office/powerpoint/2010/main" val="1944396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7825" y="305855"/>
            <a:ext cx="6209061" cy="457220"/>
          </a:xfrm>
        </p:spPr>
        <p:txBody>
          <a:bodyPr/>
          <a:lstStyle/>
          <a:p>
            <a:r>
              <a:rPr lang="fr-FR" sz="2200">
                <a:latin typeface="Arial" panose="020B0604020202020204" pitchFamily="34" charset="0"/>
                <a:cs typeface="Arial" panose="020B0604020202020204" pitchFamily="34" charset="0"/>
              </a:rPr>
              <a:t>Formulaire de demande/proposition</a:t>
            </a:r>
          </a:p>
        </p:txBody>
      </p:sp>
      <p:sp>
        <p:nvSpPr>
          <p:cNvPr id="4" name="Espace réservé du pied de page 3"/>
          <p:cNvSpPr>
            <a:spLocks noGrp="1"/>
          </p:cNvSpPr>
          <p:nvPr>
            <p:ph type="ftr" sz="quarter" idx="4294967295"/>
          </p:nvPr>
        </p:nvSpPr>
        <p:spPr>
          <a:xfrm>
            <a:off x="360000" y="4783500"/>
            <a:ext cx="5904000" cy="360000"/>
          </a:xfrm>
          <a:prstGeom prst="rect">
            <a:avLst/>
          </a:prstGeom>
        </p:spPr>
        <p:txBody>
          <a:bodyPr/>
          <a:lstStyle/>
          <a:p>
            <a:r>
              <a:rPr lang="fr-FR"/>
              <a:t>Direction générale de la recherche et de l'innovation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21</a:t>
            </a:fld>
            <a:endParaRPr lang="fr-FR"/>
          </a:p>
        </p:txBody>
      </p:sp>
      <p:sp>
        <p:nvSpPr>
          <p:cNvPr id="10" name="Rectangle 9"/>
          <p:cNvSpPr/>
          <p:nvPr/>
        </p:nvSpPr>
        <p:spPr>
          <a:xfrm>
            <a:off x="731500" y="1265980"/>
            <a:ext cx="7719405" cy="2805896"/>
          </a:xfrm>
          <a:prstGeom prst="rect">
            <a:avLst/>
          </a:prstGeom>
        </p:spPr>
        <p:txBody>
          <a:bodyPr wrap="square" lIns="91440" tIns="45720" rIns="91440" bIns="45720" anchor="t">
            <a:spAutoFit/>
          </a:bodyPr>
          <a:lstStyle/>
          <a:p>
            <a:pPr>
              <a:buClr>
                <a:srgbClr val="304DC6"/>
              </a:buClr>
            </a:pPr>
            <a:r>
              <a:rPr lang="fr-FR" sz="1400" b="1">
                <a:solidFill>
                  <a:srgbClr val="021967"/>
                </a:solidFill>
                <a:latin typeface="Arial"/>
                <a:cs typeface="Arial"/>
              </a:rPr>
              <a:t>Même structure</a:t>
            </a:r>
            <a:r>
              <a:rPr lang="fr-FR" sz="1400">
                <a:solidFill>
                  <a:srgbClr val="021967"/>
                </a:solidFill>
                <a:latin typeface="Arial"/>
                <a:cs typeface="Arial"/>
              </a:rPr>
              <a:t>, la proposition contient deux parties : </a:t>
            </a:r>
            <a:r>
              <a:rPr lang="fr-FR" sz="1400" b="1">
                <a:solidFill>
                  <a:srgbClr val="C00000"/>
                </a:solidFill>
                <a:latin typeface="Arial"/>
                <a:cs typeface="Arial"/>
                <a:hlinkClick r:id="rId3"/>
              </a:rPr>
              <a:t>Formulaires en ligne</a:t>
            </a:r>
            <a:endParaRPr lang="fr-FR" sz="1400" b="1">
              <a:solidFill>
                <a:srgbClr val="C00000"/>
              </a:solidFill>
              <a:latin typeface="Arial"/>
              <a:cs typeface="Arial"/>
            </a:endParaRPr>
          </a:p>
          <a:p>
            <a:pPr marL="285750" indent="-285750">
              <a:buClr>
                <a:srgbClr val="304DC6"/>
              </a:buClr>
              <a:buFont typeface="Arial"/>
              <a:buChar char="•"/>
            </a:pPr>
            <a:endParaRPr lang="fr-FR" sz="1400">
              <a:solidFill>
                <a:srgbClr val="021967"/>
              </a:solidFill>
              <a:latin typeface="Arial" panose="020B0604020202020204" pitchFamily="34" charset="0"/>
              <a:cs typeface="Arial" panose="020B0604020202020204" pitchFamily="34" charset="0"/>
            </a:endParaRPr>
          </a:p>
          <a:p>
            <a:pPr marL="342900" indent="-342900">
              <a:buClr>
                <a:srgbClr val="304DC6"/>
              </a:buClr>
              <a:buFont typeface="Arial" panose="05000000000000000000" pitchFamily="2" charset="2"/>
              <a:buChar char="•"/>
            </a:pPr>
            <a:r>
              <a:rPr lang="fr-FR" sz="1400">
                <a:solidFill>
                  <a:srgbClr val="021967"/>
                </a:solidFill>
                <a:latin typeface="Arial"/>
                <a:cs typeface="Arial"/>
              </a:rPr>
              <a:t>La </a:t>
            </a:r>
            <a:r>
              <a:rPr lang="fr-FR" sz="1400" b="1">
                <a:solidFill>
                  <a:srgbClr val="021967"/>
                </a:solidFill>
                <a:latin typeface="Arial"/>
                <a:cs typeface="Arial"/>
              </a:rPr>
              <a:t>partie A </a:t>
            </a:r>
            <a:r>
              <a:rPr lang="fr-FR" sz="1400">
                <a:solidFill>
                  <a:srgbClr val="021967"/>
                </a:solidFill>
                <a:latin typeface="Arial"/>
                <a:cs typeface="Arial"/>
              </a:rPr>
              <a:t>est générée par le système informatique. Elle est basée sur les informations saisies par les participants via le système de soumission du portail "Financement et appels d'offres". </a:t>
            </a:r>
            <a:endParaRPr lang="fr-FR" sz="1400">
              <a:solidFill>
                <a:srgbClr val="021967"/>
              </a:solidFill>
              <a:latin typeface="Arial" panose="020B0604020202020204" pitchFamily="34" charset="0"/>
              <a:cs typeface="Arial" panose="020B0604020202020204" pitchFamily="34" charset="0"/>
            </a:endParaRPr>
          </a:p>
          <a:p>
            <a:pPr marL="342900" indent="-342900">
              <a:buClr>
                <a:srgbClr val="304DC6"/>
              </a:buClr>
              <a:buFont typeface="Arial" panose="020B0604020202020204" pitchFamily="34" charset="0"/>
              <a:buChar char="•"/>
            </a:pPr>
            <a:r>
              <a:rPr lang="fr-FR" sz="1400">
                <a:solidFill>
                  <a:srgbClr val="021967"/>
                </a:solidFill>
                <a:latin typeface="Arial"/>
                <a:cs typeface="Arial"/>
              </a:rPr>
              <a:t>La </a:t>
            </a:r>
            <a:r>
              <a:rPr lang="fr-FR" sz="1400" b="1">
                <a:solidFill>
                  <a:srgbClr val="021967"/>
                </a:solidFill>
                <a:latin typeface="Arial"/>
                <a:cs typeface="Arial"/>
              </a:rPr>
              <a:t>partie B </a:t>
            </a:r>
            <a:r>
              <a:rPr lang="fr-FR" sz="1400">
                <a:solidFill>
                  <a:srgbClr val="021967"/>
                </a:solidFill>
                <a:latin typeface="Arial"/>
                <a:cs typeface="Arial"/>
              </a:rPr>
              <a:t>est la partie narrative qui comprend trois sections correspondant chacune à un critère d'évaluation. La partie B doit être téléchargée sous forme de document PDF en suivant les modèles téléchargés par les candidats dans le système de soumission pour l'appel ou le sujet spécifique. </a:t>
            </a:r>
            <a:endParaRPr lang="fr-FR" sz="1400">
              <a:solidFill>
                <a:srgbClr val="021967"/>
              </a:solidFill>
              <a:latin typeface="Arial" panose="020B0604020202020204" pitchFamily="34" charset="0"/>
              <a:cs typeface="Arial" panose="020B0604020202020204" pitchFamily="34" charset="0"/>
            </a:endParaRPr>
          </a:p>
          <a:p>
            <a:pPr>
              <a:buClr>
                <a:srgbClr val="304DC6"/>
              </a:buClr>
            </a:pPr>
            <a:endParaRPr lang="fr-FR" sz="1400">
              <a:solidFill>
                <a:srgbClr val="021967"/>
              </a:solidFill>
              <a:latin typeface="Arial" panose="020B0604020202020204" pitchFamily="34" charset="0"/>
              <a:cs typeface="Arial" panose="020B0604020202020204" pitchFamily="34" charset="0"/>
            </a:endParaRPr>
          </a:p>
          <a:p>
            <a:pPr marL="285750" lvl="1" indent="-285750">
              <a:spcAft>
                <a:spcPts val="1000"/>
              </a:spcAft>
            </a:pPr>
            <a:r>
              <a:rPr lang="fr-FR" sz="1400" b="1">
                <a:solidFill>
                  <a:schemeClr val="accent1"/>
                </a:solidFill>
              </a:rPr>
              <a:t>Évaluation par les pairs </a:t>
            </a:r>
            <a:r>
              <a:rPr lang="fr-FR" sz="1400"/>
              <a:t>: comités d’experts indépendants, les « experts-évaluateurs »</a:t>
            </a:r>
            <a:endParaRPr lang="fr-FR" sz="1400">
              <a:cs typeface="Arial"/>
            </a:endParaRPr>
          </a:p>
          <a:p>
            <a:pPr marL="285750" indent="-285750">
              <a:spcAft>
                <a:spcPts val="1000"/>
              </a:spcAft>
              <a:buFont typeface="Arial" panose="020B0604020202020204" pitchFamily="34" charset="0"/>
              <a:buChar char="•"/>
            </a:pPr>
            <a:r>
              <a:rPr lang="fr-FR" sz="1400"/>
              <a:t>Temps dévolu à l’évaluation : </a:t>
            </a:r>
            <a:r>
              <a:rPr lang="fr-FR" sz="1400" b="1"/>
              <a:t>5 mois maximum </a:t>
            </a:r>
            <a:r>
              <a:rPr lang="fr-FR" sz="1400"/>
              <a:t>(+ 3 mois de contractualisation)</a:t>
            </a:r>
            <a:endParaRPr lang="fr-FR" sz="1400">
              <a:cs typeface="Arial"/>
            </a:endParaRPr>
          </a:p>
        </p:txBody>
      </p:sp>
    </p:spTree>
    <p:extLst>
      <p:ext uri="{BB962C8B-B14F-4D97-AF65-F5344CB8AC3E}">
        <p14:creationId xmlns:p14="http://schemas.microsoft.com/office/powerpoint/2010/main" val="1169992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3072" y="201162"/>
            <a:ext cx="4994213" cy="680768"/>
          </a:xfrm>
        </p:spPr>
        <p:txBody>
          <a:bodyPr/>
          <a:lstStyle/>
          <a:p>
            <a:r>
              <a:rPr lang="fr-FR" sz="2200">
                <a:latin typeface="Arial" panose="020B0604020202020204" pitchFamily="34" charset="0"/>
                <a:cs typeface="Arial" panose="020B0604020202020204" pitchFamily="34" charset="0"/>
              </a:rPr>
              <a:t>Nouvelles caractéristiques </a:t>
            </a:r>
            <a:br>
              <a:rPr lang="fr-FR" sz="2200">
                <a:latin typeface="Arial" panose="020B0604020202020204" pitchFamily="34" charset="0"/>
                <a:cs typeface="Arial" panose="020B0604020202020204" pitchFamily="34" charset="0"/>
              </a:rPr>
            </a:br>
            <a:r>
              <a:rPr lang="fr-FR" sz="2200">
                <a:latin typeface="Arial" panose="020B0604020202020204" pitchFamily="34" charset="0"/>
                <a:cs typeface="Arial" panose="020B0604020202020204" pitchFamily="34" charset="0"/>
              </a:rPr>
              <a:t>de la proposition Horizon Europe</a:t>
            </a:r>
          </a:p>
        </p:txBody>
      </p:sp>
      <p:sp>
        <p:nvSpPr>
          <p:cNvPr id="4" name="Espace réservé du pied de page 3"/>
          <p:cNvSpPr>
            <a:spLocks noGrp="1"/>
          </p:cNvSpPr>
          <p:nvPr>
            <p:ph type="ftr" sz="quarter" idx="4294967295"/>
          </p:nvPr>
        </p:nvSpPr>
        <p:spPr>
          <a:xfrm>
            <a:off x="360000" y="4783500"/>
            <a:ext cx="5904000" cy="360000"/>
          </a:xfrm>
          <a:prstGeom prst="rect">
            <a:avLst/>
          </a:prstGeom>
        </p:spPr>
        <p:txBody>
          <a:bodyPr/>
          <a:lstStyle/>
          <a:p>
            <a:r>
              <a:rPr lang="fr-FR"/>
              <a:t>Direction générale de la recherche et de l'innovation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22</a:t>
            </a:fld>
            <a:endParaRPr lang="fr-FR"/>
          </a:p>
        </p:txBody>
      </p:sp>
      <p:sp>
        <p:nvSpPr>
          <p:cNvPr id="6" name="ZoneTexte 5"/>
          <p:cNvSpPr txBox="1"/>
          <p:nvPr/>
        </p:nvSpPr>
        <p:spPr>
          <a:xfrm>
            <a:off x="3378454" y="2353739"/>
            <a:ext cx="2534730" cy="1938992"/>
          </a:xfrm>
          <a:prstGeom prst="rect">
            <a:avLst/>
          </a:prstGeom>
          <a:noFill/>
        </p:spPr>
        <p:txBody>
          <a:bodyPr wrap="square" rtlCol="0">
            <a:spAutoFit/>
          </a:bodyPr>
          <a:lstStyle/>
          <a:p>
            <a:r>
              <a:rPr lang="fr-FR" sz="1200" b="1">
                <a:solidFill>
                  <a:srgbClr val="304DC6"/>
                </a:solidFill>
                <a:latin typeface="Arial" panose="020B0604020202020204" pitchFamily="34" charset="0"/>
                <a:cs typeface="Arial" panose="020B0604020202020204" pitchFamily="34" charset="0"/>
              </a:rPr>
              <a:t>Champs déplacés de la partie B à la partie A :</a:t>
            </a:r>
          </a:p>
          <a:p>
            <a:pPr marL="342900" indent="-342900">
              <a:buFont typeface="Wingdings" panose="05000000000000000000" pitchFamily="2" charset="2"/>
              <a:buChar char="§"/>
            </a:pPr>
            <a:r>
              <a:rPr lang="fr-FR" sz="1200" b="1">
                <a:solidFill>
                  <a:srgbClr val="304DC6"/>
                </a:solidFill>
                <a:latin typeface="Arial" panose="020B0604020202020204" pitchFamily="34" charset="0"/>
                <a:cs typeface="Arial" panose="020B0604020202020204" pitchFamily="34" charset="0"/>
              </a:rPr>
              <a:t>Auto-évaluation de l'éthique</a:t>
            </a:r>
          </a:p>
          <a:p>
            <a:pPr marL="342900" indent="-342900">
              <a:buFont typeface="Wingdings" panose="05000000000000000000" pitchFamily="2" charset="2"/>
              <a:buChar char="§"/>
            </a:pPr>
            <a:r>
              <a:rPr lang="fr-FR" sz="1200" b="1">
                <a:solidFill>
                  <a:srgbClr val="304DC6"/>
                </a:solidFill>
                <a:latin typeface="Arial" panose="020B0604020202020204" pitchFamily="34" charset="0"/>
                <a:cs typeface="Arial" panose="020B0604020202020204" pitchFamily="34" charset="0"/>
              </a:rPr>
              <a:t>Questionnaire de sécurité (pour toutes les propositions HE)</a:t>
            </a:r>
          </a:p>
          <a:p>
            <a:pPr marL="342900" indent="-342900">
              <a:buFont typeface="Wingdings" panose="05000000000000000000" pitchFamily="2" charset="2"/>
              <a:buChar char="§"/>
            </a:pPr>
            <a:r>
              <a:rPr lang="fr-FR" sz="1200" b="1">
                <a:solidFill>
                  <a:srgbClr val="304DC6"/>
                </a:solidFill>
                <a:latin typeface="Arial" panose="020B0604020202020204" pitchFamily="34" charset="0"/>
                <a:cs typeface="Arial" panose="020B0604020202020204" pitchFamily="34" charset="0"/>
              </a:rPr>
              <a:t>Informations sur les activités antérieures des participants liées à l'appel</a:t>
            </a:r>
          </a:p>
        </p:txBody>
      </p:sp>
      <p:sp>
        <p:nvSpPr>
          <p:cNvPr id="7" name="ZoneTexte 6"/>
          <p:cNvSpPr txBox="1"/>
          <p:nvPr/>
        </p:nvSpPr>
        <p:spPr>
          <a:xfrm>
            <a:off x="290499" y="2351988"/>
            <a:ext cx="2843183" cy="1754326"/>
          </a:xfrm>
          <a:prstGeom prst="rect">
            <a:avLst/>
          </a:prstGeom>
          <a:noFill/>
        </p:spPr>
        <p:txBody>
          <a:bodyPr wrap="square" rtlCol="0">
            <a:spAutoFit/>
          </a:bodyPr>
          <a:lstStyle/>
          <a:p>
            <a:r>
              <a:rPr lang="fr-FR" sz="1200" b="1">
                <a:solidFill>
                  <a:srgbClr val="304DC6"/>
                </a:solidFill>
                <a:latin typeface="Arial" panose="020B0604020202020204" pitchFamily="34" charset="0"/>
                <a:cs typeface="Arial" panose="020B0604020202020204" pitchFamily="34" charset="0"/>
              </a:rPr>
              <a:t>Nouveaux champs dans la partie A :</a:t>
            </a:r>
          </a:p>
          <a:p>
            <a:pPr marL="342900" indent="-342900">
              <a:buFont typeface="Wingdings" panose="05000000000000000000" pitchFamily="2" charset="2"/>
              <a:buChar char="§"/>
            </a:pPr>
            <a:r>
              <a:rPr lang="fr-FR" sz="1200" b="1">
                <a:solidFill>
                  <a:srgbClr val="304DC6"/>
                </a:solidFill>
                <a:latin typeface="Arial" panose="020B0604020202020204" pitchFamily="34" charset="0"/>
                <a:cs typeface="Arial" panose="020B0604020202020204" pitchFamily="34" charset="0"/>
              </a:rPr>
              <a:t>Tableau des chercheurs - nécessaire pour le suivi des carrières des chercheurs (indicateur HE)</a:t>
            </a:r>
          </a:p>
          <a:p>
            <a:pPr marL="342900" indent="-342900">
              <a:buFont typeface="Wingdings" panose="05000000000000000000" pitchFamily="2" charset="2"/>
              <a:buChar char="§"/>
            </a:pPr>
            <a:r>
              <a:rPr lang="fr-FR" sz="1200" b="1">
                <a:solidFill>
                  <a:srgbClr val="304DC6"/>
                </a:solidFill>
                <a:latin typeface="Arial" panose="020B0604020202020204" pitchFamily="34" charset="0"/>
                <a:cs typeface="Arial" panose="020B0604020202020204" pitchFamily="34" charset="0"/>
              </a:rPr>
              <a:t>Rôle de l'organisation participante </a:t>
            </a:r>
          </a:p>
          <a:p>
            <a:pPr marL="342900" indent="-342900">
              <a:buFont typeface="Arial" panose="020B0604020202020204" pitchFamily="34" charset="0"/>
              <a:buChar char="•"/>
            </a:pPr>
            <a:r>
              <a:rPr lang="fr-FR" sz="1200" b="1">
                <a:solidFill>
                  <a:srgbClr val="304DC6"/>
                </a:solidFill>
                <a:latin typeface="Arial" panose="020B0604020202020204" pitchFamily="34" charset="0"/>
                <a:cs typeface="Arial" panose="020B0604020202020204" pitchFamily="34" charset="0"/>
              </a:rPr>
              <a:t>Auto-déclaration sur le plan d'égalité des sexes</a:t>
            </a:r>
          </a:p>
        </p:txBody>
      </p:sp>
      <p:sp>
        <p:nvSpPr>
          <p:cNvPr id="8" name="ZoneTexte 7"/>
          <p:cNvSpPr txBox="1"/>
          <p:nvPr/>
        </p:nvSpPr>
        <p:spPr>
          <a:xfrm>
            <a:off x="6474107" y="2352808"/>
            <a:ext cx="2419515" cy="2123658"/>
          </a:xfrm>
          <a:prstGeom prst="rect">
            <a:avLst/>
          </a:prstGeom>
          <a:noFill/>
        </p:spPr>
        <p:txBody>
          <a:bodyPr wrap="square" rtlCol="0">
            <a:spAutoFit/>
          </a:bodyPr>
          <a:lstStyle/>
          <a:p>
            <a:r>
              <a:rPr lang="fr-FR" sz="1200" b="1">
                <a:solidFill>
                  <a:srgbClr val="304DC6"/>
                </a:solidFill>
                <a:latin typeface="Arial" panose="020B0604020202020204" pitchFamily="34" charset="0"/>
                <a:cs typeface="Arial" panose="020B0604020202020204" pitchFamily="34" charset="0"/>
              </a:rPr>
              <a:t>Nouveau dans la partie B :</a:t>
            </a:r>
          </a:p>
          <a:p>
            <a:pPr marL="342900" indent="-342900">
              <a:buFont typeface="Wingdings" panose="05000000000000000000" pitchFamily="2" charset="2"/>
              <a:buChar char="§"/>
            </a:pPr>
            <a:r>
              <a:rPr lang="fr-FR" sz="1200" b="1">
                <a:solidFill>
                  <a:srgbClr val="304DC6"/>
                </a:solidFill>
                <a:latin typeface="Arial" panose="020B0604020202020204" pitchFamily="34" charset="0"/>
                <a:cs typeface="Arial" panose="020B0604020202020204" pitchFamily="34" charset="0"/>
              </a:rPr>
              <a:t>Glossaire des termes.</a:t>
            </a:r>
          </a:p>
          <a:p>
            <a:pPr marL="342900" indent="-342900">
              <a:buFont typeface="Wingdings" panose="05000000000000000000" pitchFamily="2" charset="2"/>
              <a:buChar char="§"/>
            </a:pPr>
            <a:r>
              <a:rPr lang="fr-FR" sz="1200" b="1">
                <a:solidFill>
                  <a:srgbClr val="304DC6"/>
                </a:solidFill>
                <a:latin typeface="Arial" panose="020B0604020202020204" pitchFamily="34" charset="0"/>
                <a:cs typeface="Arial" panose="020B0604020202020204" pitchFamily="34" charset="0"/>
              </a:rPr>
              <a:t>La cohérence de l'utilisation de la terminologie est assurée dans toutes les phases du projet (du WP à la proposition et au rapport)</a:t>
            </a:r>
          </a:p>
          <a:p>
            <a:pPr marL="342900" indent="-342900">
              <a:buFont typeface="Wingdings" panose="05000000000000000000" pitchFamily="2" charset="2"/>
              <a:buChar char="§"/>
            </a:pPr>
            <a:r>
              <a:rPr lang="fr-FR" sz="1200" b="1">
                <a:solidFill>
                  <a:srgbClr val="304DC6"/>
                </a:solidFill>
                <a:latin typeface="Arial" panose="020B0604020202020204" pitchFamily="34" charset="0"/>
                <a:cs typeface="Arial" panose="020B0604020202020204" pitchFamily="34" charset="0"/>
              </a:rPr>
              <a:t>Explications détaillées sur ce qui doit être inclus dans chaque section. </a:t>
            </a:r>
          </a:p>
        </p:txBody>
      </p:sp>
      <p:pic>
        <p:nvPicPr>
          <p:cNvPr id="9" name="Image 8"/>
          <p:cNvPicPr>
            <a:picLocks noChangeAspect="1"/>
          </p:cNvPicPr>
          <p:nvPr/>
        </p:nvPicPr>
        <p:blipFill>
          <a:blip r:embed="rId3"/>
          <a:stretch>
            <a:fillRect/>
          </a:stretch>
        </p:blipFill>
        <p:spPr>
          <a:xfrm>
            <a:off x="1115550" y="1342790"/>
            <a:ext cx="865707" cy="865707"/>
          </a:xfrm>
          <a:prstGeom prst="rect">
            <a:avLst/>
          </a:prstGeom>
        </p:spPr>
      </p:pic>
      <p:pic>
        <p:nvPicPr>
          <p:cNvPr id="11" name="Image 10"/>
          <p:cNvPicPr>
            <a:picLocks noChangeAspect="1"/>
          </p:cNvPicPr>
          <p:nvPr/>
        </p:nvPicPr>
        <p:blipFill>
          <a:blip r:embed="rId4"/>
          <a:stretch>
            <a:fillRect/>
          </a:stretch>
        </p:blipFill>
        <p:spPr>
          <a:xfrm>
            <a:off x="3981426" y="1343721"/>
            <a:ext cx="859611" cy="865707"/>
          </a:xfrm>
          <a:prstGeom prst="rect">
            <a:avLst/>
          </a:prstGeom>
        </p:spPr>
      </p:pic>
      <p:pic>
        <p:nvPicPr>
          <p:cNvPr id="12" name="Image 11"/>
          <p:cNvPicPr>
            <a:picLocks noChangeAspect="1"/>
          </p:cNvPicPr>
          <p:nvPr/>
        </p:nvPicPr>
        <p:blipFill>
          <a:blip r:embed="rId5"/>
          <a:stretch>
            <a:fillRect/>
          </a:stretch>
        </p:blipFill>
        <p:spPr>
          <a:xfrm>
            <a:off x="7123724" y="1342790"/>
            <a:ext cx="865707" cy="865707"/>
          </a:xfrm>
          <a:prstGeom prst="rect">
            <a:avLst/>
          </a:prstGeom>
        </p:spPr>
      </p:pic>
      <p:cxnSp>
        <p:nvCxnSpPr>
          <p:cNvPr id="3" name="Straight Arrow Connector 2">
            <a:extLst>
              <a:ext uri="{FF2B5EF4-FFF2-40B4-BE49-F238E27FC236}">
                <a16:creationId xmlns:a16="http://schemas.microsoft.com/office/drawing/2014/main" id="{1FBF2391-EF8F-42F8-9E94-D66871CDEA08}"/>
              </a:ext>
            </a:extLst>
          </p:cNvPr>
          <p:cNvCxnSpPr/>
          <p:nvPr/>
        </p:nvCxnSpPr>
        <p:spPr>
          <a:xfrm>
            <a:off x="3203121" y="2268764"/>
            <a:ext cx="1" cy="210457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B9D349-1584-4596-A653-611DC40A2EBC}"/>
              </a:ext>
            </a:extLst>
          </p:cNvPr>
          <p:cNvCxnSpPr>
            <a:cxnSpLocks/>
          </p:cNvCxnSpPr>
          <p:nvPr/>
        </p:nvCxnSpPr>
        <p:spPr>
          <a:xfrm>
            <a:off x="6092370" y="2323192"/>
            <a:ext cx="1" cy="2104570"/>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675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1875" y="332102"/>
            <a:ext cx="4493385" cy="720000"/>
          </a:xfrm>
        </p:spPr>
        <p:txBody>
          <a:bodyPr/>
          <a:lstStyle/>
          <a:p>
            <a:r>
              <a:rPr lang="fr-FR"/>
              <a:t>Les coûts éligibles*</a:t>
            </a:r>
            <a:br>
              <a:rPr lang="fr-FR"/>
            </a:br>
            <a:endParaRPr lang="fr-FR"/>
          </a:p>
        </p:txBody>
      </p:sp>
      <p:sp>
        <p:nvSpPr>
          <p:cNvPr id="4" name="Espace réservé du pied de page 3"/>
          <p:cNvSpPr>
            <a:spLocks noGrp="1"/>
          </p:cNvSpPr>
          <p:nvPr>
            <p:ph type="ftr" sz="quarter" idx="4294967295"/>
          </p:nvPr>
        </p:nvSpPr>
        <p:spPr>
          <a:xfrm>
            <a:off x="360000" y="4783500"/>
            <a:ext cx="5904000" cy="360000"/>
          </a:xfrm>
          <a:prstGeom prst="rect">
            <a:avLst/>
          </a:prstGeom>
        </p:spPr>
        <p:txBody>
          <a:bodyPr/>
          <a:lstStyle/>
          <a:p>
            <a:r>
              <a:rPr lang="fr-FR"/>
              <a:t>Direction générale de la recherche et de l'innovation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23</a:t>
            </a:fld>
            <a:endParaRPr lang="fr-FR"/>
          </a:p>
        </p:txBody>
      </p:sp>
      <p:pic>
        <p:nvPicPr>
          <p:cNvPr id="7" name="Espace réservé du contenu 6"/>
          <p:cNvPicPr>
            <a:picLocks noGrp="1" noChangeAspect="1"/>
          </p:cNvPicPr>
          <p:nvPr>
            <p:ph sz="quarter" idx="14"/>
          </p:nvPr>
        </p:nvPicPr>
        <p:blipFill>
          <a:blip r:embed="rId2"/>
          <a:stretch>
            <a:fillRect/>
          </a:stretch>
        </p:blipFill>
        <p:spPr>
          <a:xfrm>
            <a:off x="4444406" y="1573220"/>
            <a:ext cx="4439770" cy="2121970"/>
          </a:xfrm>
          <a:prstGeom prst="rect">
            <a:avLst/>
          </a:prstGeom>
        </p:spPr>
      </p:pic>
      <p:sp>
        <p:nvSpPr>
          <p:cNvPr id="3" name="Rectangle 2"/>
          <p:cNvSpPr/>
          <p:nvPr/>
        </p:nvSpPr>
        <p:spPr>
          <a:xfrm>
            <a:off x="49350" y="1035550"/>
            <a:ext cx="4369030" cy="3593291"/>
          </a:xfrm>
          <a:prstGeom prst="rect">
            <a:avLst/>
          </a:prstGeom>
        </p:spPr>
        <p:txBody>
          <a:bodyPr wrap="square" lIns="91440" tIns="45720" rIns="91440" bIns="45720" anchor="t">
            <a:spAutoFit/>
          </a:bodyPr>
          <a:lstStyle/>
          <a:p>
            <a:pPr lvl="0">
              <a:spcAft>
                <a:spcPts val="800"/>
              </a:spcAft>
            </a:pPr>
            <a:r>
              <a:rPr lang="fr-FR" sz="1200" b="1">
                <a:solidFill>
                  <a:srgbClr val="000091"/>
                </a:solidFill>
              </a:rPr>
              <a:t>Il y a </a:t>
            </a:r>
            <a:r>
              <a:rPr lang="fr-FR" sz="1200" b="1">
                <a:solidFill>
                  <a:srgbClr val="4285F4"/>
                </a:solidFill>
              </a:rPr>
              <a:t>les coûts directs </a:t>
            </a:r>
            <a:r>
              <a:rPr lang="fr-FR" sz="1200" b="1">
                <a:solidFill>
                  <a:srgbClr val="000091"/>
                </a:solidFill>
              </a:rPr>
              <a:t>(en lien direct avec le projet) :</a:t>
            </a:r>
          </a:p>
          <a:p>
            <a:pPr marL="537210" lvl="1" indent="-285750">
              <a:spcBef>
                <a:spcPts val="300"/>
              </a:spcBef>
              <a:spcAft>
                <a:spcPts val="200"/>
              </a:spcAft>
              <a:buFont typeface="Arial" pitchFamily="34" charset="0"/>
              <a:buChar char="•"/>
            </a:pPr>
            <a:r>
              <a:rPr lang="fr-FR" sz="1200">
                <a:solidFill>
                  <a:srgbClr val="000000"/>
                </a:solidFill>
              </a:rPr>
              <a:t>Coûts de personnel </a:t>
            </a:r>
            <a:r>
              <a:rPr lang="fr-FR" sz="1200" b="1">
                <a:solidFill>
                  <a:srgbClr val="4285F4"/>
                </a:solidFill>
              </a:rPr>
              <a:t>A</a:t>
            </a:r>
            <a:r>
              <a:rPr lang="fr-FR" sz="1200">
                <a:solidFill>
                  <a:srgbClr val="4285F4"/>
                </a:solidFill>
              </a:rPr>
              <a:t> </a:t>
            </a:r>
            <a:endParaRPr lang="fr-FR" sz="1200">
              <a:solidFill>
                <a:srgbClr val="4285F4"/>
              </a:solidFill>
              <a:cs typeface="Arial"/>
            </a:endParaRPr>
          </a:p>
          <a:p>
            <a:pPr marL="537210" lvl="1" indent="-285750">
              <a:spcBef>
                <a:spcPts val="300"/>
              </a:spcBef>
              <a:spcAft>
                <a:spcPts val="200"/>
              </a:spcAft>
              <a:buFont typeface="Arial" pitchFamily="34" charset="0"/>
              <a:buChar char="•"/>
            </a:pPr>
            <a:r>
              <a:rPr lang="fr-FR" sz="1200" i="1" err="1">
                <a:solidFill>
                  <a:srgbClr val="000000"/>
                </a:solidFill>
              </a:rPr>
              <a:t>Subcontracting</a:t>
            </a:r>
            <a:r>
              <a:rPr lang="fr-FR" sz="1200" i="1">
                <a:solidFill>
                  <a:srgbClr val="000000"/>
                </a:solidFill>
              </a:rPr>
              <a:t> (sous-traitance)</a:t>
            </a:r>
            <a:r>
              <a:rPr lang="fr-FR" sz="1200">
                <a:solidFill>
                  <a:srgbClr val="000000"/>
                </a:solidFill>
              </a:rPr>
              <a:t> </a:t>
            </a:r>
            <a:r>
              <a:rPr lang="fr-FR" sz="1200" b="1">
                <a:solidFill>
                  <a:srgbClr val="4285F4"/>
                </a:solidFill>
              </a:rPr>
              <a:t>B</a:t>
            </a:r>
            <a:endParaRPr lang="fr-FR" sz="1200" b="1">
              <a:solidFill>
                <a:srgbClr val="4285F4"/>
              </a:solidFill>
              <a:cs typeface="Arial"/>
            </a:endParaRPr>
          </a:p>
          <a:p>
            <a:pPr marL="537210" lvl="1" indent="-285750">
              <a:spcBef>
                <a:spcPts val="300"/>
              </a:spcBef>
              <a:spcAft>
                <a:spcPts val="200"/>
              </a:spcAft>
              <a:buFont typeface="Arial" pitchFamily="34" charset="0"/>
              <a:buChar char="•"/>
            </a:pPr>
            <a:r>
              <a:rPr lang="fr-FR" sz="1200">
                <a:solidFill>
                  <a:srgbClr val="000000"/>
                </a:solidFill>
              </a:rPr>
              <a:t>Coûts autres </a:t>
            </a:r>
            <a:r>
              <a:rPr lang="fr-FR" sz="1200" b="1">
                <a:solidFill>
                  <a:srgbClr val="4285F4"/>
                </a:solidFill>
              </a:rPr>
              <a:t>C</a:t>
            </a:r>
            <a:r>
              <a:rPr lang="fr-FR" sz="1200">
                <a:solidFill>
                  <a:srgbClr val="000000"/>
                </a:solidFill>
              </a:rPr>
              <a:t>	- déplacements</a:t>
            </a:r>
            <a:endParaRPr lang="fr-FR" sz="1200">
              <a:solidFill>
                <a:srgbClr val="000000"/>
              </a:solidFill>
              <a:cs typeface="Arial"/>
            </a:endParaRPr>
          </a:p>
          <a:p>
            <a:pPr lvl="0">
              <a:spcAft>
                <a:spcPts val="200"/>
              </a:spcAft>
            </a:pPr>
            <a:r>
              <a:rPr lang="fr-FR" sz="1200">
                <a:solidFill>
                  <a:srgbClr val="000091"/>
                </a:solidFill>
              </a:rPr>
              <a:t>		- équipements (amortissement)</a:t>
            </a:r>
            <a:endParaRPr lang="fr-FR" sz="1200">
              <a:solidFill>
                <a:srgbClr val="000091"/>
              </a:solidFill>
              <a:cs typeface="Arial"/>
            </a:endParaRPr>
          </a:p>
          <a:p>
            <a:pPr>
              <a:spcAft>
                <a:spcPts val="200"/>
              </a:spcAft>
            </a:pPr>
            <a:r>
              <a:rPr lang="fr-FR" sz="1200">
                <a:solidFill>
                  <a:srgbClr val="000091"/>
                </a:solidFill>
              </a:rPr>
              <a:t>		- autres bien, travaux et services </a:t>
            </a:r>
            <a:br>
              <a:rPr lang="fr-FR" sz="1200">
                <a:solidFill>
                  <a:srgbClr val="000091"/>
                </a:solidFill>
              </a:rPr>
            </a:br>
            <a:r>
              <a:rPr lang="fr-FR" sz="1200">
                <a:solidFill>
                  <a:srgbClr val="000091"/>
                </a:solidFill>
              </a:rPr>
              <a:t>                                              consommables, …</a:t>
            </a:r>
          </a:p>
          <a:p>
            <a:pPr marL="537210" lvl="1" indent="-285750">
              <a:spcBef>
                <a:spcPts val="300"/>
              </a:spcBef>
              <a:spcAft>
                <a:spcPts val="200"/>
              </a:spcAft>
              <a:buFont typeface="Arial" pitchFamily="34" charset="0"/>
              <a:buChar char="•"/>
            </a:pPr>
            <a:r>
              <a:rPr lang="fr-FR" sz="1200">
                <a:solidFill>
                  <a:srgbClr val="000000"/>
                </a:solidFill>
              </a:rPr>
              <a:t>Autres catégories de coûts </a:t>
            </a:r>
            <a:r>
              <a:rPr lang="fr-FR" sz="1200" b="1">
                <a:solidFill>
                  <a:srgbClr val="4285F4"/>
                </a:solidFill>
              </a:rPr>
              <a:t>D</a:t>
            </a:r>
            <a:endParaRPr lang="fr-FR" sz="1200">
              <a:solidFill>
                <a:srgbClr val="FF0000"/>
              </a:solidFill>
              <a:cs typeface="Arial"/>
            </a:endParaRPr>
          </a:p>
          <a:p>
            <a:pPr marL="2066925" indent="-2066925">
              <a:spcBef>
                <a:spcPts val="800"/>
              </a:spcBef>
              <a:spcAft>
                <a:spcPts val="500"/>
              </a:spcAft>
            </a:pPr>
            <a:r>
              <a:rPr lang="fr-FR" sz="1200">
                <a:solidFill>
                  <a:srgbClr val="000091"/>
                </a:solidFill>
              </a:rPr>
              <a:t>+ </a:t>
            </a:r>
            <a:r>
              <a:rPr lang="fr-FR" sz="1200" b="1">
                <a:solidFill>
                  <a:srgbClr val="005841"/>
                </a:solidFill>
              </a:rPr>
              <a:t>les coûts indirects </a:t>
            </a:r>
            <a:r>
              <a:rPr lang="fr-FR" sz="1200">
                <a:solidFill>
                  <a:srgbClr val="000091"/>
                </a:solidFill>
              </a:rPr>
              <a:t>: </a:t>
            </a:r>
            <a:r>
              <a:rPr lang="fr-FR" sz="1200" b="1">
                <a:solidFill>
                  <a:srgbClr val="000091"/>
                </a:solidFill>
              </a:rPr>
              <a:t>taux forfaitaire de 25% des coûts directs </a:t>
            </a:r>
            <a:r>
              <a:rPr lang="fr-FR" sz="1200">
                <a:solidFill>
                  <a:srgbClr val="000091"/>
                </a:solidFill>
              </a:rPr>
              <a:t>(sauf </a:t>
            </a:r>
            <a:r>
              <a:rPr lang="fr-FR" sz="1200" i="1" err="1">
                <a:solidFill>
                  <a:srgbClr val="000091"/>
                </a:solidFill>
              </a:rPr>
              <a:t>subcontracting</a:t>
            </a:r>
            <a:r>
              <a:rPr lang="fr-FR" sz="1200" i="1">
                <a:solidFill>
                  <a:srgbClr val="000091"/>
                </a:solidFill>
              </a:rPr>
              <a:t>, les volontaires, le support financier à des tiers, les coûts unitaires spécifiques)</a:t>
            </a:r>
            <a:endParaRPr lang="fr-FR" sz="1200">
              <a:solidFill>
                <a:srgbClr val="000091"/>
              </a:solidFill>
            </a:endParaRPr>
          </a:p>
          <a:p>
            <a:pPr algn="ctr">
              <a:spcBef>
                <a:spcPts val="1200"/>
              </a:spcBef>
              <a:spcAft>
                <a:spcPts val="500"/>
              </a:spcAft>
            </a:pPr>
            <a:r>
              <a:rPr lang="fr-FR" sz="1200" b="1" i="1">
                <a:solidFill>
                  <a:srgbClr val="000091"/>
                </a:solidFill>
              </a:rPr>
              <a:t> </a:t>
            </a:r>
            <a:r>
              <a:rPr lang="fr-FR" sz="1200" i="1">
                <a:solidFill>
                  <a:srgbClr val="000091"/>
                </a:solidFill>
              </a:rPr>
              <a:t>* Ces coûts s’appliquent dans le cadre du MGA général, pas aux projets en coûts unitaires.</a:t>
            </a:r>
            <a:endParaRPr lang="fr-FR" sz="1200" i="1">
              <a:solidFill>
                <a:srgbClr val="000091"/>
              </a:solidFill>
              <a:cs typeface="Arial"/>
            </a:endParaRPr>
          </a:p>
        </p:txBody>
      </p:sp>
    </p:spTree>
    <p:extLst>
      <p:ext uri="{BB962C8B-B14F-4D97-AF65-F5344CB8AC3E}">
        <p14:creationId xmlns:p14="http://schemas.microsoft.com/office/powerpoint/2010/main" val="3102098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12000" y="344260"/>
            <a:ext cx="5561360" cy="720000"/>
          </a:xfrm>
        </p:spPr>
        <p:txBody>
          <a:bodyPr/>
          <a:lstStyle/>
          <a:p>
            <a:r>
              <a:rPr lang="fr-FR" sz="2200"/>
              <a:t>La science ouverte dans Horizon Europe</a:t>
            </a:r>
          </a:p>
        </p:txBody>
      </p:sp>
      <p:sp>
        <p:nvSpPr>
          <p:cNvPr id="4" name="Espace réservé du pied de page 3"/>
          <p:cNvSpPr>
            <a:spLocks noGrp="1"/>
          </p:cNvSpPr>
          <p:nvPr>
            <p:ph type="ftr" sz="quarter" idx="4294967295"/>
          </p:nvPr>
        </p:nvSpPr>
        <p:spPr>
          <a:xfrm>
            <a:off x="360000" y="4783500"/>
            <a:ext cx="5904000" cy="360000"/>
          </a:xfrm>
          <a:prstGeom prst="rect">
            <a:avLst/>
          </a:prstGeom>
        </p:spPr>
        <p:txBody>
          <a:bodyPr/>
          <a:lstStyle/>
          <a:p>
            <a:r>
              <a:rPr lang="fr-FR"/>
              <a:t>Direction générale de la recherche et de l'innovation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24</a:t>
            </a:fld>
            <a:endParaRPr lang="fr-FR"/>
          </a:p>
        </p:txBody>
      </p:sp>
      <p:sp>
        <p:nvSpPr>
          <p:cNvPr id="6" name="Espace réservé du contenu 5"/>
          <p:cNvSpPr>
            <a:spLocks noGrp="1"/>
          </p:cNvSpPr>
          <p:nvPr>
            <p:ph sz="quarter" idx="14"/>
          </p:nvPr>
        </p:nvSpPr>
        <p:spPr>
          <a:xfrm>
            <a:off x="439337" y="1496410"/>
            <a:ext cx="8424000" cy="2574000"/>
          </a:xfrm>
        </p:spPr>
        <p:txBody>
          <a:bodyPr/>
          <a:lstStyle/>
          <a:p>
            <a:pPr marL="285750" indent="-285750">
              <a:buFont typeface="Arial" panose="020B0604020202020204" pitchFamily="34" charset="0"/>
              <a:buChar char="•"/>
            </a:pPr>
            <a:r>
              <a:rPr lang="fr-FR" sz="1600">
                <a:latin typeface="Arial"/>
                <a:cs typeface="Arial"/>
              </a:rPr>
              <a:t>Renforcement de l’effort initié par H2020 pour </a:t>
            </a:r>
            <a:r>
              <a:rPr lang="fr-FR" sz="1600" b="1">
                <a:solidFill>
                  <a:schemeClr val="accent1"/>
                </a:solidFill>
                <a:latin typeface="Arial"/>
                <a:cs typeface="Arial"/>
              </a:rPr>
              <a:t>un accès libre aux publications et aux données des projets.</a:t>
            </a:r>
          </a:p>
          <a:p>
            <a:pPr marL="285750" indent="-285750">
              <a:buFont typeface="Arial" panose="020B0604020202020204" pitchFamily="34" charset="0"/>
              <a:buChar char="•"/>
            </a:pPr>
            <a:r>
              <a:rPr lang="fr-FR" sz="1600" i="1">
                <a:latin typeface="Arial"/>
                <a:cs typeface="Arial"/>
              </a:rPr>
              <a:t>Un élément pris en compte lors de l’évaluation des projets, dans la note du critère d’excellence des projets </a:t>
            </a:r>
            <a:endParaRPr lang="fr-FR" sz="1600" i="1">
              <a:latin typeface="Arial" pitchFamily="34" charset="0"/>
              <a:cs typeface="Arial"/>
            </a:endParaRPr>
          </a:p>
          <a:p>
            <a:pPr marL="285750" indent="-285750">
              <a:buFont typeface="Arial" panose="020B0604020202020204" pitchFamily="34" charset="0"/>
              <a:buChar char="•"/>
            </a:pPr>
            <a:r>
              <a:rPr lang="fr-FR" sz="1600">
                <a:latin typeface="Arial"/>
                <a:cs typeface="Arial"/>
              </a:rPr>
              <a:t>Le bénéficiaire qui publie un article revu par les pairs devra, à sa parution, déposer une version électronique de l’article/ du manuscrit final, dans un « répertoire fiable ».</a:t>
            </a:r>
          </a:p>
          <a:p>
            <a:pPr marL="285750" indent="-285750">
              <a:buFont typeface="Arial" panose="020B0604020202020204" pitchFamily="34" charset="0"/>
              <a:buChar char="•"/>
            </a:pPr>
            <a:r>
              <a:rPr lang="fr-FR" sz="1600" b="1">
                <a:solidFill>
                  <a:schemeClr val="tx2">
                    <a:lumMod val="60000"/>
                    <a:lumOff val="40000"/>
                  </a:schemeClr>
                </a:solidFill>
                <a:latin typeface="Arial"/>
                <a:cs typeface="Arial"/>
              </a:rPr>
              <a:t>Nouveauté : </a:t>
            </a:r>
            <a:r>
              <a:rPr lang="fr-FR" sz="1600">
                <a:latin typeface="Arial"/>
                <a:cs typeface="Arial"/>
              </a:rPr>
              <a:t>HE exige </a:t>
            </a:r>
            <a:r>
              <a:rPr lang="fr-FR" sz="1600" b="1">
                <a:solidFill>
                  <a:schemeClr val="tx2">
                    <a:lumMod val="60000"/>
                    <a:lumOff val="40000"/>
                  </a:schemeClr>
                </a:solidFill>
                <a:latin typeface="Arial"/>
                <a:cs typeface="Arial"/>
              </a:rPr>
              <a:t>un accès libre, gratuit et </a:t>
            </a:r>
            <a:r>
              <a:rPr lang="fr-FR" sz="1600" b="1" u="sng">
                <a:solidFill>
                  <a:schemeClr val="tx2">
                    <a:lumMod val="60000"/>
                    <a:lumOff val="40000"/>
                  </a:schemeClr>
                </a:solidFill>
                <a:latin typeface="Arial"/>
                <a:cs typeface="Arial"/>
              </a:rPr>
              <a:t>immédiat</a:t>
            </a:r>
            <a:r>
              <a:rPr lang="fr-FR" sz="1600" b="1">
                <a:solidFill>
                  <a:schemeClr val="tx2">
                    <a:lumMod val="60000"/>
                    <a:lumOff val="40000"/>
                  </a:schemeClr>
                </a:solidFill>
                <a:latin typeface="Arial"/>
                <a:cs typeface="Arial"/>
              </a:rPr>
              <a:t> au jour de la publication</a:t>
            </a:r>
            <a:r>
              <a:rPr lang="fr-FR" sz="1600">
                <a:solidFill>
                  <a:schemeClr val="tx2">
                    <a:lumMod val="60000"/>
                    <a:lumOff val="40000"/>
                  </a:schemeClr>
                </a:solidFill>
                <a:latin typeface="Arial"/>
                <a:cs typeface="Arial"/>
              </a:rPr>
              <a:t> </a:t>
            </a:r>
            <a:r>
              <a:rPr lang="fr-FR" sz="1600">
                <a:latin typeface="Arial"/>
                <a:cs typeface="Arial"/>
              </a:rPr>
              <a:t>(Alors qu’H2020 tolérait un embargo jusqu’à 6 mois, 12 mois pour les SHS.)</a:t>
            </a:r>
          </a:p>
        </p:txBody>
      </p:sp>
    </p:spTree>
    <p:extLst>
      <p:ext uri="{BB962C8B-B14F-4D97-AF65-F5344CB8AC3E}">
        <p14:creationId xmlns:p14="http://schemas.microsoft.com/office/powerpoint/2010/main" val="833454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25</a:t>
            </a:fld>
            <a:endParaRPr lang="fr-FR"/>
          </a:p>
        </p:txBody>
      </p:sp>
      <p:sp>
        <p:nvSpPr>
          <p:cNvPr id="6" name="Espace réservé du texte 5"/>
          <p:cNvSpPr>
            <a:spLocks noGrp="1"/>
          </p:cNvSpPr>
          <p:nvPr>
            <p:ph type="body" sz="quarter" idx="13"/>
          </p:nvPr>
        </p:nvSpPr>
        <p:spPr/>
        <p:txBody>
          <a:bodyPr/>
          <a:lstStyle/>
          <a:p>
            <a:pPr>
              <a:lnSpc>
                <a:spcPct val="150000"/>
              </a:lnSpc>
            </a:pPr>
            <a:r>
              <a:rPr lang="en-US" sz="2400"/>
              <a:t>Le cluster 3 : </a:t>
            </a:r>
            <a:r>
              <a:rPr lang="en-US" sz="2400" err="1"/>
              <a:t>Sécurité</a:t>
            </a:r>
            <a:r>
              <a:rPr lang="en-US" sz="2400"/>
              <a:t> </a:t>
            </a:r>
            <a:r>
              <a:rPr lang="en-US" sz="2400" err="1"/>
              <a:t>Civile</a:t>
            </a:r>
            <a:r>
              <a:rPr lang="en-US" sz="2400"/>
              <a:t> pour la </a:t>
            </a:r>
            <a:r>
              <a:rPr lang="en-US" sz="2400" err="1"/>
              <a:t>société</a:t>
            </a:r>
            <a:endParaRPr lang="fr-FR" sz="2400"/>
          </a:p>
        </p:txBody>
      </p:sp>
    </p:spTree>
    <p:extLst>
      <p:ext uri="{BB962C8B-B14F-4D97-AF65-F5344CB8AC3E}">
        <p14:creationId xmlns:p14="http://schemas.microsoft.com/office/powerpoint/2010/main" val="1248903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588550-2FCF-4184-B517-2A1157451D52}"/>
              </a:ext>
            </a:extLst>
          </p:cNvPr>
          <p:cNvSpPr>
            <a:spLocks noGrp="1"/>
          </p:cNvSpPr>
          <p:nvPr>
            <p:ph type="dt" sz="half" idx="10"/>
          </p:nvPr>
        </p:nvSpPr>
        <p:spPr/>
        <p:txBody>
          <a:bodyPr/>
          <a:lstStyle/>
          <a:p>
            <a:pPr algn="r"/>
            <a:r>
              <a:rPr lang="fr-FR" cap="all"/>
              <a:t>XX/XX/XXXX</a:t>
            </a:r>
          </a:p>
        </p:txBody>
      </p:sp>
      <p:sp>
        <p:nvSpPr>
          <p:cNvPr id="5" name="Footer Placeholder 4">
            <a:extLst>
              <a:ext uri="{FF2B5EF4-FFF2-40B4-BE49-F238E27FC236}">
                <a16:creationId xmlns:a16="http://schemas.microsoft.com/office/drawing/2014/main" id="{AE4B6065-2075-42B0-90EC-B1F1D78526CA}"/>
              </a:ext>
            </a:extLst>
          </p:cNvPr>
          <p:cNvSpPr>
            <a:spLocks noGrp="1"/>
          </p:cNvSpPr>
          <p:nvPr>
            <p:ph type="ftr" sz="quarter" idx="4294967295"/>
          </p:nvPr>
        </p:nvSpPr>
        <p:spPr>
          <a:xfrm>
            <a:off x="360000" y="4783500"/>
            <a:ext cx="5904000" cy="360000"/>
          </a:xfrm>
          <a:prstGeom prst="rect">
            <a:avLst/>
          </a:prstGeom>
        </p:spPr>
        <p:txBody>
          <a:bodyPr/>
          <a:lstStyle/>
          <a:p>
            <a:r>
              <a:rPr lang="fr-FR"/>
              <a:t>Direction générale de la recherche et de l'innovation</a:t>
            </a:r>
          </a:p>
        </p:txBody>
      </p:sp>
      <p:sp>
        <p:nvSpPr>
          <p:cNvPr id="6" name="Slide Number Placeholder 5">
            <a:extLst>
              <a:ext uri="{FF2B5EF4-FFF2-40B4-BE49-F238E27FC236}">
                <a16:creationId xmlns:a16="http://schemas.microsoft.com/office/drawing/2014/main" id="{E3C2653D-2B8C-4494-BF2F-ABB85D156788}"/>
              </a:ext>
            </a:extLst>
          </p:cNvPr>
          <p:cNvSpPr>
            <a:spLocks noGrp="1"/>
          </p:cNvSpPr>
          <p:nvPr>
            <p:ph type="sldNum" sz="quarter" idx="12"/>
          </p:nvPr>
        </p:nvSpPr>
        <p:spPr/>
        <p:txBody>
          <a:bodyPr/>
          <a:lstStyle/>
          <a:p>
            <a:fld id="{733122C9-A0B9-462F-8757-0847AD287B63}" type="slidenum">
              <a:rPr lang="fr-FR" smtClean="0"/>
              <a:pPr/>
              <a:t>26</a:t>
            </a:fld>
            <a:endParaRPr lang="fr-FR"/>
          </a:p>
        </p:txBody>
      </p:sp>
      <p:sp>
        <p:nvSpPr>
          <p:cNvPr id="8" name="Title 7">
            <a:extLst>
              <a:ext uri="{FF2B5EF4-FFF2-40B4-BE49-F238E27FC236}">
                <a16:creationId xmlns:a16="http://schemas.microsoft.com/office/drawing/2014/main" id="{DE101711-8128-4CEA-BF59-C5765C1E256F}"/>
              </a:ext>
            </a:extLst>
          </p:cNvPr>
          <p:cNvSpPr>
            <a:spLocks noGrp="1"/>
          </p:cNvSpPr>
          <p:nvPr>
            <p:ph type="title"/>
          </p:nvPr>
        </p:nvSpPr>
        <p:spPr>
          <a:xfrm>
            <a:off x="202528" y="1105231"/>
            <a:ext cx="8424000" cy="531787"/>
          </a:xfrm>
          <a:ln>
            <a:noFill/>
          </a:ln>
        </p:spPr>
        <p:txBody>
          <a:bodyPr/>
          <a:lstStyle/>
          <a:p>
            <a:pPr marL="0" indent="0">
              <a:buNone/>
            </a:pPr>
            <a:r>
              <a:rPr lang="en-US" sz="2400">
                <a:ea typeface="+mj-lt"/>
                <a:cs typeface="+mj-lt"/>
              </a:rPr>
              <a:t>Pour </a:t>
            </a:r>
            <a:r>
              <a:rPr lang="en-US" sz="2400" err="1">
                <a:ea typeface="+mj-lt"/>
                <a:cs typeface="+mj-lt"/>
              </a:rPr>
              <a:t>exemple</a:t>
            </a:r>
            <a:r>
              <a:rPr lang="en-US" sz="2400">
                <a:ea typeface="+mj-lt"/>
                <a:cs typeface="+mj-lt"/>
              </a:rPr>
              <a:t> : </a:t>
            </a:r>
            <a:r>
              <a:rPr lang="en-US" sz="2400" err="1">
                <a:ea typeface="+mj-lt"/>
                <a:cs typeface="+mj-lt"/>
              </a:rPr>
              <a:t>chiffres</a:t>
            </a:r>
            <a:r>
              <a:rPr lang="en-US" sz="2400">
                <a:ea typeface="+mj-lt"/>
                <a:cs typeface="+mj-lt"/>
              </a:rPr>
              <a:t> 2020</a:t>
            </a:r>
            <a:endParaRPr lang="en-US">
              <a:cs typeface="Arial"/>
            </a:endParaRPr>
          </a:p>
        </p:txBody>
      </p:sp>
      <p:graphicFrame>
        <p:nvGraphicFramePr>
          <p:cNvPr id="9" name="Tableau 8"/>
          <p:cNvGraphicFramePr>
            <a:graphicFrameLocks noGrp="1"/>
          </p:cNvGraphicFramePr>
          <p:nvPr>
            <p:extLst>
              <p:ext uri="{D42A27DB-BD31-4B8C-83A1-F6EECF244321}">
                <p14:modId xmlns:p14="http://schemas.microsoft.com/office/powerpoint/2010/main" val="3977001551"/>
              </p:ext>
            </p:extLst>
          </p:nvPr>
        </p:nvGraphicFramePr>
        <p:xfrm>
          <a:off x="1547664" y="1563638"/>
          <a:ext cx="5926270" cy="2624540"/>
        </p:xfrm>
        <a:graphic>
          <a:graphicData uri="http://schemas.openxmlformats.org/drawingml/2006/table">
            <a:tbl>
              <a:tblPr/>
              <a:tblGrid>
                <a:gridCol w="1975423">
                  <a:extLst>
                    <a:ext uri="{9D8B030D-6E8A-4147-A177-3AD203B41FA5}">
                      <a16:colId xmlns:a16="http://schemas.microsoft.com/office/drawing/2014/main" val="20000"/>
                    </a:ext>
                  </a:extLst>
                </a:gridCol>
                <a:gridCol w="987712">
                  <a:extLst>
                    <a:ext uri="{9D8B030D-6E8A-4147-A177-3AD203B41FA5}">
                      <a16:colId xmlns:a16="http://schemas.microsoft.com/office/drawing/2014/main" val="20001"/>
                    </a:ext>
                  </a:extLst>
                </a:gridCol>
                <a:gridCol w="987712">
                  <a:extLst>
                    <a:ext uri="{9D8B030D-6E8A-4147-A177-3AD203B41FA5}">
                      <a16:colId xmlns:a16="http://schemas.microsoft.com/office/drawing/2014/main" val="20002"/>
                    </a:ext>
                  </a:extLst>
                </a:gridCol>
                <a:gridCol w="1975423">
                  <a:extLst>
                    <a:ext uri="{9D8B030D-6E8A-4147-A177-3AD203B41FA5}">
                      <a16:colId xmlns:a16="http://schemas.microsoft.com/office/drawing/2014/main" val="20003"/>
                    </a:ext>
                  </a:extLst>
                </a:gridCol>
              </a:tblGrid>
              <a:tr h="257334">
                <a:tc gridSpan="2">
                  <a:txBody>
                    <a:bodyPr/>
                    <a:lstStyle/>
                    <a:p>
                      <a:pPr algn="ctr"/>
                      <a:r>
                        <a:rPr lang="fr-FR" sz="1300"/>
                        <a:t>EU</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fr-FR"/>
                    </a:p>
                  </a:txBody>
                  <a:tcPr/>
                </a:tc>
                <a:tc gridSpan="2">
                  <a:txBody>
                    <a:bodyPr/>
                    <a:lstStyle/>
                    <a:p>
                      <a:pPr algn="ctr"/>
                      <a:r>
                        <a:rPr lang="fr-FR" sz="1300"/>
                        <a:t>FR</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10000"/>
                  </a:ext>
                </a:extLst>
              </a:tr>
              <a:tr h="257334">
                <a:tc>
                  <a:txBody>
                    <a:bodyPr/>
                    <a:lstStyle/>
                    <a:p>
                      <a:pPr algn="ctr"/>
                      <a:r>
                        <a:rPr lang="fr-FR" sz="1300"/>
                        <a:t>474</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fr-FR" sz="1300"/>
                        <a:t>dépôts</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r>
                        <a:rPr lang="fr-FR" sz="1300"/>
                        <a:t>261</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7334">
                <a:tc>
                  <a:txBody>
                    <a:bodyPr/>
                    <a:lstStyle/>
                    <a:p>
                      <a:pPr algn="ctr"/>
                      <a:r>
                        <a:rPr lang="fr-FR" sz="1300"/>
                        <a:t>45</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fr-FR" sz="1300"/>
                        <a:t>sélectionnés</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r>
                        <a:rPr lang="fr-FR" sz="1300"/>
                        <a:t>32</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7334">
                <a:tc gridSpan="2">
                  <a:txBody>
                    <a:bodyPr/>
                    <a:lstStyle/>
                    <a:p>
                      <a:pPr algn="ctr"/>
                      <a:r>
                        <a:rPr lang="fr-FR" sz="1300"/>
                        <a:t>9.5 %</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gridSpan="2">
                  <a:txBody>
                    <a:bodyPr/>
                    <a:lstStyle/>
                    <a:p>
                      <a:pPr algn="ctr"/>
                      <a:r>
                        <a:rPr lang="fr-FR" sz="1300"/>
                        <a:t>12 %</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3"/>
                  </a:ext>
                </a:extLst>
              </a:tr>
              <a:tr h="257334">
                <a:tc>
                  <a:txBody>
                    <a:bodyPr/>
                    <a:lstStyle/>
                    <a:p>
                      <a:pPr algn="ctr"/>
                      <a:r>
                        <a:rPr lang="fr-FR" sz="1300"/>
                        <a:t>2700 M€</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fr-FR" sz="1300"/>
                        <a:t>demandés</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r>
                        <a:rPr lang="fr-FR" sz="1300"/>
                        <a:t>230 M€</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7334">
                <a:tc>
                  <a:txBody>
                    <a:bodyPr/>
                    <a:lstStyle/>
                    <a:p>
                      <a:pPr algn="ctr"/>
                      <a:r>
                        <a:rPr lang="fr-FR" sz="1300"/>
                        <a:t>280 M€</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fr-FR" sz="1300"/>
                        <a:t>financés</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r>
                        <a:rPr lang="fr-FR" sz="1300"/>
                        <a:t>30 M€</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7334">
                <a:tc gridSpan="2">
                  <a:txBody>
                    <a:bodyPr/>
                    <a:lstStyle/>
                    <a:p>
                      <a:pPr algn="ctr"/>
                      <a:r>
                        <a:rPr lang="fr-FR" sz="1300"/>
                        <a:t>10 %</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gridSpan="2">
                  <a:txBody>
                    <a:bodyPr/>
                    <a:lstStyle/>
                    <a:p>
                      <a:pPr algn="ctr"/>
                      <a:r>
                        <a:rPr lang="fr-FR" sz="1300" b="1">
                          <a:solidFill>
                            <a:srgbClr val="C00000"/>
                          </a:solidFill>
                        </a:rPr>
                        <a:t>13 %</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6"/>
                  </a:ext>
                </a:extLst>
              </a:tr>
              <a:tr h="257334">
                <a:tc gridSpan="3">
                  <a:txBody>
                    <a:bodyPr/>
                    <a:lstStyle/>
                    <a:p>
                      <a:pPr algn="ctr"/>
                      <a:r>
                        <a:rPr lang="fr-FR" sz="1300"/>
                        <a:t>part captée FR</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a:r>
                        <a:rPr lang="fr-FR" sz="1300"/>
                        <a:t>11 %</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7334">
                <a:tc gridSpan="3">
                  <a:txBody>
                    <a:bodyPr/>
                    <a:lstStyle/>
                    <a:p>
                      <a:pPr algn="ctr"/>
                      <a:r>
                        <a:rPr lang="fr-FR" sz="1300"/>
                        <a:t>propositions coordonnées FR</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a:r>
                        <a:rPr lang="fr-FR" sz="1300"/>
                        <a:t>35</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7334">
                <a:tc gridSpan="3">
                  <a:txBody>
                    <a:bodyPr/>
                    <a:lstStyle/>
                    <a:p>
                      <a:pPr algn="ctr"/>
                      <a:r>
                        <a:rPr lang="fr-FR" sz="1300"/>
                        <a:t>projets coordonnés FR</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a:r>
                        <a:rPr lang="fr-FR" sz="1300"/>
                        <a:t>5</a:t>
                      </a:r>
                    </a:p>
                  </a:txBody>
                  <a:tcPr marL="64333" marR="64333" marT="32167" marB="321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12624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909642"/>
            <a:ext cx="7886700" cy="433148"/>
          </a:xfrm>
        </p:spPr>
        <p:txBody>
          <a:bodyPr/>
          <a:lstStyle/>
          <a:p>
            <a:r>
              <a:rPr lang="es-ES"/>
              <a:t>Plan </a:t>
            </a:r>
            <a:r>
              <a:rPr lang="es-ES" err="1"/>
              <a:t>Stratégique</a:t>
            </a:r>
            <a:r>
              <a:rPr lang="es-ES"/>
              <a:t> </a:t>
            </a:r>
            <a:r>
              <a:rPr lang="es-ES" err="1"/>
              <a:t>Horizon</a:t>
            </a:r>
            <a:r>
              <a:rPr lang="es-ES"/>
              <a:t> </a:t>
            </a:r>
            <a:r>
              <a:rPr lang="es-ES" err="1"/>
              <a:t>Europe</a:t>
            </a:r>
            <a:r>
              <a:rPr lang="es-ES"/>
              <a:t> </a:t>
            </a:r>
            <a:endParaRPr lang="en-GB"/>
          </a:p>
        </p:txBody>
      </p:sp>
      <p:sp>
        <p:nvSpPr>
          <p:cNvPr id="7" name="Content Placeholder 3"/>
          <p:cNvSpPr txBox="1">
            <a:spLocks/>
          </p:cNvSpPr>
          <p:nvPr/>
        </p:nvSpPr>
        <p:spPr>
          <a:xfrm>
            <a:off x="270640" y="1765245"/>
            <a:ext cx="3767526" cy="2518412"/>
          </a:xfrm>
          <a:prstGeom prst="rect">
            <a:avLst/>
          </a:prstGeom>
        </p:spPr>
        <p:txBody>
          <a:bodyPr vert="horz" lIns="68580" tIns="34290" rIns="68580" bIns="3429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400" err="1"/>
              <a:t>Cluster</a:t>
            </a:r>
            <a:r>
              <a:rPr lang="es-ES" sz="1400"/>
              <a:t> 3: </a:t>
            </a:r>
            <a:r>
              <a:rPr lang="es-ES" sz="1400" err="1"/>
              <a:t>Supporting</a:t>
            </a:r>
            <a:r>
              <a:rPr lang="es-ES" sz="1400"/>
              <a:t> EU-</a:t>
            </a:r>
            <a:r>
              <a:rPr lang="es-ES" sz="1400" err="1"/>
              <a:t>wide</a:t>
            </a:r>
            <a:r>
              <a:rPr lang="es-ES" sz="1400"/>
              <a:t> response to </a:t>
            </a:r>
            <a:r>
              <a:rPr lang="es-ES" sz="1400" err="1"/>
              <a:t>security</a:t>
            </a:r>
            <a:r>
              <a:rPr lang="es-ES" sz="1400"/>
              <a:t> </a:t>
            </a:r>
            <a:r>
              <a:rPr lang="es-ES" sz="1400" err="1"/>
              <a:t>challenges</a:t>
            </a:r>
            <a:endParaRPr lang="es-ES" sz="1400"/>
          </a:p>
          <a:p>
            <a:pPr lvl="1"/>
            <a:r>
              <a:rPr lang="es-ES" sz="1200"/>
              <a:t>A </a:t>
            </a:r>
            <a:r>
              <a:rPr lang="es-ES" sz="1200" err="1"/>
              <a:t>resilient</a:t>
            </a:r>
            <a:r>
              <a:rPr lang="es-ES" sz="1200"/>
              <a:t> and more </a:t>
            </a:r>
            <a:r>
              <a:rPr lang="es-ES" sz="1200" err="1"/>
              <a:t>stable</a:t>
            </a:r>
            <a:r>
              <a:rPr lang="es-ES" sz="1200"/>
              <a:t> </a:t>
            </a:r>
            <a:r>
              <a:rPr lang="es-ES" sz="1200" err="1"/>
              <a:t>Europe</a:t>
            </a:r>
            <a:endParaRPr lang="es-ES" sz="1200"/>
          </a:p>
          <a:p>
            <a:pPr lvl="1"/>
            <a:r>
              <a:rPr lang="es-ES" sz="1200" err="1"/>
              <a:t>Increased</a:t>
            </a:r>
            <a:r>
              <a:rPr lang="es-ES" sz="1200"/>
              <a:t> </a:t>
            </a:r>
            <a:r>
              <a:rPr lang="es-ES" sz="1200" err="1"/>
              <a:t>awareness</a:t>
            </a:r>
            <a:r>
              <a:rPr lang="es-ES" sz="1200"/>
              <a:t> of </a:t>
            </a:r>
            <a:r>
              <a:rPr lang="es-ES" sz="1200" err="1"/>
              <a:t>societal</a:t>
            </a:r>
            <a:r>
              <a:rPr lang="es-ES" sz="1200"/>
              <a:t> </a:t>
            </a:r>
            <a:r>
              <a:rPr lang="es-ES" sz="1200" err="1"/>
              <a:t>aspects</a:t>
            </a:r>
            <a:endParaRPr lang="es-ES" sz="1200"/>
          </a:p>
          <a:p>
            <a:pPr lvl="1"/>
            <a:r>
              <a:rPr lang="es-ES" sz="1200"/>
              <a:t>A </a:t>
            </a:r>
            <a:r>
              <a:rPr lang="es-ES" sz="1200" err="1"/>
              <a:t>competitive</a:t>
            </a:r>
            <a:r>
              <a:rPr lang="es-ES" sz="1200"/>
              <a:t> EU </a:t>
            </a:r>
            <a:r>
              <a:rPr lang="es-ES" sz="1200" err="1"/>
              <a:t>security</a:t>
            </a:r>
            <a:r>
              <a:rPr lang="es-ES" sz="1200"/>
              <a:t> </a:t>
            </a:r>
            <a:r>
              <a:rPr lang="es-ES" sz="1200" err="1"/>
              <a:t>industry</a:t>
            </a:r>
            <a:endParaRPr lang="es-ES" sz="1200"/>
          </a:p>
          <a:p>
            <a:pPr lvl="1"/>
            <a:r>
              <a:rPr lang="es-ES" sz="1200" err="1"/>
              <a:t>From</a:t>
            </a:r>
            <a:r>
              <a:rPr lang="es-ES" sz="1200"/>
              <a:t> reactive to </a:t>
            </a:r>
            <a:r>
              <a:rPr lang="es-ES" sz="1200" err="1"/>
              <a:t>proactive</a:t>
            </a:r>
            <a:endParaRPr lang="es-ES" sz="1200"/>
          </a:p>
        </p:txBody>
      </p:sp>
      <p:grpSp>
        <p:nvGrpSpPr>
          <p:cNvPr id="8" name="Groupe 7">
            <a:extLst>
              <a:ext uri="{FF2B5EF4-FFF2-40B4-BE49-F238E27FC236}">
                <a16:creationId xmlns:a16="http://schemas.microsoft.com/office/drawing/2014/main" id="{A62D665D-E896-49D8-8843-614F44D57114}"/>
              </a:ext>
            </a:extLst>
          </p:cNvPr>
          <p:cNvGrpSpPr/>
          <p:nvPr/>
        </p:nvGrpSpPr>
        <p:grpSpPr>
          <a:xfrm>
            <a:off x="4337730" y="1449666"/>
            <a:ext cx="4035287" cy="3243790"/>
            <a:chOff x="4337730" y="1449666"/>
            <a:chExt cx="4035287" cy="3243790"/>
          </a:xfrm>
        </p:grpSpPr>
        <p:pic>
          <p:nvPicPr>
            <p:cNvPr id="5" name="Picture 4"/>
            <p:cNvPicPr>
              <a:picLocks noChangeAspect="1"/>
            </p:cNvPicPr>
            <p:nvPr/>
          </p:nvPicPr>
          <p:blipFill>
            <a:blip r:embed="rId3"/>
            <a:stretch>
              <a:fillRect/>
            </a:stretch>
          </p:blipFill>
          <p:spPr>
            <a:xfrm>
              <a:off x="4337730" y="1449666"/>
              <a:ext cx="4035287" cy="3090163"/>
            </a:xfrm>
            <a:prstGeom prst="rect">
              <a:avLst/>
            </a:prstGeom>
          </p:spPr>
        </p:pic>
        <p:sp>
          <p:nvSpPr>
            <p:cNvPr id="4" name="Rectangle 3">
              <a:extLst>
                <a:ext uri="{FF2B5EF4-FFF2-40B4-BE49-F238E27FC236}">
                  <a16:creationId xmlns:a16="http://schemas.microsoft.com/office/drawing/2014/main" id="{4959F43E-21ED-4CEC-9FD4-4E1F670B4763}"/>
                </a:ext>
              </a:extLst>
            </p:cNvPr>
            <p:cNvSpPr/>
            <p:nvPr/>
          </p:nvSpPr>
          <p:spPr>
            <a:xfrm>
              <a:off x="4431411" y="4397121"/>
              <a:ext cx="2395728" cy="292608"/>
            </a:xfrm>
            <a:prstGeom prst="rect">
              <a:avLst/>
            </a:prstGeom>
            <a:solidFill>
              <a:srgbClr val="E1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6794B4B5-45E0-4181-8997-C027BAD07201}"/>
                </a:ext>
              </a:extLst>
            </p:cNvPr>
            <p:cNvSpPr/>
            <p:nvPr/>
          </p:nvSpPr>
          <p:spPr>
            <a:xfrm>
              <a:off x="6451664" y="4340584"/>
              <a:ext cx="1820484" cy="352872"/>
            </a:xfrm>
            <a:prstGeom prst="rect">
              <a:avLst/>
            </a:prstGeom>
            <a:solidFill>
              <a:srgbClr val="D8EDCE"/>
            </a:solidFill>
            <a:ln w="12700">
              <a:solidFill>
                <a:srgbClr val="BBD4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6B24B820-DA4D-413F-B4C4-7DC4126DD551}"/>
                </a:ext>
              </a:extLst>
            </p:cNvPr>
            <p:cNvSpPr/>
            <p:nvPr/>
          </p:nvSpPr>
          <p:spPr>
            <a:xfrm>
              <a:off x="6531102" y="4335075"/>
              <a:ext cx="1476518" cy="357674"/>
            </a:xfrm>
            <a:prstGeom prst="roundRect">
              <a:avLst/>
            </a:prstGeom>
            <a:solidFill>
              <a:srgbClr val="7AA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err="1">
                  <a:solidFill>
                    <a:schemeClr val="bg1"/>
                  </a:solidFill>
                  <a:cs typeface="Arial"/>
                </a:rPr>
                <a:t>Increased</a:t>
              </a:r>
              <a:r>
                <a:rPr lang="fr-FR" sz="600">
                  <a:solidFill>
                    <a:schemeClr val="bg1"/>
                  </a:solidFill>
                  <a:cs typeface="Arial"/>
                </a:rPr>
                <a:t> </a:t>
              </a:r>
              <a:r>
                <a:rPr lang="fr-FR" sz="600" err="1">
                  <a:solidFill>
                    <a:schemeClr val="bg1"/>
                  </a:solidFill>
                  <a:cs typeface="Arial"/>
                </a:rPr>
                <a:t>Cybersecurity</a:t>
              </a:r>
              <a:endParaRPr lang="fr-FR" sz="600">
                <a:solidFill>
                  <a:schemeClr val="bg1"/>
                </a:solidFill>
                <a:cs typeface="Arial"/>
              </a:endParaRPr>
            </a:p>
          </p:txBody>
        </p:sp>
      </p:grpSp>
      <p:sp>
        <p:nvSpPr>
          <p:cNvPr id="10" name="Espace réservé du numéro de diapositive 3">
            <a:extLst>
              <a:ext uri="{FF2B5EF4-FFF2-40B4-BE49-F238E27FC236}">
                <a16:creationId xmlns:a16="http://schemas.microsoft.com/office/drawing/2014/main" id="{105BC39B-C6C1-4E40-B974-66382847069D}"/>
              </a:ext>
            </a:extLst>
          </p:cNvPr>
          <p:cNvSpPr>
            <a:spLocks noGrp="1"/>
          </p:cNvSpPr>
          <p:nvPr>
            <p:ph type="sldNum" sz="quarter" idx="12"/>
          </p:nvPr>
        </p:nvSpPr>
        <p:spPr>
          <a:xfrm>
            <a:off x="7596336" y="4803998"/>
            <a:ext cx="1170000" cy="339502"/>
          </a:xfrm>
        </p:spPr>
        <p:txBody>
          <a:bodyPr/>
          <a:lstStyle/>
          <a:p>
            <a:fld id="{D57F1E4F-1CFF-5643-939E-02111984F565}" type="slidenum">
              <a:rPr lang="en-IE" smtClean="0"/>
              <a:pPr/>
              <a:t>27</a:t>
            </a:fld>
            <a:endParaRPr lang="en-IE"/>
          </a:p>
        </p:txBody>
      </p:sp>
    </p:spTree>
    <p:extLst>
      <p:ext uri="{BB962C8B-B14F-4D97-AF65-F5344CB8AC3E}">
        <p14:creationId xmlns:p14="http://schemas.microsoft.com/office/powerpoint/2010/main" val="1606678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Top 15 des États</a:t>
            </a:r>
          </a:p>
        </p:txBody>
      </p:sp>
      <p:sp>
        <p:nvSpPr>
          <p:cNvPr id="3" name="Espace réservé de la date 2"/>
          <p:cNvSpPr>
            <a:spLocks noGrp="1"/>
          </p:cNvSpPr>
          <p:nvPr>
            <p:ph type="dt" sz="half" idx="10"/>
          </p:nvPr>
        </p:nvSpPr>
        <p:spPr/>
        <p:txBody>
          <a:bodyPr/>
          <a:lstStyle/>
          <a:p>
            <a:pPr algn="r"/>
            <a:r>
              <a:rPr lang="fr-FR" cap="all"/>
              <a:t>XX/XX/XXXX</a:t>
            </a:r>
          </a:p>
        </p:txBody>
      </p:sp>
      <p:sp>
        <p:nvSpPr>
          <p:cNvPr id="4" name="Espace réservé du pied de page 3"/>
          <p:cNvSpPr>
            <a:spLocks noGrp="1"/>
          </p:cNvSpPr>
          <p:nvPr>
            <p:ph type="ftr" sz="quarter" idx="4294967295"/>
          </p:nvPr>
        </p:nvSpPr>
        <p:spPr>
          <a:xfrm>
            <a:off x="360000" y="4783500"/>
            <a:ext cx="5904000" cy="360000"/>
          </a:xfrm>
          <a:prstGeom prst="rect">
            <a:avLst/>
          </a:prstGeom>
        </p:spPr>
        <p:txBody>
          <a:bodyPr/>
          <a:lstStyle/>
          <a:p>
            <a:r>
              <a:rPr lang="fr-FR"/>
              <a:t>Direction générale de la recherche et de l'innovation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28</a:t>
            </a:fld>
            <a:endParaRPr lang="fr-FR"/>
          </a:p>
        </p:txBody>
      </p:sp>
      <p:sp>
        <p:nvSpPr>
          <p:cNvPr id="12" name="Rectangle 2"/>
          <p:cNvSpPr>
            <a:spLocks noChangeArrowheads="1"/>
          </p:cNvSpPr>
          <p:nvPr/>
        </p:nvSpPr>
        <p:spPr bwMode="auto">
          <a:xfrm>
            <a:off x="868363" y="182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charset="0"/>
                <a:cs typeface="Arial" charset="0"/>
              </a:rPr>
            </a:br>
            <a:endParaRPr kumimoji="0" lang="fr-FR" altLang="fr-FR" sz="18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charset="0"/>
                <a:cs typeface="Arial" charset="0"/>
              </a:rPr>
            </a:br>
            <a:br>
              <a:rPr kumimoji="0" lang="fr-FR" altLang="fr-FR" sz="1800" b="0" i="0" u="none" strike="noStrike" cap="none" normalizeH="0" baseline="0">
                <a:ln>
                  <a:noFill/>
                </a:ln>
                <a:solidFill>
                  <a:schemeClr val="tx1"/>
                </a:solidFill>
                <a:effectLst/>
                <a:latin typeface="Arial" charset="0"/>
                <a:cs typeface="Arial" charset="0"/>
              </a:rPr>
            </a:br>
            <a:endParaRPr kumimoji="0" lang="fr-FR" altLang="fr-FR" sz="18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cs typeface="Arial" charset="0"/>
            </a:endParaRPr>
          </a:p>
        </p:txBody>
      </p:sp>
      <p:graphicFrame>
        <p:nvGraphicFramePr>
          <p:cNvPr id="10" name="Top 15"/>
          <p:cNvGraphicFramePr>
            <a:graphicFrameLocks/>
          </p:cNvGraphicFramePr>
          <p:nvPr>
            <p:extLst>
              <p:ext uri="{D42A27DB-BD31-4B8C-83A1-F6EECF244321}">
                <p14:modId xmlns:p14="http://schemas.microsoft.com/office/powerpoint/2010/main" val="295594402"/>
              </p:ext>
            </p:extLst>
          </p:nvPr>
        </p:nvGraphicFramePr>
        <p:xfrm>
          <a:off x="395536" y="1419622"/>
          <a:ext cx="8208912"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8413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Top 30 des Partenaires UE</a:t>
            </a:r>
          </a:p>
        </p:txBody>
      </p:sp>
      <p:sp>
        <p:nvSpPr>
          <p:cNvPr id="3" name="Espace réservé de la date 2"/>
          <p:cNvSpPr>
            <a:spLocks noGrp="1"/>
          </p:cNvSpPr>
          <p:nvPr>
            <p:ph type="dt" sz="half" idx="10"/>
          </p:nvPr>
        </p:nvSpPr>
        <p:spPr/>
        <p:txBody>
          <a:bodyPr/>
          <a:lstStyle/>
          <a:p>
            <a:pPr algn="r"/>
            <a:r>
              <a:rPr lang="fr-FR" cap="all"/>
              <a:t>XX/XX/XXXX</a:t>
            </a:r>
          </a:p>
        </p:txBody>
      </p:sp>
      <p:sp>
        <p:nvSpPr>
          <p:cNvPr id="4" name="Espace réservé du pied de page 3"/>
          <p:cNvSpPr>
            <a:spLocks noGrp="1"/>
          </p:cNvSpPr>
          <p:nvPr>
            <p:ph type="ftr" sz="quarter" idx="4294967295"/>
          </p:nvPr>
        </p:nvSpPr>
        <p:spPr>
          <a:xfrm>
            <a:off x="360000" y="4783500"/>
            <a:ext cx="5904000" cy="360000"/>
          </a:xfrm>
          <a:prstGeom prst="rect">
            <a:avLst/>
          </a:prstGeom>
        </p:spPr>
        <p:txBody>
          <a:bodyPr/>
          <a:lstStyle/>
          <a:p>
            <a:r>
              <a:rPr lang="fr-FR"/>
              <a:t>Direction générale de la recherche et de l'innovation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29</a:t>
            </a:fld>
            <a:endParaRPr lang="fr-FR"/>
          </a:p>
        </p:txBody>
      </p:sp>
      <p:sp>
        <p:nvSpPr>
          <p:cNvPr id="12" name="Rectangle 2"/>
          <p:cNvSpPr>
            <a:spLocks noChangeArrowheads="1"/>
          </p:cNvSpPr>
          <p:nvPr/>
        </p:nvSpPr>
        <p:spPr bwMode="auto">
          <a:xfrm>
            <a:off x="868363" y="182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charset="0"/>
                <a:cs typeface="Arial" charset="0"/>
              </a:rPr>
            </a:br>
            <a:endParaRPr kumimoji="0" lang="fr-FR" altLang="fr-FR" sz="18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charset="0"/>
                <a:cs typeface="Arial" charset="0"/>
              </a:rPr>
            </a:br>
            <a:br>
              <a:rPr kumimoji="0" lang="fr-FR" altLang="fr-FR" sz="1800" b="0" i="0" u="none" strike="noStrike" cap="none" normalizeH="0" baseline="0">
                <a:ln>
                  <a:noFill/>
                </a:ln>
                <a:solidFill>
                  <a:schemeClr val="tx1"/>
                </a:solidFill>
                <a:effectLst/>
                <a:latin typeface="Arial" charset="0"/>
                <a:cs typeface="Arial" charset="0"/>
              </a:rPr>
            </a:br>
            <a:endParaRPr kumimoji="0" lang="fr-FR" altLang="fr-FR" sz="18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cs typeface="Arial" charset="0"/>
            </a:endParaRPr>
          </a:p>
        </p:txBody>
      </p:sp>
      <p:graphicFrame>
        <p:nvGraphicFramePr>
          <p:cNvPr id="9" name="Graphique 8"/>
          <p:cNvGraphicFramePr>
            <a:graphicFrameLocks/>
          </p:cNvGraphicFramePr>
          <p:nvPr>
            <p:extLst>
              <p:ext uri="{D42A27DB-BD31-4B8C-83A1-F6EECF244321}">
                <p14:modId xmlns:p14="http://schemas.microsoft.com/office/powerpoint/2010/main" val="972408780"/>
              </p:ext>
            </p:extLst>
          </p:nvPr>
        </p:nvGraphicFramePr>
        <p:xfrm>
          <a:off x="395536" y="1347614"/>
          <a:ext cx="8352928" cy="331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067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re 1"/>
          <p:cNvSpPr txBox="1">
            <a:spLocks noGrp="1"/>
          </p:cNvSpPr>
          <p:nvPr>
            <p:ph type="title"/>
          </p:nvPr>
        </p:nvSpPr>
        <p:spPr>
          <a:xfrm>
            <a:off x="359999" y="1116000"/>
            <a:ext cx="8424000" cy="720000"/>
          </a:xfrm>
          <a:prstGeom prst="rect">
            <a:avLst/>
          </a:prstGeom>
        </p:spPr>
        <p:txBody>
          <a:bodyPr/>
          <a:lstStyle/>
          <a:p>
            <a:pPr defTabSz="896111">
              <a:defRPr sz="1372"/>
            </a:pPr>
            <a:r>
              <a:t>Depuis 2018, un plan d’action national est déployé afin d’accroître la participation française aux dispositifs européens de recherche et d’innovation</a:t>
            </a:r>
            <a:br/>
            <a:br/>
            <a:endParaRPr/>
          </a:p>
        </p:txBody>
      </p:sp>
      <p:sp>
        <p:nvSpPr>
          <p:cNvPr id="154" name="Espace réservé du texte 3"/>
          <p:cNvSpPr txBox="1">
            <a:spLocks noGrp="1"/>
          </p:cNvSpPr>
          <p:nvPr>
            <p:ph type="body" sz="quarter" idx="1"/>
          </p:nvPr>
        </p:nvSpPr>
        <p:spPr>
          <a:xfrm>
            <a:off x="3563887" y="323999"/>
            <a:ext cx="5220113" cy="360001"/>
          </a:xfrm>
          <a:prstGeom prst="rect">
            <a:avLst/>
          </a:prstGeom>
        </p:spPr>
        <p:txBody>
          <a:bodyPr/>
          <a:lstStyle>
            <a:lvl1pPr algn="r">
              <a:spcBef>
                <a:spcPts val="0"/>
              </a:spcBef>
              <a:defRPr sz="1800" b="1"/>
            </a:lvl1pPr>
          </a:lstStyle>
          <a:p>
            <a:r>
              <a:t>Contexte</a:t>
            </a:r>
          </a:p>
        </p:txBody>
      </p:sp>
      <p:sp>
        <p:nvSpPr>
          <p:cNvPr id="155" name="Espace réservé du numéro de diapositive 4"/>
          <p:cNvSpPr txBox="1">
            <a:spLocks noGrp="1"/>
          </p:cNvSpPr>
          <p:nvPr>
            <p:ph type="sldNum" sz="quarter" idx="2"/>
          </p:nvPr>
        </p:nvSpPr>
        <p:spPr>
          <a:xfrm>
            <a:off x="8549186" y="4793698"/>
            <a:ext cx="217151" cy="3133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pic>
        <p:nvPicPr>
          <p:cNvPr id="156" name="Picture 2" descr="Picture 2"/>
          <p:cNvPicPr>
            <a:picLocks noChangeAspect="1"/>
          </p:cNvPicPr>
          <p:nvPr/>
        </p:nvPicPr>
        <p:blipFill>
          <a:blip r:embed="rId3"/>
          <a:srcRect l="34483" t="14406" r="32759" b="14177"/>
          <a:stretch>
            <a:fillRect/>
          </a:stretch>
        </p:blipFill>
        <p:spPr>
          <a:xfrm>
            <a:off x="6173944" y="1390450"/>
            <a:ext cx="2672050" cy="3276813"/>
          </a:xfrm>
          <a:prstGeom prst="rect">
            <a:avLst/>
          </a:prstGeom>
          <a:ln w="12700">
            <a:miter lim="400000"/>
          </a:ln>
        </p:spPr>
      </p:pic>
      <p:sp>
        <p:nvSpPr>
          <p:cNvPr id="157" name="Espace réservé du contenu 2"/>
          <p:cNvSpPr txBox="1"/>
          <p:nvPr/>
        </p:nvSpPr>
        <p:spPr>
          <a:xfrm>
            <a:off x="342336" y="1734782"/>
            <a:ext cx="8424000" cy="2110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spAutoFit/>
          </a:bodyPr>
          <a:lstStyle/>
          <a:p>
            <a:pPr>
              <a:spcBef>
                <a:spcPts val="500"/>
              </a:spcBef>
              <a:defRPr sz="1400" b="1">
                <a:solidFill>
                  <a:srgbClr val="000091"/>
                </a:solidFill>
                <a:latin typeface="+mj-lt"/>
                <a:ea typeface="+mj-ea"/>
                <a:cs typeface="+mj-cs"/>
                <a:sym typeface="Arial"/>
              </a:defRPr>
            </a:pPr>
            <a:r>
              <a:t>3 axes : Inciter – </a:t>
            </a:r>
            <a:r>
              <a:rPr err="1"/>
              <a:t>Accompagner</a:t>
            </a:r>
            <a:r>
              <a:t> – Influencer</a:t>
            </a:r>
            <a:r>
              <a:rPr lang="en-US"/>
              <a:t> </a:t>
            </a:r>
            <a:endParaRPr sz="1000"/>
          </a:p>
          <a:p>
            <a:pPr>
              <a:lnSpc>
                <a:spcPts val="100"/>
              </a:lnSpc>
              <a:spcBef>
                <a:spcPts val="500"/>
              </a:spcBef>
              <a:defRPr sz="1400" b="1">
                <a:solidFill>
                  <a:srgbClr val="000091"/>
                </a:solidFill>
                <a:latin typeface="+mj-lt"/>
                <a:ea typeface="+mj-ea"/>
                <a:cs typeface="+mj-cs"/>
                <a:sym typeface="Arial"/>
              </a:defRPr>
            </a:pPr>
            <a:endParaRPr sz="1000"/>
          </a:p>
          <a:p>
            <a:pPr>
              <a:spcBef>
                <a:spcPts val="500"/>
              </a:spcBef>
              <a:defRPr sz="1200">
                <a:solidFill>
                  <a:srgbClr val="000091"/>
                </a:solidFill>
                <a:latin typeface="+mj-lt"/>
                <a:ea typeface="+mj-ea"/>
                <a:cs typeface="+mj-cs"/>
                <a:sym typeface="Arial"/>
              </a:defRPr>
            </a:pPr>
            <a:endParaRPr/>
          </a:p>
          <a:p>
            <a:pPr>
              <a:spcBef>
                <a:spcPts val="500"/>
              </a:spcBef>
              <a:defRPr sz="1400" b="1">
                <a:solidFill>
                  <a:srgbClr val="000091"/>
                </a:solidFill>
                <a:latin typeface="+mj-lt"/>
                <a:ea typeface="+mj-ea"/>
                <a:cs typeface="+mj-cs"/>
                <a:sym typeface="Arial"/>
              </a:defRPr>
            </a:pPr>
            <a:r>
              <a:rPr err="1"/>
              <a:t>Dispositif</a:t>
            </a:r>
            <a:r>
              <a:t> national </a:t>
            </a:r>
            <a:r>
              <a:rPr err="1"/>
              <a:t>d’accompagnement</a:t>
            </a:r>
            <a:r>
              <a:t> :</a:t>
            </a:r>
            <a:r>
              <a:rPr lang="en-US"/>
              <a:t> </a:t>
            </a:r>
            <a:endParaRPr sz="1000"/>
          </a:p>
          <a:p>
            <a:pPr>
              <a:lnSpc>
                <a:spcPts val="100"/>
              </a:lnSpc>
              <a:spcBef>
                <a:spcPts val="500"/>
              </a:spcBef>
              <a:defRPr sz="1200">
                <a:solidFill>
                  <a:srgbClr val="000091"/>
                </a:solidFill>
                <a:latin typeface="+mj-lt"/>
                <a:ea typeface="+mj-ea"/>
                <a:cs typeface="+mj-cs"/>
                <a:sym typeface="Arial"/>
              </a:defRPr>
            </a:pPr>
            <a:endParaRPr sz="1000"/>
          </a:p>
          <a:p>
            <a:pPr marL="285750" indent="-285750">
              <a:spcBef>
                <a:spcPts val="500"/>
              </a:spcBef>
              <a:buSzPct val="100000"/>
              <a:buFont typeface="Arial"/>
              <a:buChar char="•"/>
              <a:defRPr sz="1200">
                <a:solidFill>
                  <a:srgbClr val="000091"/>
                </a:solidFill>
                <a:latin typeface="+mj-lt"/>
                <a:ea typeface="+mj-ea"/>
                <a:cs typeface="+mj-cs"/>
                <a:sym typeface="Arial"/>
              </a:defRPr>
            </a:pPr>
            <a:r>
              <a:rPr err="1"/>
              <a:t>Améliorer</a:t>
            </a:r>
            <a:r>
              <a:t> </a:t>
            </a:r>
            <a:r>
              <a:rPr err="1"/>
              <a:t>nos</a:t>
            </a:r>
            <a:r>
              <a:t> </a:t>
            </a:r>
            <a:r>
              <a:rPr err="1"/>
              <a:t>capacités</a:t>
            </a:r>
            <a:r>
              <a:t> </a:t>
            </a:r>
            <a:r>
              <a:rPr err="1"/>
              <a:t>d’influence</a:t>
            </a:r>
            <a:r>
              <a:t> sur la </a:t>
            </a:r>
            <a:r>
              <a:rPr err="1"/>
              <a:t>programmation</a:t>
            </a:r>
            <a:endParaRPr sz="1000" err="1"/>
          </a:p>
          <a:p>
            <a:pPr marL="285750" indent="-285750">
              <a:spcBef>
                <a:spcPts val="500"/>
              </a:spcBef>
              <a:buSzPct val="100000"/>
              <a:buFont typeface="Arial"/>
              <a:buChar char="•"/>
              <a:defRPr sz="1200">
                <a:solidFill>
                  <a:srgbClr val="000091"/>
                </a:solidFill>
                <a:latin typeface="+mj-lt"/>
                <a:ea typeface="+mj-ea"/>
                <a:cs typeface="+mj-cs"/>
                <a:sym typeface="Arial"/>
              </a:defRPr>
            </a:pPr>
            <a:r>
              <a:rPr err="1"/>
              <a:t>Communiquer</a:t>
            </a:r>
            <a:r>
              <a:t> sur les </a:t>
            </a:r>
            <a:r>
              <a:rPr err="1"/>
              <a:t>opportunités</a:t>
            </a:r>
            <a:r>
              <a:t> de </a:t>
            </a:r>
            <a:r>
              <a:rPr err="1"/>
              <a:t>financement</a:t>
            </a:r>
            <a:r>
              <a:t> et les </a:t>
            </a:r>
            <a:r>
              <a:rPr err="1"/>
              <a:t>modalités</a:t>
            </a:r>
            <a:r>
              <a:t> de participation</a:t>
            </a:r>
            <a:endParaRPr sz="1000"/>
          </a:p>
          <a:p>
            <a:pPr marL="285750" indent="-285750">
              <a:spcBef>
                <a:spcPts val="500"/>
              </a:spcBef>
              <a:buSzPct val="100000"/>
              <a:buFont typeface="Arial"/>
              <a:buChar char="•"/>
              <a:defRPr sz="1200">
                <a:solidFill>
                  <a:srgbClr val="000091"/>
                </a:solidFill>
                <a:latin typeface="+mj-lt"/>
                <a:ea typeface="+mj-ea"/>
                <a:cs typeface="+mj-cs"/>
                <a:sym typeface="Arial"/>
              </a:defRPr>
            </a:pPr>
            <a:r>
              <a:rPr err="1"/>
              <a:t>Accompagner</a:t>
            </a:r>
            <a:r>
              <a:t> les </a:t>
            </a:r>
            <a:r>
              <a:rPr err="1"/>
              <a:t>déposants</a:t>
            </a:r>
            <a:r>
              <a:t> et les structures </a:t>
            </a:r>
            <a:r>
              <a:rPr err="1"/>
              <a:t>d’accompagnement</a:t>
            </a:r>
          </a:p>
          <a:p>
            <a:pPr marL="285750" indent="-285750">
              <a:spcBef>
                <a:spcPts val="500"/>
              </a:spcBef>
              <a:buSzPct val="100000"/>
              <a:buFont typeface="Arial"/>
              <a:buChar char="•"/>
              <a:defRPr sz="1200">
                <a:solidFill>
                  <a:srgbClr val="000091"/>
                </a:solidFill>
                <a:latin typeface="+mj-lt"/>
                <a:ea typeface="+mj-ea"/>
                <a:cs typeface="+mj-cs"/>
                <a:sym typeface="Arial"/>
              </a:defRPr>
            </a:pPr>
            <a:r>
              <a:t>Composition : RCP, GTN, PCN, Relais Horizon Europe</a:t>
            </a:r>
            <a:r>
              <a:rPr lang="en-US"/>
              <a:t> </a:t>
            </a:r>
            <a:endParaRPr sz="1000"/>
          </a:p>
          <a:p>
            <a:pPr>
              <a:spcBef>
                <a:spcPts val="500"/>
              </a:spcBef>
              <a:defRPr sz="1500">
                <a:solidFill>
                  <a:srgbClr val="000091"/>
                </a:solidFill>
                <a:latin typeface="+mj-lt"/>
                <a:ea typeface="+mj-ea"/>
                <a:cs typeface="+mj-cs"/>
                <a:sym typeface="Arial"/>
              </a:defRPr>
            </a:pPr>
            <a:endParaRPr sz="1000"/>
          </a:p>
        </p:txBody>
      </p:sp>
    </p:spTree>
    <p:extLst>
      <p:ext uri="{BB962C8B-B14F-4D97-AF65-F5344CB8AC3E}">
        <p14:creationId xmlns:p14="http://schemas.microsoft.com/office/powerpoint/2010/main" val="45494976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Répartition des bénéficiaires</a:t>
            </a:r>
          </a:p>
        </p:txBody>
      </p:sp>
      <p:sp>
        <p:nvSpPr>
          <p:cNvPr id="3" name="Espace réservé de la date 2"/>
          <p:cNvSpPr>
            <a:spLocks noGrp="1"/>
          </p:cNvSpPr>
          <p:nvPr>
            <p:ph type="dt" sz="half" idx="10"/>
          </p:nvPr>
        </p:nvSpPr>
        <p:spPr/>
        <p:txBody>
          <a:bodyPr/>
          <a:lstStyle/>
          <a:p>
            <a:pPr algn="r"/>
            <a:r>
              <a:rPr lang="fr-FR" cap="all"/>
              <a:t>XX/XX/XXXX</a:t>
            </a:r>
          </a:p>
        </p:txBody>
      </p:sp>
      <p:sp>
        <p:nvSpPr>
          <p:cNvPr id="4" name="Espace réservé du pied de page 3"/>
          <p:cNvSpPr>
            <a:spLocks noGrp="1"/>
          </p:cNvSpPr>
          <p:nvPr>
            <p:ph type="ftr" sz="quarter" idx="4294967295"/>
          </p:nvPr>
        </p:nvSpPr>
        <p:spPr>
          <a:xfrm>
            <a:off x="360000" y="4783500"/>
            <a:ext cx="5904000" cy="360000"/>
          </a:xfrm>
          <a:prstGeom prst="rect">
            <a:avLst/>
          </a:prstGeom>
        </p:spPr>
        <p:txBody>
          <a:bodyPr/>
          <a:lstStyle/>
          <a:p>
            <a:r>
              <a:rPr lang="fr-FR"/>
              <a:t>Direction générale de la recherche et de l'innovation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30</a:t>
            </a:fld>
            <a:endParaRPr lang="fr-FR"/>
          </a:p>
        </p:txBody>
      </p:sp>
      <p:sp>
        <p:nvSpPr>
          <p:cNvPr id="12" name="Rectangle 2"/>
          <p:cNvSpPr>
            <a:spLocks noChangeArrowheads="1"/>
          </p:cNvSpPr>
          <p:nvPr/>
        </p:nvSpPr>
        <p:spPr bwMode="auto">
          <a:xfrm>
            <a:off x="868363" y="182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charset="0"/>
                <a:cs typeface="Arial" charset="0"/>
              </a:rPr>
            </a:br>
            <a:endParaRPr kumimoji="0" lang="fr-FR" altLang="fr-FR" sz="18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charset="0"/>
                <a:cs typeface="Arial" charset="0"/>
              </a:rPr>
            </a:br>
            <a:br>
              <a:rPr kumimoji="0" lang="fr-FR" altLang="fr-FR" sz="1800" b="0" i="0" u="none" strike="noStrike" cap="none" normalizeH="0" baseline="0">
                <a:ln>
                  <a:noFill/>
                </a:ln>
                <a:solidFill>
                  <a:schemeClr val="tx1"/>
                </a:solidFill>
                <a:effectLst/>
                <a:latin typeface="Arial" charset="0"/>
                <a:cs typeface="Arial" charset="0"/>
              </a:rPr>
            </a:br>
            <a:endParaRPr kumimoji="0" lang="fr-FR" altLang="fr-FR" sz="18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charset="0"/>
              <a:cs typeface="Arial" charset="0"/>
            </a:endParaRPr>
          </a:p>
        </p:txBody>
      </p:sp>
      <p:graphicFrame>
        <p:nvGraphicFramePr>
          <p:cNvPr id="9" name="Graphique 8"/>
          <p:cNvGraphicFramePr>
            <a:graphicFrameLocks/>
          </p:cNvGraphicFramePr>
          <p:nvPr>
            <p:extLst>
              <p:ext uri="{D42A27DB-BD31-4B8C-83A1-F6EECF244321}">
                <p14:modId xmlns:p14="http://schemas.microsoft.com/office/powerpoint/2010/main" val="2023770971"/>
              </p:ext>
            </p:extLst>
          </p:nvPr>
        </p:nvGraphicFramePr>
        <p:xfrm>
          <a:off x="395536" y="1563638"/>
          <a:ext cx="374441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phique 12"/>
          <p:cNvGraphicFramePr>
            <a:graphicFrameLocks/>
          </p:cNvGraphicFramePr>
          <p:nvPr>
            <p:extLst>
              <p:ext uri="{D42A27DB-BD31-4B8C-83A1-F6EECF244321}">
                <p14:modId xmlns:p14="http://schemas.microsoft.com/office/powerpoint/2010/main" val="2108039445"/>
              </p:ext>
            </p:extLst>
          </p:nvPr>
        </p:nvGraphicFramePr>
        <p:xfrm>
          <a:off x="4572000" y="1707654"/>
          <a:ext cx="421196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3267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59999" y="1131590"/>
            <a:ext cx="8424000" cy="518440"/>
          </a:xfrm>
        </p:spPr>
        <p:txBody>
          <a:bodyPr/>
          <a:lstStyle/>
          <a:p>
            <a:r>
              <a:rPr lang="en-GB"/>
              <a:t>3 orientations</a:t>
            </a:r>
            <a:endParaRPr lang="fr-FR"/>
          </a:p>
        </p:txBody>
      </p:sp>
      <p:sp>
        <p:nvSpPr>
          <p:cNvPr id="6" name="Espace réservé du texte 5"/>
          <p:cNvSpPr>
            <a:spLocks noGrp="1"/>
          </p:cNvSpPr>
          <p:nvPr>
            <p:ph type="body" sz="quarter" idx="13"/>
          </p:nvPr>
        </p:nvSpPr>
        <p:spPr/>
        <p:txBody>
          <a:bodyPr/>
          <a:lstStyle/>
          <a:p>
            <a:endParaRPr lang="fr-FR"/>
          </a:p>
        </p:txBody>
      </p:sp>
      <p:sp>
        <p:nvSpPr>
          <p:cNvPr id="7" name="Espace réservé du texte 6"/>
          <p:cNvSpPr>
            <a:spLocks noGrp="1"/>
          </p:cNvSpPr>
          <p:nvPr>
            <p:ph type="body" sz="quarter" idx="14"/>
          </p:nvPr>
        </p:nvSpPr>
        <p:spPr>
          <a:xfrm>
            <a:off x="359998" y="1650030"/>
            <a:ext cx="2598991" cy="2919656"/>
          </a:xfrm>
        </p:spPr>
        <p:txBody>
          <a:bodyPr/>
          <a:lstStyle/>
          <a:p>
            <a:pPr marL="342900" indent="-342900">
              <a:buSzPct val="100000"/>
              <a:buFont typeface="+mj-lt"/>
              <a:buAutoNum type="arabicPeriod"/>
            </a:pPr>
            <a:r>
              <a:rPr lang="fr-FR" sz="1200" b="1"/>
              <a:t>Soutenir les priorités politiques de l'UE en matière de sécurité civile et de cyber sécurité</a:t>
            </a:r>
          </a:p>
          <a:p>
            <a:pPr lvl="1"/>
            <a:r>
              <a:rPr lang="fr-FR" sz="1000"/>
              <a:t>Le programme de travail soutient la priorité politique de la Commission intitulée "</a:t>
            </a:r>
            <a:r>
              <a:rPr lang="fr-FR" sz="1000" b="1" i="1">
                <a:solidFill>
                  <a:srgbClr val="B5131B"/>
                </a:solidFill>
              </a:rPr>
              <a:t>Promouvoir le mode de vie européen</a:t>
            </a:r>
            <a:r>
              <a:rPr lang="fr-FR" sz="1000"/>
              <a:t>", </a:t>
            </a:r>
            <a:br>
              <a:rPr lang="fr-FR" sz="1000"/>
            </a:br>
            <a:r>
              <a:rPr lang="fr-FR" sz="1000"/>
              <a:t>ainsi que le "</a:t>
            </a:r>
            <a:r>
              <a:rPr lang="fr-FR" sz="1000" i="1"/>
              <a:t>pacte vert européen</a:t>
            </a:r>
            <a:r>
              <a:rPr lang="fr-FR" sz="1000"/>
              <a:t>" et l‘ "</a:t>
            </a:r>
            <a:r>
              <a:rPr lang="fr-FR" sz="1000" i="1"/>
              <a:t>Europe prête pour l'ère numérique</a:t>
            </a:r>
            <a:r>
              <a:rPr lang="fr-FR" sz="1000"/>
              <a:t>". </a:t>
            </a:r>
          </a:p>
          <a:p>
            <a:pPr lvl="1"/>
            <a:r>
              <a:rPr lang="fr-FR" sz="1000"/>
              <a:t>Les impacts attendus du cluster 3 dans HE sont pertinents pour les orientations stratégiques clés</a:t>
            </a:r>
          </a:p>
          <a:p>
            <a:pPr lvl="2"/>
            <a:r>
              <a:rPr lang="fr-FR" sz="700"/>
              <a:t>D :  "</a:t>
            </a:r>
            <a:r>
              <a:rPr lang="fr-FR" sz="700">
                <a:solidFill>
                  <a:srgbClr val="B5131B"/>
                </a:solidFill>
              </a:rPr>
              <a:t>Créer une société européenne plus résiliente, plus inclusive et plus démocratique</a:t>
            </a:r>
            <a:r>
              <a:rPr lang="fr-FR" sz="700"/>
              <a:t>" </a:t>
            </a:r>
          </a:p>
          <a:p>
            <a:pPr lvl="2"/>
            <a:r>
              <a:rPr lang="fr-FR" sz="700"/>
              <a:t>A : "Promouvoir une autonomie stratégique ouverte par le développement de technologies numériques"</a:t>
            </a:r>
            <a:endParaRPr lang="en-GB" sz="700"/>
          </a:p>
          <a:p>
            <a:endParaRPr lang="fr-FR" sz="900"/>
          </a:p>
        </p:txBody>
      </p:sp>
      <p:sp>
        <p:nvSpPr>
          <p:cNvPr id="8" name="Espace réservé du texte 7"/>
          <p:cNvSpPr>
            <a:spLocks noGrp="1"/>
          </p:cNvSpPr>
          <p:nvPr>
            <p:ph type="body" sz="quarter" idx="15"/>
          </p:nvPr>
        </p:nvSpPr>
        <p:spPr>
          <a:xfrm>
            <a:off x="3312000" y="1650030"/>
            <a:ext cx="2520000" cy="2919656"/>
          </a:xfrm>
        </p:spPr>
        <p:txBody>
          <a:bodyPr/>
          <a:lstStyle/>
          <a:p>
            <a:pPr marL="342900" indent="-342900">
              <a:buSzPct val="100000"/>
              <a:buFont typeface="+mj-lt"/>
              <a:buAutoNum type="arabicPeriod" startAt="2"/>
            </a:pPr>
            <a:r>
              <a:rPr lang="fr-FR" sz="1200" b="1"/>
              <a:t>Répondre aux exigences en matière de capacités</a:t>
            </a:r>
          </a:p>
          <a:p>
            <a:pPr lvl="1"/>
            <a:r>
              <a:rPr lang="fr-FR" sz="1000"/>
              <a:t>Développer de nouvelles connaissances, technologies et/ou solutions aux besoins identifiés.</a:t>
            </a:r>
          </a:p>
          <a:p>
            <a:pPr lvl="2"/>
            <a:r>
              <a:rPr lang="fr-FR" sz="700">
                <a:solidFill>
                  <a:srgbClr val="C2141C"/>
                </a:solidFill>
              </a:rPr>
              <a:t>garantir que les résultats de la R&amp;I sont ciblés sur les besoins des praticiens</a:t>
            </a:r>
          </a:p>
          <a:p>
            <a:pPr lvl="2"/>
            <a:r>
              <a:rPr lang="fr-FR" sz="700">
                <a:solidFill>
                  <a:srgbClr val="C2141C"/>
                </a:solidFill>
              </a:rPr>
              <a:t>impliquer des utilisateurs finaux praticiens aux côtés des chercheurs et de l'industrie</a:t>
            </a:r>
            <a:r>
              <a:rPr lang="fr-FR" sz="700"/>
              <a:t>. </a:t>
            </a:r>
          </a:p>
          <a:p>
            <a:pPr lvl="1"/>
            <a:r>
              <a:rPr lang="fr-FR" sz="1000"/>
              <a:t>Capitaliser sur ses résultats</a:t>
            </a:r>
          </a:p>
          <a:p>
            <a:pPr lvl="2"/>
            <a:r>
              <a:rPr lang="fr-FR" sz="700" b="1"/>
              <a:t>un projet est une étape dans un cycle plus large de développement des capacités axé sur les besoins</a:t>
            </a:r>
          </a:p>
          <a:p>
            <a:pPr lvl="2"/>
            <a:r>
              <a:rPr lang="fr-FR" sz="700"/>
              <a:t>inclure une stratégie pour assurer l'adoption des résultats</a:t>
            </a:r>
          </a:p>
          <a:p>
            <a:pPr lvl="3"/>
            <a:r>
              <a:rPr lang="fr-FR" sz="1000">
                <a:solidFill>
                  <a:srgbClr val="C2141C"/>
                </a:solidFill>
              </a:rPr>
              <a:t>possibilités d'utiliser les fonds européens pertinents pour financer le déploiement</a:t>
            </a:r>
          </a:p>
          <a:p>
            <a:endParaRPr lang="fr-FR" sz="900"/>
          </a:p>
        </p:txBody>
      </p:sp>
      <p:sp>
        <p:nvSpPr>
          <p:cNvPr id="9" name="Espace réservé du texte 8"/>
          <p:cNvSpPr>
            <a:spLocks noGrp="1"/>
          </p:cNvSpPr>
          <p:nvPr>
            <p:ph type="body" sz="quarter" idx="16"/>
          </p:nvPr>
        </p:nvSpPr>
        <p:spPr>
          <a:xfrm>
            <a:off x="6264000" y="1650030"/>
            <a:ext cx="2520000" cy="2919656"/>
          </a:xfrm>
        </p:spPr>
        <p:txBody>
          <a:bodyPr/>
          <a:lstStyle/>
          <a:p>
            <a:pPr marL="342900" indent="-342900">
              <a:buSzPct val="100000"/>
              <a:buFont typeface="+mj-lt"/>
              <a:buAutoNum type="arabicPeriod" startAt="3"/>
            </a:pPr>
            <a:r>
              <a:rPr lang="fr-FR" sz="1100" b="1"/>
              <a:t>Garantir des résultats éthiques soutenus par la société</a:t>
            </a:r>
          </a:p>
          <a:p>
            <a:pPr lvl="1">
              <a:buFont typeface="Wingdings" panose="05000000000000000000" pitchFamily="2" charset="2"/>
              <a:buChar char="q"/>
            </a:pPr>
            <a:r>
              <a:rPr lang="fr-FR" sz="1000"/>
              <a:t>Respect des </a:t>
            </a:r>
            <a:r>
              <a:rPr lang="fr-FR" sz="1000">
                <a:solidFill>
                  <a:srgbClr val="C2141C"/>
                </a:solidFill>
              </a:rPr>
              <a:t>droits fondamentaux</a:t>
            </a:r>
            <a:r>
              <a:rPr lang="fr-FR" sz="1000"/>
              <a:t>, incluant la vie privée et la protection des données personnelles</a:t>
            </a:r>
          </a:p>
          <a:p>
            <a:pPr lvl="1">
              <a:buFont typeface="Wingdings" panose="05000000000000000000" pitchFamily="2" charset="2"/>
              <a:buChar char="q"/>
            </a:pPr>
            <a:r>
              <a:rPr lang="fr-FR" sz="1000"/>
              <a:t>Impliquer des citoyens et des communautés pour améliorer la qualité des résultats et renforcer la </a:t>
            </a:r>
            <a:r>
              <a:rPr lang="fr-FR" sz="1000">
                <a:solidFill>
                  <a:srgbClr val="C2141C"/>
                </a:solidFill>
              </a:rPr>
              <a:t>confiance du public </a:t>
            </a:r>
          </a:p>
          <a:p>
            <a:pPr lvl="1">
              <a:buFont typeface="Wingdings" panose="05000000000000000000" pitchFamily="2" charset="2"/>
              <a:buChar char="q"/>
            </a:pPr>
            <a:r>
              <a:rPr lang="fr-FR" sz="1000"/>
              <a:t>Intégrer les disciplines des sciences humaines (</a:t>
            </a:r>
            <a:r>
              <a:rPr lang="fr-FR" sz="1000">
                <a:solidFill>
                  <a:srgbClr val="C2141C"/>
                </a:solidFill>
              </a:rPr>
              <a:t>SSH</a:t>
            </a:r>
            <a:r>
              <a:rPr lang="fr-FR" sz="1000"/>
              <a:t>) dans la recherche sur la sécurité</a:t>
            </a:r>
          </a:p>
          <a:p>
            <a:pPr lvl="1">
              <a:buFont typeface="Wingdings" panose="05000000000000000000" pitchFamily="2" charset="2"/>
              <a:buChar char="q"/>
            </a:pPr>
            <a:r>
              <a:rPr lang="fr-FR" sz="1000"/>
              <a:t>Prendre en compte des facteurs humains et du contexte sociétal</a:t>
            </a:r>
          </a:p>
          <a:p>
            <a:endParaRPr lang="fr-FR"/>
          </a:p>
        </p:txBody>
      </p:sp>
      <p:sp>
        <p:nvSpPr>
          <p:cNvPr id="4" name="Espace réservé du numéro de diapositive 3"/>
          <p:cNvSpPr>
            <a:spLocks noGrp="1"/>
          </p:cNvSpPr>
          <p:nvPr>
            <p:ph type="sldNum" sz="quarter" idx="12"/>
          </p:nvPr>
        </p:nvSpPr>
        <p:spPr/>
        <p:txBody>
          <a:bodyPr/>
          <a:lstStyle/>
          <a:p>
            <a:fld id="{D57F1E4F-1CFF-5643-939E-02111984F565}" type="slidenum">
              <a:rPr lang="en-IE" smtClean="0"/>
              <a:pPr/>
              <a:t>31</a:t>
            </a:fld>
            <a:endParaRPr lang="en-IE"/>
          </a:p>
        </p:txBody>
      </p:sp>
    </p:spTree>
    <p:extLst>
      <p:ext uri="{BB962C8B-B14F-4D97-AF65-F5344CB8AC3E}">
        <p14:creationId xmlns:p14="http://schemas.microsoft.com/office/powerpoint/2010/main" val="2030675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476" y="1464208"/>
            <a:ext cx="8179274" cy="2911428"/>
          </a:xfrm>
        </p:spPr>
        <p:txBody>
          <a:bodyPr/>
          <a:lstStyle/>
          <a:p>
            <a:r>
              <a:rPr lang="en-IE" sz="1400"/>
              <a:t>Un programme de travail </a:t>
            </a:r>
            <a:r>
              <a:rPr lang="en-IE" sz="1400" err="1"/>
              <a:t>structuré</a:t>
            </a:r>
            <a:r>
              <a:rPr lang="en-IE" sz="1400"/>
              <a:t> </a:t>
            </a:r>
            <a:r>
              <a:rPr lang="en-IE" sz="1400" err="1"/>
              <a:t>en</a:t>
            </a:r>
            <a:r>
              <a:rPr lang="en-IE" sz="1400"/>
              <a:t> 6 destinations</a:t>
            </a:r>
          </a:p>
        </p:txBody>
      </p:sp>
      <p:sp>
        <p:nvSpPr>
          <p:cNvPr id="2" name="Title 1"/>
          <p:cNvSpPr>
            <a:spLocks noGrp="1"/>
          </p:cNvSpPr>
          <p:nvPr>
            <p:ph type="title"/>
          </p:nvPr>
        </p:nvSpPr>
        <p:spPr>
          <a:xfrm>
            <a:off x="713794" y="782451"/>
            <a:ext cx="8143113" cy="586768"/>
          </a:xfrm>
        </p:spPr>
        <p:txBody>
          <a:bodyPr/>
          <a:lstStyle/>
          <a:p>
            <a:r>
              <a:rPr lang="en-IE"/>
              <a:t>Pole (Cluster 3): Civil Security for Society</a:t>
            </a:r>
            <a:endParaRPr lang="en-GB"/>
          </a:p>
        </p:txBody>
      </p:sp>
      <p:sp>
        <p:nvSpPr>
          <p:cNvPr id="7" name="Rounded Rectangle 6"/>
          <p:cNvSpPr/>
          <p:nvPr/>
        </p:nvSpPr>
        <p:spPr>
          <a:xfrm>
            <a:off x="2195736" y="3816299"/>
            <a:ext cx="4573992" cy="1080120"/>
          </a:xfrm>
          <a:prstGeom prst="roundRect">
            <a:avLst/>
          </a:prstGeom>
          <a:solidFill>
            <a:schemeClr val="accent1">
              <a:lumMod val="5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GB"/>
          </a:p>
        </p:txBody>
      </p:sp>
      <p:grpSp>
        <p:nvGrpSpPr>
          <p:cNvPr id="58" name="Group 57"/>
          <p:cNvGrpSpPr/>
          <p:nvPr/>
        </p:nvGrpSpPr>
        <p:grpSpPr>
          <a:xfrm>
            <a:off x="6884619" y="1890087"/>
            <a:ext cx="1135955" cy="1846892"/>
            <a:chOff x="9101562" y="2469317"/>
            <a:chExt cx="1514606" cy="2462523"/>
          </a:xfrm>
        </p:grpSpPr>
        <p:sp>
          <p:nvSpPr>
            <p:cNvPr id="35" name="Rounded Rectangle 34"/>
            <p:cNvSpPr/>
            <p:nvPr/>
          </p:nvSpPr>
          <p:spPr>
            <a:xfrm>
              <a:off x="9146790" y="2469317"/>
              <a:ext cx="1424153" cy="2462523"/>
            </a:xfrm>
            <a:prstGeom prst="roundRect">
              <a:avLst/>
            </a:prstGeom>
            <a:noFill/>
            <a:ln w="19050">
              <a:solidFill>
                <a:srgbClr val="7030A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a:p>
          </p:txBody>
        </p:sp>
        <p:sp>
          <p:nvSpPr>
            <p:cNvPr id="36" name="TextBox 35"/>
            <p:cNvSpPr txBox="1"/>
            <p:nvPr/>
          </p:nvSpPr>
          <p:spPr>
            <a:xfrm>
              <a:off x="9101562" y="2546265"/>
              <a:ext cx="1514606" cy="461665"/>
            </a:xfrm>
            <a:prstGeom prst="rect">
              <a:avLst/>
            </a:prstGeom>
            <a:noFill/>
            <a:ln>
              <a:noFill/>
            </a:ln>
          </p:spPr>
          <p:txBody>
            <a:bodyPr wrap="square" lIns="68580" tIns="34290" rIns="68580" bIns="34290" rtlCol="0">
              <a:spAutoFit/>
            </a:bodyPr>
            <a:lstStyle>
              <a:defPPr>
                <a:defRPr lang="fr-FR"/>
              </a:defPPr>
              <a:lvl1pPr algn="ctr">
                <a:defRPr sz="900" b="1">
                  <a:solidFill>
                    <a:schemeClr val="accent2">
                      <a:lumMod val="75000"/>
                    </a:schemeClr>
                  </a:solidFill>
                </a:defRPr>
              </a:lvl1pPr>
            </a:lstStyle>
            <a:p>
              <a:r>
                <a:rPr lang="en-IE" altLang="en-US"/>
                <a:t>INCREASED </a:t>
              </a:r>
            </a:p>
            <a:p>
              <a:r>
                <a:rPr lang="en-IE" altLang="en-US"/>
                <a:t>CYBERSECURITY </a:t>
              </a:r>
            </a:p>
          </p:txBody>
        </p:sp>
      </p:grpSp>
      <p:sp>
        <p:nvSpPr>
          <p:cNvPr id="10" name="Rounded Rectangle 9"/>
          <p:cNvSpPr/>
          <p:nvPr/>
        </p:nvSpPr>
        <p:spPr>
          <a:xfrm>
            <a:off x="5748665" y="1890088"/>
            <a:ext cx="1068115" cy="1846892"/>
          </a:xfrm>
          <a:prstGeom prst="roundRect">
            <a:avLst/>
          </a:prstGeom>
          <a:no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GB"/>
          </a:p>
        </p:txBody>
      </p:sp>
      <p:sp>
        <p:nvSpPr>
          <p:cNvPr id="11" name="TextBox 10"/>
          <p:cNvSpPr txBox="1"/>
          <p:nvPr/>
        </p:nvSpPr>
        <p:spPr>
          <a:xfrm>
            <a:off x="5714743" y="1953539"/>
            <a:ext cx="1135955" cy="346249"/>
          </a:xfrm>
          <a:prstGeom prst="rect">
            <a:avLst/>
          </a:prstGeom>
          <a:noFill/>
          <a:ln>
            <a:noFill/>
          </a:ln>
        </p:spPr>
        <p:txBody>
          <a:bodyPr wrap="square" lIns="68580" tIns="34290" rIns="68580" bIns="34290" rtlCol="0">
            <a:spAutoFit/>
          </a:bodyPr>
          <a:lstStyle/>
          <a:p>
            <a:pPr algn="ctr"/>
            <a:r>
              <a:rPr lang="en-IE" altLang="en-US" sz="900" b="1">
                <a:solidFill>
                  <a:schemeClr val="accent2">
                    <a:lumMod val="75000"/>
                  </a:schemeClr>
                </a:solidFill>
              </a:rPr>
              <a:t>STRENGTHENED SECURITY R&amp;I</a:t>
            </a:r>
            <a:endParaRPr lang="en-GB" sz="900" b="1">
              <a:solidFill>
                <a:schemeClr val="accent2">
                  <a:lumMod val="75000"/>
                </a:schemeClr>
              </a:solidFill>
            </a:endParaRPr>
          </a:p>
        </p:txBody>
      </p:sp>
      <p:pic>
        <p:nvPicPr>
          <p:cNvPr id="12" name="Picture 11"/>
          <p:cNvPicPr>
            <a:picLocks noChangeAspect="1"/>
          </p:cNvPicPr>
          <p:nvPr/>
        </p:nvPicPr>
        <p:blipFill>
          <a:blip r:embed="rId3"/>
          <a:stretch>
            <a:fillRect/>
          </a:stretch>
        </p:blipFill>
        <p:spPr>
          <a:xfrm>
            <a:off x="5982683" y="2551662"/>
            <a:ext cx="600075" cy="635794"/>
          </a:xfrm>
          <a:prstGeom prst="rect">
            <a:avLst/>
          </a:prstGeom>
        </p:spPr>
      </p:pic>
      <p:pic>
        <p:nvPicPr>
          <p:cNvPr id="4" name="Picture 3"/>
          <p:cNvPicPr>
            <a:picLocks noChangeAspect="1"/>
          </p:cNvPicPr>
          <p:nvPr/>
        </p:nvPicPr>
        <p:blipFill>
          <a:blip r:embed="rId4"/>
          <a:stretch>
            <a:fillRect/>
          </a:stretch>
        </p:blipFill>
        <p:spPr>
          <a:xfrm>
            <a:off x="4786818" y="1890087"/>
            <a:ext cx="890855" cy="1846893"/>
          </a:xfrm>
          <a:prstGeom prst="rect">
            <a:avLst/>
          </a:prstGeom>
        </p:spPr>
      </p:pic>
      <p:pic>
        <p:nvPicPr>
          <p:cNvPr id="6" name="Picture 5"/>
          <p:cNvPicPr>
            <a:picLocks noChangeAspect="1"/>
          </p:cNvPicPr>
          <p:nvPr/>
        </p:nvPicPr>
        <p:blipFill>
          <a:blip r:embed="rId5"/>
          <a:stretch>
            <a:fillRect/>
          </a:stretch>
        </p:blipFill>
        <p:spPr>
          <a:xfrm>
            <a:off x="3818764" y="1890087"/>
            <a:ext cx="897062" cy="1846892"/>
          </a:xfrm>
          <a:prstGeom prst="rect">
            <a:avLst/>
          </a:prstGeom>
        </p:spPr>
      </p:pic>
      <p:pic>
        <p:nvPicPr>
          <p:cNvPr id="8" name="Picture 7"/>
          <p:cNvPicPr>
            <a:picLocks noChangeAspect="1"/>
          </p:cNvPicPr>
          <p:nvPr/>
        </p:nvPicPr>
        <p:blipFill>
          <a:blip r:embed="rId6"/>
          <a:stretch>
            <a:fillRect/>
          </a:stretch>
        </p:blipFill>
        <p:spPr>
          <a:xfrm>
            <a:off x="2374150" y="1890087"/>
            <a:ext cx="1373624" cy="1853301"/>
          </a:xfrm>
          <a:prstGeom prst="rect">
            <a:avLst/>
          </a:prstGeom>
        </p:spPr>
      </p:pic>
      <p:pic>
        <p:nvPicPr>
          <p:cNvPr id="9" name="Picture 8"/>
          <p:cNvPicPr>
            <a:picLocks noChangeAspect="1"/>
          </p:cNvPicPr>
          <p:nvPr/>
        </p:nvPicPr>
        <p:blipFill>
          <a:blip r:embed="rId7"/>
          <a:stretch>
            <a:fillRect/>
          </a:stretch>
        </p:blipFill>
        <p:spPr>
          <a:xfrm>
            <a:off x="928871" y="1890087"/>
            <a:ext cx="1374287" cy="1846892"/>
          </a:xfrm>
          <a:prstGeom prst="rect">
            <a:avLst/>
          </a:prstGeom>
        </p:spPr>
      </p:pic>
      <p:sp>
        <p:nvSpPr>
          <p:cNvPr id="17" name="TextBox 16"/>
          <p:cNvSpPr txBox="1"/>
          <p:nvPr/>
        </p:nvSpPr>
        <p:spPr>
          <a:xfrm>
            <a:off x="2411760" y="3860070"/>
            <a:ext cx="4158462" cy="1023357"/>
          </a:xfrm>
          <a:prstGeom prst="rect">
            <a:avLst/>
          </a:prstGeom>
          <a:noFill/>
          <a:ln>
            <a:noFill/>
          </a:ln>
        </p:spPr>
        <p:txBody>
          <a:bodyPr wrap="square" lIns="68580" tIns="34290" rIns="68580" bIns="34290" rtlCol="0">
            <a:spAutoFit/>
          </a:bodyPr>
          <a:lstStyle/>
          <a:p>
            <a:pPr algn="ctr"/>
            <a:r>
              <a:rPr lang="es-ES" altLang="en-US" sz="1100" i="1" err="1">
                <a:solidFill>
                  <a:schemeClr val="bg1"/>
                </a:solidFill>
                <a:effectLst>
                  <a:outerShdw blurRad="50800" dist="38100" dir="2700000" algn="tl" rotWithShape="0">
                    <a:prstClr val="black">
                      <a:alpha val="40000"/>
                    </a:prstClr>
                  </a:outerShdw>
                </a:effectLst>
              </a:rPr>
              <a:t>Supporting</a:t>
            </a:r>
            <a:r>
              <a:rPr lang="es-ES" altLang="en-US" sz="1100" i="1">
                <a:solidFill>
                  <a:schemeClr val="bg1"/>
                </a:solidFill>
                <a:effectLst>
                  <a:outerShdw blurRad="50800" dist="38100" dir="2700000" algn="tl" rotWithShape="0">
                    <a:prstClr val="black">
                      <a:alpha val="40000"/>
                    </a:prstClr>
                  </a:outerShdw>
                </a:effectLst>
              </a:rPr>
              <a:t> EU </a:t>
            </a:r>
            <a:r>
              <a:rPr lang="es-ES" altLang="en-US" sz="1100" i="1" err="1">
                <a:solidFill>
                  <a:schemeClr val="bg1"/>
                </a:solidFill>
                <a:effectLst>
                  <a:outerShdw blurRad="50800" dist="38100" dir="2700000" algn="tl" rotWithShape="0">
                    <a:prstClr val="black">
                      <a:alpha val="40000"/>
                    </a:prstClr>
                  </a:outerShdw>
                </a:effectLst>
              </a:rPr>
              <a:t>policy</a:t>
            </a:r>
            <a:r>
              <a:rPr lang="es-ES" altLang="en-US" sz="1100" i="1">
                <a:solidFill>
                  <a:schemeClr val="bg1"/>
                </a:solidFill>
                <a:effectLst>
                  <a:outerShdw blurRad="50800" dist="38100" dir="2700000" algn="tl" rotWithShape="0">
                    <a:prstClr val="black">
                      <a:alpha val="40000"/>
                    </a:prstClr>
                  </a:outerShdw>
                </a:effectLst>
              </a:rPr>
              <a:t> </a:t>
            </a:r>
            <a:r>
              <a:rPr lang="es-ES" altLang="en-US" sz="1100" i="1" err="1">
                <a:solidFill>
                  <a:schemeClr val="bg1"/>
                </a:solidFill>
                <a:effectLst>
                  <a:outerShdw blurRad="50800" dist="38100" dir="2700000" algn="tl" rotWithShape="0">
                    <a:prstClr val="black">
                      <a:alpha val="40000"/>
                    </a:prstClr>
                  </a:outerShdw>
                </a:effectLst>
              </a:rPr>
              <a:t>priorities</a:t>
            </a:r>
            <a:endParaRPr lang="es-ES" altLang="en-US" sz="1100" i="1">
              <a:solidFill>
                <a:schemeClr val="bg1"/>
              </a:solidFill>
              <a:effectLst>
                <a:outerShdw blurRad="50800" dist="38100" dir="2700000" algn="tl" rotWithShape="0">
                  <a:prstClr val="black">
                    <a:alpha val="40000"/>
                  </a:prstClr>
                </a:outerShdw>
              </a:effectLst>
            </a:endParaRPr>
          </a:p>
          <a:p>
            <a:pPr algn="ctr"/>
            <a:endParaRPr lang="es-ES" sz="600" i="1">
              <a:solidFill>
                <a:schemeClr val="bg1"/>
              </a:solidFill>
              <a:effectLst>
                <a:outerShdw blurRad="50800" dist="38100" dir="2700000" algn="tl" rotWithShape="0">
                  <a:prstClr val="black">
                    <a:alpha val="40000"/>
                  </a:prstClr>
                </a:outerShdw>
              </a:effectLst>
            </a:endParaRPr>
          </a:p>
          <a:p>
            <a:pPr algn="ctr"/>
            <a:r>
              <a:rPr lang="es-ES" sz="1100" i="1">
                <a:solidFill>
                  <a:schemeClr val="bg1"/>
                </a:solidFill>
                <a:effectLst>
                  <a:outerShdw blurRad="50800" dist="38100" dir="2700000" algn="tl" rotWithShape="0">
                    <a:prstClr val="black">
                      <a:alpha val="40000"/>
                    </a:prstClr>
                  </a:outerShdw>
                </a:effectLst>
              </a:rPr>
              <a:t>Meeting </a:t>
            </a:r>
            <a:r>
              <a:rPr lang="es-ES" sz="1100" i="1" err="1">
                <a:solidFill>
                  <a:schemeClr val="bg1"/>
                </a:solidFill>
                <a:effectLst>
                  <a:outerShdw blurRad="50800" dist="38100" dir="2700000" algn="tl" rotWithShape="0">
                    <a:prstClr val="black">
                      <a:alpha val="40000"/>
                    </a:prstClr>
                  </a:outerShdw>
                </a:effectLst>
              </a:rPr>
              <a:t>Capability</a:t>
            </a:r>
            <a:r>
              <a:rPr lang="es-ES" sz="1100" i="1">
                <a:solidFill>
                  <a:schemeClr val="bg1"/>
                </a:solidFill>
                <a:effectLst>
                  <a:outerShdw blurRad="50800" dist="38100" dir="2700000" algn="tl" rotWithShape="0">
                    <a:prstClr val="black">
                      <a:alpha val="40000"/>
                    </a:prstClr>
                  </a:outerShdw>
                </a:effectLst>
              </a:rPr>
              <a:t> </a:t>
            </a:r>
            <a:r>
              <a:rPr lang="es-ES" sz="1100" i="1" err="1">
                <a:solidFill>
                  <a:schemeClr val="bg1"/>
                </a:solidFill>
                <a:effectLst>
                  <a:outerShdw blurRad="50800" dist="38100" dir="2700000" algn="tl" rotWithShape="0">
                    <a:prstClr val="black">
                      <a:alpha val="40000"/>
                    </a:prstClr>
                  </a:outerShdw>
                </a:effectLst>
              </a:rPr>
              <a:t>requirements</a:t>
            </a:r>
            <a:endParaRPr lang="es-ES" sz="1100" i="1">
              <a:solidFill>
                <a:schemeClr val="bg1"/>
              </a:solidFill>
              <a:effectLst>
                <a:outerShdw blurRad="50800" dist="38100" dir="2700000" algn="tl" rotWithShape="0">
                  <a:prstClr val="black">
                    <a:alpha val="40000"/>
                  </a:prstClr>
                </a:outerShdw>
              </a:effectLst>
            </a:endParaRPr>
          </a:p>
          <a:p>
            <a:pPr algn="ctr"/>
            <a:endParaRPr lang="es-ES" sz="600" i="1">
              <a:solidFill>
                <a:schemeClr val="bg1"/>
              </a:solidFill>
              <a:effectLst>
                <a:outerShdw blurRad="50800" dist="38100" dir="2700000" algn="tl" rotWithShape="0">
                  <a:prstClr val="black">
                    <a:alpha val="40000"/>
                  </a:prstClr>
                </a:outerShdw>
              </a:effectLst>
            </a:endParaRPr>
          </a:p>
          <a:p>
            <a:pPr algn="ctr"/>
            <a:r>
              <a:rPr lang="en-US" sz="1100" i="1">
                <a:solidFill>
                  <a:schemeClr val="bg1"/>
                </a:solidFill>
                <a:effectLst>
                  <a:outerShdw blurRad="50800" dist="38100" dir="2700000" algn="tl" rotWithShape="0">
                    <a:prstClr val="black">
                      <a:alpha val="40000"/>
                    </a:prstClr>
                  </a:outerShdw>
                </a:effectLst>
              </a:rPr>
              <a:t>Ensuring ethical outcomes that are supported by society</a:t>
            </a:r>
            <a:endParaRPr lang="es-ES" sz="1100" i="1">
              <a:solidFill>
                <a:schemeClr val="bg1"/>
              </a:solidFill>
              <a:effectLst>
                <a:outerShdw blurRad="50800" dist="38100" dir="2700000" algn="tl" rotWithShape="0">
                  <a:prstClr val="black">
                    <a:alpha val="40000"/>
                  </a:prstClr>
                </a:outerShdw>
              </a:effectLst>
            </a:endParaRPr>
          </a:p>
          <a:p>
            <a:pPr algn="ctr"/>
            <a:endParaRPr lang="es-ES" sz="600" i="1">
              <a:solidFill>
                <a:schemeClr val="bg1"/>
              </a:solidFill>
              <a:effectLst>
                <a:outerShdw blurRad="50800" dist="38100" dir="2700000" algn="tl" rotWithShape="0">
                  <a:prstClr val="black">
                    <a:alpha val="40000"/>
                  </a:prstClr>
                </a:outerShdw>
              </a:effectLst>
            </a:endParaRPr>
          </a:p>
          <a:p>
            <a:pPr algn="ctr"/>
            <a:r>
              <a:rPr lang="es-ES" sz="1100" i="1" err="1">
                <a:solidFill>
                  <a:schemeClr val="bg1"/>
                </a:solidFill>
                <a:effectLst>
                  <a:outerShdw blurRad="50800" dist="38100" dir="2700000" algn="tl" rotWithShape="0">
                    <a:prstClr val="black">
                      <a:alpha val="40000"/>
                    </a:prstClr>
                  </a:outerShdw>
                </a:effectLst>
              </a:rPr>
              <a:t>Exploiting</a:t>
            </a:r>
            <a:r>
              <a:rPr lang="es-ES" sz="1100" i="1">
                <a:solidFill>
                  <a:schemeClr val="bg1"/>
                </a:solidFill>
                <a:effectLst>
                  <a:outerShdw blurRad="50800" dist="38100" dir="2700000" algn="tl" rotWithShape="0">
                    <a:prstClr val="black">
                      <a:alpha val="40000"/>
                    </a:prstClr>
                  </a:outerShdw>
                </a:effectLst>
              </a:rPr>
              <a:t> </a:t>
            </a:r>
            <a:r>
              <a:rPr lang="es-ES" sz="1100" i="1" err="1">
                <a:solidFill>
                  <a:schemeClr val="bg1"/>
                </a:solidFill>
                <a:effectLst>
                  <a:outerShdw blurRad="50800" dist="38100" dir="2700000" algn="tl" rotWithShape="0">
                    <a:prstClr val="black">
                      <a:alpha val="40000"/>
                    </a:prstClr>
                  </a:outerShdw>
                </a:effectLst>
              </a:rPr>
              <a:t>synergies</a:t>
            </a:r>
            <a:r>
              <a:rPr lang="es-ES" sz="1100" i="1">
                <a:solidFill>
                  <a:schemeClr val="bg1"/>
                </a:solidFill>
                <a:effectLst>
                  <a:outerShdw blurRad="50800" dist="38100" dir="2700000" algn="tl" rotWithShape="0">
                    <a:prstClr val="black">
                      <a:alpha val="40000"/>
                    </a:prstClr>
                  </a:outerShdw>
                </a:effectLst>
              </a:rPr>
              <a:t> and </a:t>
            </a:r>
            <a:r>
              <a:rPr lang="es-ES" sz="1100" i="1" err="1">
                <a:solidFill>
                  <a:schemeClr val="bg1"/>
                </a:solidFill>
                <a:effectLst>
                  <a:outerShdw blurRad="50800" dist="38100" dir="2700000" algn="tl" rotWithShape="0">
                    <a:prstClr val="black">
                      <a:alpha val="40000"/>
                    </a:prstClr>
                  </a:outerShdw>
                </a:effectLst>
              </a:rPr>
              <a:t>creating</a:t>
            </a:r>
            <a:r>
              <a:rPr lang="es-ES" sz="1100" i="1">
                <a:solidFill>
                  <a:schemeClr val="bg1"/>
                </a:solidFill>
                <a:effectLst>
                  <a:outerShdw blurRad="50800" dist="38100" dir="2700000" algn="tl" rotWithShape="0">
                    <a:prstClr val="black">
                      <a:alpha val="40000"/>
                    </a:prstClr>
                  </a:outerShdw>
                </a:effectLst>
              </a:rPr>
              <a:t> </a:t>
            </a:r>
            <a:r>
              <a:rPr lang="es-ES" sz="1100" i="1" err="1">
                <a:solidFill>
                  <a:schemeClr val="bg1"/>
                </a:solidFill>
                <a:effectLst>
                  <a:outerShdw blurRad="50800" dist="38100" dir="2700000" algn="tl" rotWithShape="0">
                    <a:prstClr val="black">
                      <a:alpha val="40000"/>
                    </a:prstClr>
                  </a:outerShdw>
                </a:effectLst>
              </a:rPr>
              <a:t>market</a:t>
            </a:r>
            <a:r>
              <a:rPr lang="es-ES" sz="1100" i="1">
                <a:solidFill>
                  <a:schemeClr val="bg1"/>
                </a:solidFill>
                <a:effectLst>
                  <a:outerShdw blurRad="50800" dist="38100" dir="2700000" algn="tl" rotWithShape="0">
                    <a:prstClr val="black">
                      <a:alpha val="40000"/>
                    </a:prstClr>
                  </a:outerShdw>
                </a:effectLst>
              </a:rPr>
              <a:t> </a:t>
            </a:r>
            <a:r>
              <a:rPr lang="es-ES" sz="1100" i="1" err="1">
                <a:solidFill>
                  <a:schemeClr val="bg1"/>
                </a:solidFill>
                <a:effectLst>
                  <a:outerShdw blurRad="50800" dist="38100" dir="2700000" algn="tl" rotWithShape="0">
                    <a:prstClr val="black">
                      <a:alpha val="40000"/>
                    </a:prstClr>
                  </a:outerShdw>
                </a:effectLst>
              </a:rPr>
              <a:t>opportunities</a:t>
            </a:r>
            <a:endParaRPr lang="es-ES" sz="1100" i="1">
              <a:solidFill>
                <a:schemeClr val="bg1"/>
              </a:solidFill>
              <a:effectLst>
                <a:outerShdw blurRad="50800" dist="38100" dir="2700000" algn="tl" rotWithShape="0">
                  <a:prstClr val="black">
                    <a:alpha val="40000"/>
                  </a:prstClr>
                </a:outerShdw>
              </a:effectLst>
            </a:endParaRPr>
          </a:p>
        </p:txBody>
      </p:sp>
      <p:sp>
        <p:nvSpPr>
          <p:cNvPr id="13" name="Nuage 12"/>
          <p:cNvSpPr/>
          <p:nvPr/>
        </p:nvSpPr>
        <p:spPr>
          <a:xfrm>
            <a:off x="7196148" y="2723186"/>
            <a:ext cx="441325" cy="2927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7145135" y="2571750"/>
            <a:ext cx="576075" cy="597389"/>
          </a:xfrm>
          <a:prstGeom prst="ellipse">
            <a:avLst/>
          </a:prstGeom>
          <a:noFill/>
          <a:ln>
            <a:solidFill>
              <a:srgbClr val="EC1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3">
            <a:extLst>
              <a:ext uri="{FF2B5EF4-FFF2-40B4-BE49-F238E27FC236}">
                <a16:creationId xmlns:a16="http://schemas.microsoft.com/office/drawing/2014/main" id="{ECF130BD-761D-44F8-83A6-B53050F03DC3}"/>
              </a:ext>
            </a:extLst>
          </p:cNvPr>
          <p:cNvSpPr>
            <a:spLocks noGrp="1"/>
          </p:cNvSpPr>
          <p:nvPr>
            <p:ph type="sldNum" sz="quarter" idx="12"/>
          </p:nvPr>
        </p:nvSpPr>
        <p:spPr>
          <a:xfrm>
            <a:off x="7596336" y="4803998"/>
            <a:ext cx="1170000" cy="339502"/>
          </a:xfrm>
        </p:spPr>
        <p:txBody>
          <a:bodyPr/>
          <a:lstStyle/>
          <a:p>
            <a:fld id="{D57F1E4F-1CFF-5643-939E-02111984F565}" type="slidenum">
              <a:rPr lang="en-IE" smtClean="0"/>
              <a:pPr/>
              <a:t>32</a:t>
            </a:fld>
            <a:endParaRPr lang="en-IE"/>
          </a:p>
        </p:txBody>
      </p:sp>
    </p:spTree>
    <p:extLst>
      <p:ext uri="{BB962C8B-B14F-4D97-AF65-F5344CB8AC3E}">
        <p14:creationId xmlns:p14="http://schemas.microsoft.com/office/powerpoint/2010/main" val="1942144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5"/>
          <p:cNvSpPr txBox="1"/>
          <p:nvPr/>
        </p:nvSpPr>
        <p:spPr>
          <a:xfrm>
            <a:off x="6233224" y="1663672"/>
            <a:ext cx="1854416" cy="500137"/>
          </a:xfrm>
          <a:prstGeom prst="rect">
            <a:avLst/>
          </a:prstGeom>
          <a:noFill/>
          <a:ln>
            <a:solidFill>
              <a:srgbClr val="0070C0"/>
            </a:solidFill>
          </a:ln>
        </p:spPr>
        <p:txBody>
          <a:bodyPr wrap="square" lIns="68580" tIns="34290" rIns="68580" bIns="34290"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ctr"/>
            <a:r>
              <a:rPr lang="fr-FR" sz="1400" b="1">
                <a:solidFill>
                  <a:srgbClr val="0078A2"/>
                </a:solidFill>
              </a:rPr>
              <a:t>Cluster 3 Budget Total 2021 : 216M€</a:t>
            </a:r>
          </a:p>
        </p:txBody>
      </p:sp>
      <p:pic>
        <p:nvPicPr>
          <p:cNvPr id="12" name="Image 11"/>
          <p:cNvPicPr>
            <a:picLocks noChangeAspect="1"/>
          </p:cNvPicPr>
          <p:nvPr/>
        </p:nvPicPr>
        <p:blipFill>
          <a:blip r:embed="rId3"/>
          <a:stretch>
            <a:fillRect/>
          </a:stretch>
        </p:blipFill>
        <p:spPr>
          <a:xfrm>
            <a:off x="5422769" y="2326065"/>
            <a:ext cx="3400308" cy="2203533"/>
          </a:xfrm>
          <a:prstGeom prst="rect">
            <a:avLst/>
          </a:prstGeom>
          <a:ln w="28575">
            <a:solidFill>
              <a:srgbClr val="FF0000"/>
            </a:solidFill>
          </a:ln>
          <a:effectLst>
            <a:outerShdw blurRad="190500" algn="tl" rotWithShape="0">
              <a:srgbClr val="000000">
                <a:alpha val="70000"/>
              </a:srgbClr>
            </a:outerShdw>
          </a:effectLst>
        </p:spPr>
      </p:pic>
      <p:grpSp>
        <p:nvGrpSpPr>
          <p:cNvPr id="4" name="Groupe 3"/>
          <p:cNvGrpSpPr/>
          <p:nvPr/>
        </p:nvGrpSpPr>
        <p:grpSpPr>
          <a:xfrm>
            <a:off x="303096" y="1501168"/>
            <a:ext cx="4883383" cy="3276942"/>
            <a:chOff x="303096" y="1501168"/>
            <a:chExt cx="4883383" cy="3276942"/>
          </a:xfrm>
        </p:grpSpPr>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96" y="1501168"/>
              <a:ext cx="4883383" cy="3276942"/>
            </a:xfrm>
            <a:prstGeom prst="rect">
              <a:avLst/>
            </a:prstGeom>
          </p:spPr>
        </p:pic>
        <p:sp>
          <p:nvSpPr>
            <p:cNvPr id="2" name="Rectangle 1"/>
            <p:cNvSpPr/>
            <p:nvPr/>
          </p:nvSpPr>
          <p:spPr bwMode="auto">
            <a:xfrm>
              <a:off x="1960460" y="4107949"/>
              <a:ext cx="320769" cy="268835"/>
            </a:xfrm>
            <a:prstGeom prst="rect">
              <a:avLst/>
            </a:prstGeom>
            <a:no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782241" fontAlgn="base">
                <a:lnSpc>
                  <a:spcPct val="115000"/>
                </a:lnSpc>
                <a:spcBef>
                  <a:spcPct val="0"/>
                </a:spcBef>
                <a:spcAft>
                  <a:spcPct val="0"/>
                </a:spcAft>
              </a:pPr>
              <a:endParaRPr lang="fr-FR" sz="1100">
                <a:latin typeface="Arial" pitchFamily="34" charset="0"/>
                <a:cs typeface="Arial" pitchFamily="34" charset="0"/>
              </a:endParaRPr>
            </a:p>
          </p:txBody>
        </p:sp>
        <p:sp>
          <p:nvSpPr>
            <p:cNvPr id="3" name="Rectangle 2"/>
            <p:cNvSpPr/>
            <p:nvPr/>
          </p:nvSpPr>
          <p:spPr>
            <a:xfrm>
              <a:off x="303096" y="1501168"/>
              <a:ext cx="4883383" cy="662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Titre 1"/>
          <p:cNvSpPr>
            <a:spLocks noGrp="1"/>
          </p:cNvSpPr>
          <p:nvPr>
            <p:ph type="title"/>
          </p:nvPr>
        </p:nvSpPr>
        <p:spPr>
          <a:xfrm>
            <a:off x="359999" y="997145"/>
            <a:ext cx="8424000" cy="666527"/>
          </a:xfrm>
        </p:spPr>
        <p:txBody>
          <a:bodyPr/>
          <a:lstStyle/>
          <a:p>
            <a:r>
              <a:rPr lang="en-US" sz="2000" err="1"/>
              <a:t>Pilier</a:t>
            </a:r>
            <a:r>
              <a:rPr lang="en-US" sz="2000"/>
              <a:t> II : </a:t>
            </a:r>
            <a:r>
              <a:rPr lang="en-US" sz="2000" err="1"/>
              <a:t>Problématiques</a:t>
            </a:r>
            <a:r>
              <a:rPr lang="en-US" sz="2000"/>
              <a:t> </a:t>
            </a:r>
            <a:r>
              <a:rPr lang="en-US" sz="2000" err="1"/>
              <a:t>mondiales</a:t>
            </a:r>
            <a:r>
              <a:rPr lang="en-US" sz="2000"/>
              <a:t> et </a:t>
            </a:r>
            <a:r>
              <a:rPr lang="en-US" sz="2000" err="1"/>
              <a:t>compétitivité</a:t>
            </a:r>
            <a:r>
              <a:rPr lang="en-US" sz="2000"/>
              <a:t> </a:t>
            </a:r>
            <a:r>
              <a:rPr lang="en-US" sz="2000" err="1"/>
              <a:t>industrielle</a:t>
            </a:r>
            <a:r>
              <a:rPr lang="en-US" sz="2000"/>
              <a:t> </a:t>
            </a:r>
            <a:r>
              <a:rPr lang="en-US" sz="2000" err="1"/>
              <a:t>européenne</a:t>
            </a:r>
            <a:r>
              <a:rPr lang="en-US" sz="2000"/>
              <a:t> =&gt; cluster 3</a:t>
            </a:r>
            <a:endParaRPr lang="fr-FR" sz="2000"/>
          </a:p>
        </p:txBody>
      </p:sp>
      <p:sp>
        <p:nvSpPr>
          <p:cNvPr id="10" name="ZoneTexte 5"/>
          <p:cNvSpPr txBox="1"/>
          <p:nvPr/>
        </p:nvSpPr>
        <p:spPr>
          <a:xfrm>
            <a:off x="1817579" y="1718272"/>
            <a:ext cx="1854416" cy="500137"/>
          </a:xfrm>
          <a:prstGeom prst="rect">
            <a:avLst/>
          </a:prstGeom>
          <a:noFill/>
          <a:ln>
            <a:solidFill>
              <a:srgbClr val="0070C0"/>
            </a:solidFill>
          </a:ln>
        </p:spPr>
        <p:txBody>
          <a:bodyPr wrap="square" lIns="68580" tIns="34290" rIns="68580" bIns="34290" rtlCol="0">
            <a:spAutoFit/>
          </a:bodyPr>
          <a:ls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a:lstStyle>
          <a:p>
            <a:pPr algn="ctr"/>
            <a:r>
              <a:rPr lang="fr-FR" sz="1400" b="1">
                <a:solidFill>
                  <a:srgbClr val="0078A2"/>
                </a:solidFill>
              </a:rPr>
              <a:t>Pilier 2 Budget Total 2021 : ~ 7,5B€ </a:t>
            </a:r>
          </a:p>
        </p:txBody>
      </p:sp>
      <p:sp>
        <p:nvSpPr>
          <p:cNvPr id="8" name="Rectangle 7">
            <a:extLst>
              <a:ext uri="{FF2B5EF4-FFF2-40B4-BE49-F238E27FC236}">
                <a16:creationId xmlns:a16="http://schemas.microsoft.com/office/drawing/2014/main" id="{E688FE4F-FB81-4CFF-B1E0-D3A524571FC3}"/>
              </a:ext>
            </a:extLst>
          </p:cNvPr>
          <p:cNvSpPr/>
          <p:nvPr/>
        </p:nvSpPr>
        <p:spPr>
          <a:xfrm>
            <a:off x="8084683" y="4859789"/>
            <a:ext cx="913379" cy="239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3">
            <a:extLst>
              <a:ext uri="{FF2B5EF4-FFF2-40B4-BE49-F238E27FC236}">
                <a16:creationId xmlns:a16="http://schemas.microsoft.com/office/drawing/2014/main" id="{9B1758A0-E389-4C44-ADB6-5AE8E4259D39}"/>
              </a:ext>
            </a:extLst>
          </p:cNvPr>
          <p:cNvSpPr>
            <a:spLocks noGrp="1"/>
          </p:cNvSpPr>
          <p:nvPr>
            <p:ph type="sldNum" sz="quarter" idx="12"/>
          </p:nvPr>
        </p:nvSpPr>
        <p:spPr>
          <a:xfrm>
            <a:off x="7596336" y="4803998"/>
            <a:ext cx="1170000" cy="339502"/>
          </a:xfrm>
        </p:spPr>
        <p:txBody>
          <a:bodyPr/>
          <a:lstStyle/>
          <a:p>
            <a:fld id="{D57F1E4F-1CFF-5643-939E-02111984F565}" type="slidenum">
              <a:rPr lang="en-IE" smtClean="0"/>
              <a:pPr/>
              <a:t>33</a:t>
            </a:fld>
            <a:endParaRPr lang="en-IE"/>
          </a:p>
        </p:txBody>
      </p:sp>
    </p:spTree>
    <p:extLst>
      <p:ext uri="{BB962C8B-B14F-4D97-AF65-F5344CB8AC3E}">
        <p14:creationId xmlns:p14="http://schemas.microsoft.com/office/powerpoint/2010/main" val="2953340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F1E4F-1CFF-5643-939E-02111984F565}" type="slidenum">
              <a:rPr lang="en-US" smtClean="0"/>
              <a:t>34</a:t>
            </a:fld>
            <a:endParaRPr lang="en-US"/>
          </a:p>
        </p:txBody>
      </p:sp>
      <p:grpSp>
        <p:nvGrpSpPr>
          <p:cNvPr id="3" name="Groupe 2"/>
          <p:cNvGrpSpPr/>
          <p:nvPr/>
        </p:nvGrpSpPr>
        <p:grpSpPr>
          <a:xfrm>
            <a:off x="412755" y="1333864"/>
            <a:ext cx="8433981" cy="3537120"/>
            <a:chOff x="54555" y="835756"/>
            <a:chExt cx="8995712" cy="3917546"/>
          </a:xfrm>
        </p:grpSpPr>
        <p:sp>
          <p:nvSpPr>
            <p:cNvPr id="5" name="Rectangle à coins arrondis 4"/>
            <p:cNvSpPr/>
            <p:nvPr/>
          </p:nvSpPr>
          <p:spPr>
            <a:xfrm>
              <a:off x="2937637" y="843495"/>
              <a:ext cx="1476245" cy="3902198"/>
            </a:xfrm>
            <a:prstGeom prst="roundRect">
              <a:avLst>
                <a:gd name="adj" fmla="val 7759"/>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68580" tIns="34290" rIns="68580" bIns="34290" rtlCol="0" anchor="ctr"/>
            <a:lstStyle/>
            <a:p>
              <a:pPr algn="ctr"/>
              <a:endParaRPr lang="en-US" sz="1500" b="1">
                <a:solidFill>
                  <a:prstClr val="white"/>
                </a:solidFill>
              </a:endParaRPr>
            </a:p>
          </p:txBody>
        </p:sp>
        <p:sp>
          <p:nvSpPr>
            <p:cNvPr id="6" name="Rectangle à coins arrondis 5"/>
            <p:cNvSpPr/>
            <p:nvPr/>
          </p:nvSpPr>
          <p:spPr>
            <a:xfrm>
              <a:off x="4451777" y="835756"/>
              <a:ext cx="1476773" cy="3902198"/>
            </a:xfrm>
            <a:prstGeom prst="roundRect">
              <a:avLst>
                <a:gd name="adj" fmla="val 7759"/>
              </a:avLst>
            </a:prstGeom>
            <a:solidFill>
              <a:srgbClr val="71BF44"/>
            </a:solidFill>
          </p:spPr>
          <p:style>
            <a:lnRef idx="0">
              <a:schemeClr val="accent4"/>
            </a:lnRef>
            <a:fillRef idx="3">
              <a:schemeClr val="accent4"/>
            </a:fillRef>
            <a:effectRef idx="3">
              <a:schemeClr val="accent4"/>
            </a:effectRef>
            <a:fontRef idx="minor">
              <a:schemeClr val="lt1"/>
            </a:fontRef>
          </p:style>
          <p:txBody>
            <a:bodyPr lIns="68580" tIns="34290" rIns="68580" bIns="34290" rtlCol="0" anchor="ctr"/>
            <a:lstStyle/>
            <a:p>
              <a:pPr algn="ctr"/>
              <a:endParaRPr lang="en-US" sz="1500" b="1">
                <a:solidFill>
                  <a:prstClr val="white"/>
                </a:solidFill>
              </a:endParaRPr>
            </a:p>
          </p:txBody>
        </p:sp>
        <p:sp>
          <p:nvSpPr>
            <p:cNvPr id="7" name="Rectangle à coins arrondis 6"/>
            <p:cNvSpPr/>
            <p:nvPr/>
          </p:nvSpPr>
          <p:spPr>
            <a:xfrm>
              <a:off x="85942" y="852324"/>
              <a:ext cx="1391600" cy="3898831"/>
            </a:xfrm>
            <a:prstGeom prst="roundRect">
              <a:avLst>
                <a:gd name="adj" fmla="val 7759"/>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lIns="68580" tIns="34290" rIns="68580" bIns="34290" rtlCol="0" anchor="ctr"/>
            <a:lstStyle/>
            <a:p>
              <a:pPr algn="ctr"/>
              <a:endParaRPr lang="en-US" sz="1500" b="1">
                <a:solidFill>
                  <a:prstClr val="white"/>
                </a:solidFill>
              </a:endParaRPr>
            </a:p>
          </p:txBody>
        </p:sp>
        <p:sp>
          <p:nvSpPr>
            <p:cNvPr id="10" name="ZoneTexte 9"/>
            <p:cNvSpPr txBox="1"/>
            <p:nvPr/>
          </p:nvSpPr>
          <p:spPr>
            <a:xfrm>
              <a:off x="54555" y="862365"/>
              <a:ext cx="1406781" cy="500137"/>
            </a:xfrm>
            <a:prstGeom prst="rect">
              <a:avLst/>
            </a:prstGeom>
            <a:noFill/>
          </p:spPr>
          <p:txBody>
            <a:bodyPr wrap="square" lIns="68580" tIns="34290" rIns="68580" bIns="34290" rtlCol="0">
              <a:spAutoFit/>
            </a:bodyPr>
            <a:lstStyle/>
            <a:p>
              <a:pPr algn="ctr"/>
              <a:r>
                <a:rPr lang="en-US" sz="1400" b="1">
                  <a:effectLst>
                    <a:outerShdw blurRad="38100" dist="38100" dir="2700000" algn="tl">
                      <a:srgbClr val="000000">
                        <a:alpha val="43137"/>
                      </a:srgbClr>
                    </a:outerShdw>
                  </a:effectLst>
                </a:rPr>
                <a:t>Destination</a:t>
              </a:r>
              <a:br>
                <a:rPr lang="en-US" sz="1400" b="1">
                  <a:effectLst>
                    <a:outerShdw blurRad="38100" dist="38100" dir="2700000" algn="tl">
                      <a:srgbClr val="000000">
                        <a:alpha val="43137"/>
                      </a:srgbClr>
                    </a:outerShdw>
                  </a:effectLst>
                </a:rPr>
              </a:br>
              <a:r>
                <a:rPr lang="en-US" sz="1400" b="1" u="sng">
                  <a:effectLst>
                    <a:outerShdw blurRad="38100" dist="38100" dir="2700000" algn="tl">
                      <a:srgbClr val="000000">
                        <a:alpha val="43137"/>
                      </a:srgbClr>
                    </a:outerShdw>
                  </a:effectLst>
                </a:rPr>
                <a:t>FCT</a:t>
              </a:r>
            </a:p>
          </p:txBody>
        </p:sp>
        <p:sp>
          <p:nvSpPr>
            <p:cNvPr id="11" name="ZoneTexte 10"/>
            <p:cNvSpPr txBox="1"/>
            <p:nvPr/>
          </p:nvSpPr>
          <p:spPr>
            <a:xfrm>
              <a:off x="94678" y="1373850"/>
              <a:ext cx="1452103" cy="536884"/>
            </a:xfrm>
            <a:prstGeom prst="rect">
              <a:avLst/>
            </a:prstGeom>
            <a:noFill/>
          </p:spPr>
          <p:txBody>
            <a:bodyPr wrap="square" lIns="68580" tIns="34290" rIns="68580" bIns="34290" rtlCol="0" anchor="t">
              <a:spAutoFit/>
            </a:bodyPr>
            <a:lstStyle/>
            <a:p>
              <a:r>
                <a:rPr lang="fr-FR" sz="900" b="1">
                  <a:solidFill>
                    <a:srgbClr val="C2141C"/>
                  </a:solidFill>
                </a:rPr>
                <a:t>Domaine FCT01 </a:t>
              </a:r>
              <a:br>
                <a:rPr lang="fr-FR" sz="900" b="1"/>
              </a:br>
              <a:r>
                <a:rPr lang="fr-FR" sz="900" b="1">
                  <a:solidFill>
                    <a:schemeClr val="bg1">
                      <a:lumMod val="50000"/>
                    </a:schemeClr>
                  </a:solidFill>
                </a:rPr>
                <a:t>Analyse de l'information</a:t>
              </a:r>
              <a:endParaRPr lang="fr-FR" sz="900" b="1">
                <a:solidFill>
                  <a:schemeClr val="bg1">
                    <a:lumMod val="50000"/>
                  </a:schemeClr>
                </a:solidFill>
                <a:cs typeface="Arial"/>
              </a:endParaRPr>
            </a:p>
          </p:txBody>
        </p:sp>
        <p:sp>
          <p:nvSpPr>
            <p:cNvPr id="14" name="Rectangle à coins arrondis 13"/>
            <p:cNvSpPr/>
            <p:nvPr/>
          </p:nvSpPr>
          <p:spPr>
            <a:xfrm>
              <a:off x="5989827" y="848137"/>
              <a:ext cx="1479921" cy="3902198"/>
            </a:xfrm>
            <a:prstGeom prst="roundRect">
              <a:avLst>
                <a:gd name="adj" fmla="val 7759"/>
              </a:avLst>
            </a:prstGeom>
            <a:solidFill>
              <a:srgbClr val="0078A2"/>
            </a:solidFill>
            <a:ln>
              <a:noFill/>
            </a:ln>
          </p:spPr>
          <p:style>
            <a:lnRef idx="0">
              <a:scrgbClr r="0" g="0" b="0"/>
            </a:lnRef>
            <a:fillRef idx="0">
              <a:scrgbClr r="0" g="0" b="0"/>
            </a:fillRef>
            <a:effectRef idx="0">
              <a:scrgbClr r="0" g="0" b="0"/>
            </a:effectRef>
            <a:fontRef idx="minor">
              <a:schemeClr val="lt1"/>
            </a:fontRef>
          </p:style>
          <p:txBody>
            <a:bodyPr lIns="68580" tIns="34290" rIns="68580" bIns="34290" rtlCol="0" anchor="ctr"/>
            <a:lstStyle/>
            <a:p>
              <a:pPr algn="ctr"/>
              <a:endParaRPr lang="en-US" sz="1500" b="1">
                <a:solidFill>
                  <a:prstClr val="white"/>
                </a:solidFill>
              </a:endParaRPr>
            </a:p>
          </p:txBody>
        </p:sp>
        <p:sp>
          <p:nvSpPr>
            <p:cNvPr id="17" name="Rectangle à coins arrondis 16"/>
            <p:cNvSpPr/>
            <p:nvPr/>
          </p:nvSpPr>
          <p:spPr>
            <a:xfrm>
              <a:off x="7501126" y="848980"/>
              <a:ext cx="1519314" cy="3902198"/>
            </a:xfrm>
            <a:prstGeom prst="roundRect">
              <a:avLst>
                <a:gd name="adj" fmla="val 7759"/>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lIns="68580" tIns="34290" rIns="68580" bIns="34290" rtlCol="0" anchor="ctr"/>
            <a:lstStyle/>
            <a:p>
              <a:pPr algn="ctr"/>
              <a:endParaRPr lang="en-US" sz="1500" b="1">
                <a:solidFill>
                  <a:prstClr val="white"/>
                </a:solidFill>
              </a:endParaRPr>
            </a:p>
          </p:txBody>
        </p:sp>
        <p:sp>
          <p:nvSpPr>
            <p:cNvPr id="23" name="Rectangle à coins arrondis 22"/>
            <p:cNvSpPr/>
            <p:nvPr/>
          </p:nvSpPr>
          <p:spPr>
            <a:xfrm>
              <a:off x="1512958" y="854471"/>
              <a:ext cx="1391600" cy="3898831"/>
            </a:xfrm>
            <a:prstGeom prst="roundRect">
              <a:avLst>
                <a:gd name="adj" fmla="val 7759"/>
              </a:avLst>
            </a:prstGeom>
            <a:solidFill>
              <a:srgbClr val="FF9933"/>
            </a:solidFill>
            <a:ln>
              <a:noFill/>
            </a:ln>
          </p:spPr>
          <p:style>
            <a:lnRef idx="0">
              <a:scrgbClr r="0" g="0" b="0"/>
            </a:lnRef>
            <a:fillRef idx="0">
              <a:scrgbClr r="0" g="0" b="0"/>
            </a:fillRef>
            <a:effectRef idx="0">
              <a:scrgbClr r="0" g="0" b="0"/>
            </a:effectRef>
            <a:fontRef idx="minor">
              <a:schemeClr val="lt1"/>
            </a:fontRef>
          </p:style>
          <p:txBody>
            <a:bodyPr lIns="68580" tIns="34290" rIns="68580" bIns="34290" rtlCol="0" anchor="ctr"/>
            <a:lstStyle/>
            <a:p>
              <a:pPr algn="ctr"/>
              <a:endParaRPr lang="en-US" sz="1500" b="1">
                <a:solidFill>
                  <a:prstClr val="white"/>
                </a:solidFill>
              </a:endParaRPr>
            </a:p>
          </p:txBody>
        </p:sp>
        <p:sp>
          <p:nvSpPr>
            <p:cNvPr id="26" name="ZoneTexte 25"/>
            <p:cNvSpPr txBox="1"/>
            <p:nvPr/>
          </p:nvSpPr>
          <p:spPr>
            <a:xfrm>
              <a:off x="1461336" y="865447"/>
              <a:ext cx="1406781" cy="500137"/>
            </a:xfrm>
            <a:prstGeom prst="rect">
              <a:avLst/>
            </a:prstGeom>
            <a:noFill/>
          </p:spPr>
          <p:txBody>
            <a:bodyPr wrap="square" lIns="68580" tIns="34290" rIns="68580" bIns="34290" rtlCol="0">
              <a:spAutoFit/>
            </a:bodyPr>
            <a:lstStyle/>
            <a:p>
              <a:pPr algn="ctr"/>
              <a:r>
                <a:rPr lang="en-US" sz="1400" b="1">
                  <a:effectLst>
                    <a:outerShdw blurRad="38100" dist="38100" dir="2700000" algn="tl">
                      <a:srgbClr val="000000">
                        <a:alpha val="43137"/>
                      </a:srgbClr>
                    </a:outerShdw>
                  </a:effectLst>
                </a:rPr>
                <a:t>Destination</a:t>
              </a:r>
              <a:br>
                <a:rPr lang="en-US" sz="1400" b="1">
                  <a:effectLst>
                    <a:outerShdw blurRad="38100" dist="38100" dir="2700000" algn="tl">
                      <a:srgbClr val="000000">
                        <a:alpha val="43137"/>
                      </a:srgbClr>
                    </a:outerShdw>
                  </a:effectLst>
                </a:rPr>
              </a:br>
              <a:r>
                <a:rPr lang="en-US" sz="1400" b="1" u="sng">
                  <a:effectLst>
                    <a:outerShdw blurRad="38100" dist="38100" dir="2700000" algn="tl">
                      <a:srgbClr val="000000">
                        <a:alpha val="43137"/>
                      </a:srgbClr>
                    </a:outerShdw>
                  </a:effectLst>
                </a:rPr>
                <a:t>BM</a:t>
              </a:r>
            </a:p>
          </p:txBody>
        </p:sp>
        <p:sp>
          <p:nvSpPr>
            <p:cNvPr id="27" name="ZoneTexte 26"/>
            <p:cNvSpPr txBox="1"/>
            <p:nvPr/>
          </p:nvSpPr>
          <p:spPr>
            <a:xfrm>
              <a:off x="2958372" y="847293"/>
              <a:ext cx="1406781" cy="500137"/>
            </a:xfrm>
            <a:prstGeom prst="rect">
              <a:avLst/>
            </a:prstGeom>
            <a:noFill/>
          </p:spPr>
          <p:txBody>
            <a:bodyPr wrap="square" lIns="68580" tIns="34290" rIns="68580" bIns="34290" rtlCol="0">
              <a:spAutoFit/>
            </a:bodyPr>
            <a:lstStyle/>
            <a:p>
              <a:pPr algn="ctr"/>
              <a:r>
                <a:rPr lang="en-US" sz="1400" b="1">
                  <a:effectLst>
                    <a:outerShdw blurRad="38100" dist="38100" dir="2700000" algn="tl">
                      <a:srgbClr val="000000">
                        <a:alpha val="43137"/>
                      </a:srgbClr>
                    </a:outerShdw>
                  </a:effectLst>
                </a:rPr>
                <a:t>Destination</a:t>
              </a:r>
              <a:br>
                <a:rPr lang="en-US" sz="1400" b="1">
                  <a:effectLst>
                    <a:outerShdw blurRad="38100" dist="38100" dir="2700000" algn="tl">
                      <a:srgbClr val="000000">
                        <a:alpha val="43137"/>
                      </a:srgbClr>
                    </a:outerShdw>
                  </a:effectLst>
                </a:rPr>
              </a:br>
              <a:r>
                <a:rPr lang="en-US" sz="1400" b="1" u="sng">
                  <a:effectLst>
                    <a:outerShdw blurRad="38100" dist="38100" dir="2700000" algn="tl">
                      <a:srgbClr val="000000">
                        <a:alpha val="43137"/>
                      </a:srgbClr>
                    </a:outerShdw>
                  </a:effectLst>
                </a:rPr>
                <a:t>INFRA</a:t>
              </a:r>
            </a:p>
          </p:txBody>
        </p:sp>
        <p:sp>
          <p:nvSpPr>
            <p:cNvPr id="28" name="ZoneTexte 27"/>
            <p:cNvSpPr txBox="1"/>
            <p:nvPr/>
          </p:nvSpPr>
          <p:spPr>
            <a:xfrm>
              <a:off x="4478271" y="843963"/>
              <a:ext cx="1406781" cy="500137"/>
            </a:xfrm>
            <a:prstGeom prst="rect">
              <a:avLst/>
            </a:prstGeom>
            <a:noFill/>
          </p:spPr>
          <p:txBody>
            <a:bodyPr wrap="square" lIns="68580" tIns="34290" rIns="68580" bIns="34290" rtlCol="0">
              <a:spAutoFit/>
            </a:bodyPr>
            <a:lstStyle/>
            <a:p>
              <a:pPr algn="ctr"/>
              <a:r>
                <a:rPr lang="en-US" sz="1400" b="1">
                  <a:effectLst>
                    <a:outerShdw blurRad="38100" dist="38100" dir="2700000" algn="tl">
                      <a:srgbClr val="000000">
                        <a:alpha val="43137"/>
                      </a:srgbClr>
                    </a:outerShdw>
                  </a:effectLst>
                </a:rPr>
                <a:t>Destination</a:t>
              </a:r>
              <a:br>
                <a:rPr lang="en-US" sz="1400" b="1">
                  <a:effectLst>
                    <a:outerShdw blurRad="38100" dist="38100" dir="2700000" algn="tl">
                      <a:srgbClr val="000000">
                        <a:alpha val="43137"/>
                      </a:srgbClr>
                    </a:outerShdw>
                  </a:effectLst>
                </a:rPr>
              </a:br>
              <a:r>
                <a:rPr lang="en-US" sz="1400" b="1" u="sng">
                  <a:effectLst>
                    <a:outerShdw blurRad="38100" dist="38100" dir="2700000" algn="tl">
                      <a:srgbClr val="000000">
                        <a:alpha val="43137"/>
                      </a:srgbClr>
                    </a:outerShdw>
                  </a:effectLst>
                </a:rPr>
                <a:t>CS</a:t>
              </a:r>
            </a:p>
          </p:txBody>
        </p:sp>
        <p:sp>
          <p:nvSpPr>
            <p:cNvPr id="29" name="ZoneTexte 28"/>
            <p:cNvSpPr txBox="1"/>
            <p:nvPr/>
          </p:nvSpPr>
          <p:spPr>
            <a:xfrm>
              <a:off x="6017512" y="850164"/>
              <a:ext cx="1406781" cy="500137"/>
            </a:xfrm>
            <a:prstGeom prst="rect">
              <a:avLst/>
            </a:prstGeom>
            <a:noFill/>
          </p:spPr>
          <p:txBody>
            <a:bodyPr wrap="square" lIns="68580" tIns="34290" rIns="68580" bIns="34290" rtlCol="0">
              <a:spAutoFit/>
            </a:bodyPr>
            <a:lstStyle/>
            <a:p>
              <a:pPr algn="ctr"/>
              <a:r>
                <a:rPr lang="en-US" sz="1400" b="1">
                  <a:effectLst>
                    <a:outerShdw blurRad="38100" dist="38100" dir="2700000" algn="tl">
                      <a:srgbClr val="000000">
                        <a:alpha val="43137"/>
                      </a:srgbClr>
                    </a:outerShdw>
                  </a:effectLst>
                </a:rPr>
                <a:t>Destination</a:t>
              </a:r>
              <a:br>
                <a:rPr lang="en-US" sz="1400" b="1">
                  <a:effectLst>
                    <a:outerShdw blurRad="38100" dist="38100" dir="2700000" algn="tl">
                      <a:srgbClr val="000000">
                        <a:alpha val="43137"/>
                      </a:srgbClr>
                    </a:outerShdw>
                  </a:effectLst>
                </a:rPr>
              </a:br>
              <a:r>
                <a:rPr lang="en-US" sz="1400" b="1" u="sng">
                  <a:effectLst>
                    <a:outerShdw blurRad="38100" dist="38100" dir="2700000" algn="tl">
                      <a:srgbClr val="000000">
                        <a:alpha val="43137"/>
                      </a:srgbClr>
                    </a:outerShdw>
                  </a:effectLst>
                </a:rPr>
                <a:t>DRS</a:t>
              </a:r>
            </a:p>
          </p:txBody>
        </p:sp>
        <p:sp>
          <p:nvSpPr>
            <p:cNvPr id="30" name="ZoneTexte 29"/>
            <p:cNvSpPr txBox="1"/>
            <p:nvPr/>
          </p:nvSpPr>
          <p:spPr>
            <a:xfrm>
              <a:off x="7532694" y="854471"/>
              <a:ext cx="1406781" cy="500137"/>
            </a:xfrm>
            <a:prstGeom prst="rect">
              <a:avLst/>
            </a:prstGeom>
            <a:noFill/>
          </p:spPr>
          <p:txBody>
            <a:bodyPr wrap="square" lIns="68580" tIns="34290" rIns="68580" bIns="34290" rtlCol="0">
              <a:spAutoFit/>
            </a:bodyPr>
            <a:lstStyle/>
            <a:p>
              <a:pPr algn="ctr"/>
              <a:r>
                <a:rPr lang="en-US" sz="1400" b="1">
                  <a:effectLst>
                    <a:outerShdw blurRad="38100" dist="38100" dir="2700000" algn="tl">
                      <a:srgbClr val="000000">
                        <a:alpha val="43137"/>
                      </a:srgbClr>
                    </a:outerShdw>
                  </a:effectLst>
                </a:rPr>
                <a:t>Destination</a:t>
              </a:r>
              <a:br>
                <a:rPr lang="en-US" sz="1400" b="1">
                  <a:effectLst>
                    <a:outerShdw blurRad="38100" dist="38100" dir="2700000" algn="tl">
                      <a:srgbClr val="000000">
                        <a:alpha val="43137"/>
                      </a:srgbClr>
                    </a:outerShdw>
                  </a:effectLst>
                </a:rPr>
              </a:br>
              <a:r>
                <a:rPr lang="en-US" sz="1400" b="1" u="sng">
                  <a:effectLst>
                    <a:outerShdw blurRad="38100" dist="38100" dir="2700000" algn="tl">
                      <a:srgbClr val="000000">
                        <a:alpha val="43137"/>
                      </a:srgbClr>
                    </a:outerShdw>
                  </a:effectLst>
                </a:rPr>
                <a:t>SSRI</a:t>
              </a:r>
            </a:p>
          </p:txBody>
        </p:sp>
        <p:sp>
          <p:nvSpPr>
            <p:cNvPr id="31" name="ZoneTexte 30"/>
            <p:cNvSpPr txBox="1"/>
            <p:nvPr/>
          </p:nvSpPr>
          <p:spPr>
            <a:xfrm>
              <a:off x="94678" y="1858446"/>
              <a:ext cx="1452103" cy="536884"/>
            </a:xfrm>
            <a:prstGeom prst="rect">
              <a:avLst/>
            </a:prstGeom>
            <a:noFill/>
          </p:spPr>
          <p:txBody>
            <a:bodyPr wrap="square" lIns="68580" tIns="34290" rIns="68580" bIns="34290" rtlCol="0" anchor="t">
              <a:spAutoFit/>
            </a:bodyPr>
            <a:lstStyle/>
            <a:p>
              <a:r>
                <a:rPr lang="fr-FR" sz="900" b="1">
                  <a:solidFill>
                    <a:srgbClr val="C2141C"/>
                  </a:solidFill>
                </a:rPr>
                <a:t>Domaine FCT02 </a:t>
              </a:r>
              <a:br>
                <a:rPr lang="fr-FR" sz="900" b="1"/>
              </a:br>
              <a:r>
                <a:rPr lang="fr-FR" sz="900" b="1">
                  <a:solidFill>
                    <a:schemeClr val="bg1">
                      <a:lumMod val="50000"/>
                    </a:schemeClr>
                  </a:solidFill>
                </a:rPr>
                <a:t>Collecte de preuves légales </a:t>
              </a:r>
              <a:endParaRPr lang="fr-FR" sz="900" b="1">
                <a:solidFill>
                  <a:prstClr val="white"/>
                </a:solidFill>
              </a:endParaRPr>
            </a:p>
          </p:txBody>
        </p:sp>
        <p:sp>
          <p:nvSpPr>
            <p:cNvPr id="32" name="ZoneTexte 31"/>
            <p:cNvSpPr txBox="1"/>
            <p:nvPr/>
          </p:nvSpPr>
          <p:spPr>
            <a:xfrm>
              <a:off x="91207" y="2359196"/>
              <a:ext cx="1490984" cy="536884"/>
            </a:xfrm>
            <a:prstGeom prst="rect">
              <a:avLst/>
            </a:prstGeom>
            <a:noFill/>
          </p:spPr>
          <p:txBody>
            <a:bodyPr wrap="square" lIns="68580" tIns="34290" rIns="68580" bIns="34290" rtlCol="0" anchor="t">
              <a:spAutoFit/>
            </a:bodyPr>
            <a:lstStyle/>
            <a:p>
              <a:r>
                <a:rPr lang="fr-FR" sz="900" b="1">
                  <a:solidFill>
                    <a:srgbClr val="C2141C"/>
                  </a:solidFill>
                </a:rPr>
                <a:t>Domaine FCT03 </a:t>
              </a:r>
              <a:br>
                <a:rPr lang="fr-FR" sz="900" b="1"/>
              </a:br>
              <a:r>
                <a:rPr lang="fr-FR" sz="900" b="1">
                  <a:solidFill>
                    <a:schemeClr val="bg1">
                      <a:lumMod val="50000"/>
                    </a:schemeClr>
                  </a:solidFill>
                </a:rPr>
                <a:t>Lutte &amp; dissuasion </a:t>
              </a:r>
              <a:r>
                <a:rPr lang="fr-FR" sz="800" b="1">
                  <a:solidFill>
                    <a:schemeClr val="bg1">
                      <a:lumMod val="50000"/>
                    </a:schemeClr>
                  </a:solidFill>
                </a:rPr>
                <a:t>sur la </a:t>
              </a:r>
              <a:r>
                <a:rPr lang="fr-FR" sz="900" b="1">
                  <a:solidFill>
                    <a:schemeClr val="bg1">
                      <a:lumMod val="50000"/>
                    </a:schemeClr>
                  </a:solidFill>
                </a:rPr>
                <a:t>criminalité</a:t>
              </a:r>
            </a:p>
          </p:txBody>
        </p:sp>
        <p:sp>
          <p:nvSpPr>
            <p:cNvPr id="33" name="ZoneTexte 32"/>
            <p:cNvSpPr txBox="1"/>
            <p:nvPr/>
          </p:nvSpPr>
          <p:spPr>
            <a:xfrm>
              <a:off x="100178" y="2867667"/>
              <a:ext cx="1470996" cy="826631"/>
            </a:xfrm>
            <a:prstGeom prst="rect">
              <a:avLst/>
            </a:prstGeom>
            <a:noFill/>
          </p:spPr>
          <p:txBody>
            <a:bodyPr wrap="square" lIns="68580" tIns="34290" rIns="68580" bIns="34290" rtlCol="0" anchor="t">
              <a:spAutoFit/>
            </a:bodyPr>
            <a:lstStyle/>
            <a:p>
              <a:r>
                <a:rPr lang="fr-FR" sz="900" b="1">
                  <a:solidFill>
                    <a:srgbClr val="C2141C"/>
                  </a:solidFill>
                </a:rPr>
                <a:t>Domaine FCT04 </a:t>
              </a:r>
              <a:br>
                <a:rPr lang="fr-FR" sz="900" b="1"/>
              </a:br>
              <a:r>
                <a:rPr lang="fr-FR" sz="900" b="1">
                  <a:solidFill>
                    <a:schemeClr val="bg1">
                      <a:lumMod val="50000"/>
                    </a:schemeClr>
                  </a:solidFill>
                </a:rPr>
                <a:t>Lutte contre le terrorisme, espaces publics inclus</a:t>
              </a:r>
            </a:p>
            <a:p>
              <a:endParaRPr lang="fr-FR" sz="800" b="1">
                <a:solidFill>
                  <a:schemeClr val="bg1">
                    <a:lumMod val="65000"/>
                    <a:lumOff val="35000"/>
                  </a:schemeClr>
                </a:solidFill>
              </a:endParaRPr>
            </a:p>
          </p:txBody>
        </p:sp>
        <p:sp>
          <p:nvSpPr>
            <p:cNvPr id="34" name="ZoneTexte 33"/>
            <p:cNvSpPr txBox="1"/>
            <p:nvPr/>
          </p:nvSpPr>
          <p:spPr>
            <a:xfrm>
              <a:off x="108994" y="3530631"/>
              <a:ext cx="1452103" cy="536884"/>
            </a:xfrm>
            <a:prstGeom prst="rect">
              <a:avLst/>
            </a:prstGeom>
            <a:noFill/>
          </p:spPr>
          <p:txBody>
            <a:bodyPr wrap="square" lIns="68580" tIns="34290" rIns="68580" bIns="34290" rtlCol="0" anchor="t">
              <a:spAutoFit/>
            </a:bodyPr>
            <a:lstStyle/>
            <a:p>
              <a:r>
                <a:rPr lang="fr-FR" sz="900" b="1">
                  <a:solidFill>
                    <a:srgbClr val="C2141C"/>
                  </a:solidFill>
                </a:rPr>
                <a:t>Domaine FCT05 </a:t>
              </a:r>
              <a:br>
                <a:rPr lang="fr-FR" sz="900" b="1"/>
              </a:br>
              <a:r>
                <a:rPr lang="fr-FR" sz="900" b="1">
                  <a:solidFill>
                    <a:schemeClr val="bg1">
                      <a:lumMod val="50000"/>
                    </a:schemeClr>
                  </a:solidFill>
                </a:rPr>
                <a:t>Lutte contre la criminalité organisée</a:t>
              </a:r>
            </a:p>
          </p:txBody>
        </p:sp>
        <p:sp>
          <p:nvSpPr>
            <p:cNvPr id="35" name="ZoneTexte 34"/>
            <p:cNvSpPr txBox="1"/>
            <p:nvPr/>
          </p:nvSpPr>
          <p:spPr>
            <a:xfrm>
              <a:off x="114482" y="4153878"/>
              <a:ext cx="1452103" cy="536884"/>
            </a:xfrm>
            <a:prstGeom prst="rect">
              <a:avLst/>
            </a:prstGeom>
            <a:noFill/>
          </p:spPr>
          <p:txBody>
            <a:bodyPr wrap="square" lIns="68580" tIns="34290" rIns="68580" bIns="34290" rtlCol="0" anchor="t">
              <a:spAutoFit/>
            </a:bodyPr>
            <a:lstStyle/>
            <a:p>
              <a:r>
                <a:rPr lang="fr-FR" sz="900" b="1">
                  <a:solidFill>
                    <a:srgbClr val="C2141C"/>
                  </a:solidFill>
                </a:rPr>
                <a:t>Domaine FCT06 </a:t>
              </a:r>
              <a:br>
                <a:rPr lang="fr-FR" sz="900" b="1"/>
              </a:br>
              <a:r>
                <a:rPr lang="fr-FR" sz="900" b="1">
                  <a:solidFill>
                    <a:schemeClr val="bg1">
                      <a:lumMod val="50000"/>
                    </a:schemeClr>
                  </a:solidFill>
                </a:rPr>
                <a:t>Lutte contre la cyber criminalité</a:t>
              </a:r>
            </a:p>
          </p:txBody>
        </p:sp>
        <p:sp>
          <p:nvSpPr>
            <p:cNvPr id="36" name="ZoneTexte 35"/>
            <p:cNvSpPr txBox="1"/>
            <p:nvPr/>
          </p:nvSpPr>
          <p:spPr>
            <a:xfrm>
              <a:off x="1493412" y="1438303"/>
              <a:ext cx="1452103" cy="623248"/>
            </a:xfrm>
            <a:prstGeom prst="rect">
              <a:avLst/>
            </a:prstGeom>
            <a:noFill/>
          </p:spPr>
          <p:txBody>
            <a:bodyPr wrap="square" lIns="68580" tIns="34290" rIns="68580" bIns="34290" rtlCol="0">
              <a:spAutoFit/>
            </a:bodyPr>
            <a:lstStyle/>
            <a:p>
              <a:r>
                <a:rPr lang="fr-FR" sz="900" b="1">
                  <a:solidFill>
                    <a:srgbClr val="C2141C"/>
                  </a:solidFill>
                </a:rPr>
                <a:t>Domaine BM01 </a:t>
              </a:r>
              <a:r>
                <a:rPr lang="fr-FR" sz="900" b="1">
                  <a:solidFill>
                    <a:schemeClr val="bg1">
                      <a:lumMod val="65000"/>
                      <a:lumOff val="35000"/>
                    </a:schemeClr>
                  </a:solidFill>
                </a:rPr>
                <a:t>Surveillance des frontières et sécurité maritime</a:t>
              </a:r>
              <a:endParaRPr lang="fr-FR" sz="900" b="1">
                <a:solidFill>
                  <a:prstClr val="white"/>
                </a:solidFill>
              </a:endParaRPr>
            </a:p>
          </p:txBody>
        </p:sp>
        <p:sp>
          <p:nvSpPr>
            <p:cNvPr id="37" name="ZoneTexte 36"/>
            <p:cNvSpPr txBox="1"/>
            <p:nvPr/>
          </p:nvSpPr>
          <p:spPr>
            <a:xfrm>
              <a:off x="1487706" y="2197478"/>
              <a:ext cx="1452103" cy="761747"/>
            </a:xfrm>
            <a:prstGeom prst="rect">
              <a:avLst/>
            </a:prstGeom>
            <a:noFill/>
          </p:spPr>
          <p:txBody>
            <a:bodyPr wrap="square" lIns="68580" tIns="34290" rIns="68580" bIns="34290" rtlCol="0">
              <a:spAutoFit/>
            </a:bodyPr>
            <a:lstStyle/>
            <a:p>
              <a:r>
                <a:rPr lang="fr-FR" sz="900" b="1">
                  <a:solidFill>
                    <a:srgbClr val="C2141C"/>
                  </a:solidFill>
                </a:rPr>
                <a:t>Domaine BM02 </a:t>
              </a:r>
              <a:r>
                <a:rPr lang="fr-FR" sz="900" b="1">
                  <a:solidFill>
                    <a:schemeClr val="bg1">
                      <a:lumMod val="65000"/>
                      <a:lumOff val="35000"/>
                    </a:schemeClr>
                  </a:solidFill>
                </a:rPr>
                <a:t>Sécurisation et facilitation du franchissement des frontières extérieures</a:t>
              </a:r>
              <a:endParaRPr lang="fr-FR" sz="900" b="1">
                <a:solidFill>
                  <a:prstClr val="white"/>
                </a:solidFill>
              </a:endParaRPr>
            </a:p>
          </p:txBody>
        </p:sp>
        <p:sp>
          <p:nvSpPr>
            <p:cNvPr id="38" name="ZoneTexte 37"/>
            <p:cNvSpPr txBox="1"/>
            <p:nvPr/>
          </p:nvSpPr>
          <p:spPr>
            <a:xfrm>
              <a:off x="1487381" y="3191932"/>
              <a:ext cx="1544530" cy="761747"/>
            </a:xfrm>
            <a:prstGeom prst="rect">
              <a:avLst/>
            </a:prstGeom>
            <a:noFill/>
          </p:spPr>
          <p:txBody>
            <a:bodyPr wrap="square" lIns="68580" tIns="34290" rIns="68580" bIns="34290" rtlCol="0">
              <a:spAutoFit/>
            </a:bodyPr>
            <a:lstStyle/>
            <a:p>
              <a:r>
                <a:rPr lang="fr-FR" sz="900" b="1">
                  <a:solidFill>
                    <a:srgbClr val="C2141C"/>
                  </a:solidFill>
                </a:rPr>
                <a:t>Domaine BM03 </a:t>
              </a:r>
              <a:br>
                <a:rPr lang="fr-FR" sz="900" b="1">
                  <a:solidFill>
                    <a:srgbClr val="C2141C"/>
                  </a:solidFill>
                </a:rPr>
              </a:br>
              <a:r>
                <a:rPr lang="fr-FR" sz="900" b="1">
                  <a:solidFill>
                    <a:schemeClr val="bg1">
                      <a:lumMod val="65000"/>
                      <a:lumOff val="35000"/>
                    </a:schemeClr>
                  </a:solidFill>
                </a:rPr>
                <a:t>Sécurité des douanes et de </a:t>
              </a:r>
              <a:br>
                <a:rPr lang="fr-FR" sz="900" b="1">
                  <a:solidFill>
                    <a:schemeClr val="bg1">
                      <a:lumMod val="65000"/>
                      <a:lumOff val="35000"/>
                    </a:schemeClr>
                  </a:solidFill>
                </a:rPr>
              </a:br>
              <a:r>
                <a:rPr lang="fr-FR" sz="900" b="1">
                  <a:solidFill>
                    <a:schemeClr val="bg1">
                      <a:lumMod val="65000"/>
                      <a:lumOff val="35000"/>
                    </a:schemeClr>
                  </a:solidFill>
                </a:rPr>
                <a:t>la chaîne d’approvisionnement</a:t>
              </a:r>
            </a:p>
          </p:txBody>
        </p:sp>
        <p:sp>
          <p:nvSpPr>
            <p:cNvPr id="39" name="ZoneTexte 38"/>
            <p:cNvSpPr txBox="1"/>
            <p:nvPr/>
          </p:nvSpPr>
          <p:spPr>
            <a:xfrm>
              <a:off x="2928859" y="1447763"/>
              <a:ext cx="1470611" cy="900246"/>
            </a:xfrm>
            <a:prstGeom prst="rect">
              <a:avLst/>
            </a:prstGeom>
            <a:noFill/>
          </p:spPr>
          <p:txBody>
            <a:bodyPr wrap="square" lIns="68580" tIns="34290" rIns="68580" bIns="34290" rtlCol="0">
              <a:spAutoFit/>
            </a:bodyPr>
            <a:lstStyle/>
            <a:p>
              <a:r>
                <a:rPr lang="fr-FR" sz="900" b="1">
                  <a:solidFill>
                    <a:srgbClr val="C2141C"/>
                  </a:solidFill>
                </a:rPr>
                <a:t>Domaine INFRA01 </a:t>
              </a:r>
              <a:r>
                <a:rPr lang="fr-FR" sz="900" b="1">
                  <a:solidFill>
                    <a:schemeClr val="bg1">
                      <a:lumMod val="65000"/>
                      <a:lumOff val="35000"/>
                    </a:schemeClr>
                  </a:solidFill>
                </a:rPr>
                <a:t>Préparation et réponse aux perturbations importantes des infrastructures européennes</a:t>
              </a:r>
              <a:endParaRPr lang="fr-FR" sz="900" b="1">
                <a:solidFill>
                  <a:prstClr val="white"/>
                </a:solidFill>
              </a:endParaRPr>
            </a:p>
          </p:txBody>
        </p:sp>
        <p:sp>
          <p:nvSpPr>
            <p:cNvPr id="41" name="ZoneTexte 40"/>
            <p:cNvSpPr txBox="1"/>
            <p:nvPr/>
          </p:nvSpPr>
          <p:spPr>
            <a:xfrm>
              <a:off x="2951966" y="2710922"/>
              <a:ext cx="1505412" cy="484748"/>
            </a:xfrm>
            <a:prstGeom prst="rect">
              <a:avLst/>
            </a:prstGeom>
            <a:noFill/>
          </p:spPr>
          <p:txBody>
            <a:bodyPr wrap="square" lIns="68580" tIns="34290" rIns="68580" bIns="34290" rtlCol="0">
              <a:spAutoFit/>
            </a:bodyPr>
            <a:lstStyle/>
            <a:p>
              <a:r>
                <a:rPr lang="fr-FR" sz="900" b="1">
                  <a:solidFill>
                    <a:srgbClr val="C2141C"/>
                  </a:solidFill>
                </a:rPr>
                <a:t>Domaine INFRA02 </a:t>
              </a:r>
              <a:br>
                <a:rPr lang="fr-FR" sz="900" b="1">
                  <a:solidFill>
                    <a:srgbClr val="C2141C"/>
                  </a:solidFill>
                </a:rPr>
              </a:br>
              <a:r>
                <a:rPr lang="fr-FR" sz="900" b="1">
                  <a:solidFill>
                    <a:schemeClr val="bg1">
                      <a:lumMod val="65000"/>
                      <a:lumOff val="35000"/>
                    </a:schemeClr>
                  </a:solidFill>
                </a:rPr>
                <a:t>Résilience et sécurité des villes</a:t>
              </a:r>
              <a:endParaRPr lang="fr-FR" sz="900" b="1">
                <a:solidFill>
                  <a:prstClr val="white"/>
                </a:solidFill>
              </a:endParaRPr>
            </a:p>
          </p:txBody>
        </p:sp>
        <p:sp>
          <p:nvSpPr>
            <p:cNvPr id="42" name="ZoneTexte 41"/>
            <p:cNvSpPr txBox="1"/>
            <p:nvPr/>
          </p:nvSpPr>
          <p:spPr>
            <a:xfrm>
              <a:off x="4485270" y="1447202"/>
              <a:ext cx="1505412" cy="623248"/>
            </a:xfrm>
            <a:prstGeom prst="rect">
              <a:avLst/>
            </a:prstGeom>
            <a:noFill/>
          </p:spPr>
          <p:txBody>
            <a:bodyPr wrap="square" lIns="68580" tIns="34290" rIns="68580" bIns="34290" rtlCol="0">
              <a:spAutoFit/>
            </a:bodyPr>
            <a:lstStyle/>
            <a:p>
              <a:r>
                <a:rPr lang="fr-FR" sz="900" b="1">
                  <a:solidFill>
                    <a:srgbClr val="C2141C"/>
                  </a:solidFill>
                </a:rPr>
                <a:t>Domaine CS01 </a:t>
              </a:r>
              <a:r>
                <a:rPr lang="fr-FR" sz="900" b="1">
                  <a:solidFill>
                    <a:schemeClr val="bg1">
                      <a:lumMod val="65000"/>
                      <a:lumOff val="35000"/>
                    </a:schemeClr>
                  </a:solidFill>
                </a:rPr>
                <a:t>Infrastructures numériques et systèmes interconnectés</a:t>
              </a:r>
              <a:endParaRPr lang="fr-FR" sz="900" b="1">
                <a:solidFill>
                  <a:prstClr val="white"/>
                </a:solidFill>
              </a:endParaRPr>
            </a:p>
          </p:txBody>
        </p:sp>
        <p:sp>
          <p:nvSpPr>
            <p:cNvPr id="43" name="ZoneTexte 42"/>
            <p:cNvSpPr txBox="1"/>
            <p:nvPr/>
          </p:nvSpPr>
          <p:spPr>
            <a:xfrm>
              <a:off x="4467112" y="2189368"/>
              <a:ext cx="1505412" cy="484748"/>
            </a:xfrm>
            <a:prstGeom prst="rect">
              <a:avLst/>
            </a:prstGeom>
            <a:noFill/>
          </p:spPr>
          <p:txBody>
            <a:bodyPr wrap="square" lIns="68580" tIns="34290" rIns="68580" bIns="34290" rtlCol="0">
              <a:spAutoFit/>
            </a:bodyPr>
            <a:lstStyle/>
            <a:p>
              <a:r>
                <a:rPr lang="fr-FR" sz="900" b="1">
                  <a:solidFill>
                    <a:srgbClr val="C2141C"/>
                  </a:solidFill>
                </a:rPr>
                <a:t>Domaine CS02 </a:t>
              </a:r>
              <a:br>
                <a:rPr lang="fr-FR" sz="900" b="1">
                  <a:solidFill>
                    <a:srgbClr val="0070C0"/>
                  </a:solidFill>
                </a:rPr>
              </a:br>
              <a:r>
                <a:rPr lang="fr-FR" sz="900" b="1">
                  <a:solidFill>
                    <a:schemeClr val="bg1">
                      <a:lumMod val="65000"/>
                      <a:lumOff val="35000"/>
                    </a:schemeClr>
                  </a:solidFill>
                </a:rPr>
                <a:t>Sécurité du matériel, logiciels et </a:t>
              </a:r>
              <a:r>
                <a:rPr lang="fr-FR" sz="900" b="1" err="1">
                  <a:solidFill>
                    <a:schemeClr val="bg1">
                      <a:lumMod val="65000"/>
                      <a:lumOff val="35000"/>
                    </a:schemeClr>
                  </a:solidFill>
                </a:rPr>
                <a:t>supply</a:t>
              </a:r>
              <a:r>
                <a:rPr lang="fr-FR" sz="900" b="1">
                  <a:solidFill>
                    <a:schemeClr val="bg1">
                      <a:lumMod val="65000"/>
                      <a:lumOff val="35000"/>
                    </a:schemeClr>
                  </a:solidFill>
                </a:rPr>
                <a:t> </a:t>
              </a:r>
              <a:r>
                <a:rPr lang="fr-FR" sz="900" b="1" err="1">
                  <a:solidFill>
                    <a:schemeClr val="bg1">
                      <a:lumMod val="65000"/>
                      <a:lumOff val="35000"/>
                    </a:schemeClr>
                  </a:solidFill>
                </a:rPr>
                <a:t>chain</a:t>
              </a:r>
              <a:endParaRPr lang="fr-FR" sz="900" b="1">
                <a:solidFill>
                  <a:prstClr val="white"/>
                </a:solidFill>
              </a:endParaRPr>
            </a:p>
          </p:txBody>
        </p:sp>
        <p:sp>
          <p:nvSpPr>
            <p:cNvPr id="44" name="ZoneTexte 43"/>
            <p:cNvSpPr txBox="1"/>
            <p:nvPr/>
          </p:nvSpPr>
          <p:spPr>
            <a:xfrm>
              <a:off x="4485270" y="2792316"/>
              <a:ext cx="1505412" cy="346249"/>
            </a:xfrm>
            <a:prstGeom prst="rect">
              <a:avLst/>
            </a:prstGeom>
            <a:noFill/>
          </p:spPr>
          <p:txBody>
            <a:bodyPr wrap="square" lIns="68580" tIns="34290" rIns="68580" bIns="34290" rtlCol="0">
              <a:spAutoFit/>
            </a:bodyPr>
            <a:lstStyle/>
            <a:p>
              <a:r>
                <a:rPr lang="fr-FR" sz="900" b="1">
                  <a:solidFill>
                    <a:srgbClr val="C2141C"/>
                  </a:solidFill>
                </a:rPr>
                <a:t>Domaine CS03</a:t>
              </a:r>
            </a:p>
            <a:p>
              <a:r>
                <a:rPr lang="fr-FR" sz="900" b="1">
                  <a:solidFill>
                    <a:schemeClr val="bg1">
                      <a:lumMod val="65000"/>
                      <a:lumOff val="35000"/>
                    </a:schemeClr>
                  </a:solidFill>
                </a:rPr>
                <a:t>Technologies de rupture</a:t>
              </a:r>
              <a:endParaRPr lang="fr-FR" sz="900" b="1">
                <a:solidFill>
                  <a:prstClr val="white"/>
                </a:solidFill>
              </a:endParaRPr>
            </a:p>
          </p:txBody>
        </p:sp>
        <p:sp>
          <p:nvSpPr>
            <p:cNvPr id="45" name="ZoneTexte 44"/>
            <p:cNvSpPr txBox="1"/>
            <p:nvPr/>
          </p:nvSpPr>
          <p:spPr>
            <a:xfrm>
              <a:off x="4480750" y="3235444"/>
              <a:ext cx="1558166" cy="623248"/>
            </a:xfrm>
            <a:prstGeom prst="rect">
              <a:avLst/>
            </a:prstGeom>
            <a:noFill/>
          </p:spPr>
          <p:txBody>
            <a:bodyPr wrap="square" lIns="68580" tIns="34290" rIns="68580" bIns="34290" rtlCol="0">
              <a:spAutoFit/>
            </a:bodyPr>
            <a:lstStyle/>
            <a:p>
              <a:r>
                <a:rPr lang="fr-FR" sz="900" b="1">
                  <a:solidFill>
                    <a:srgbClr val="C2141C"/>
                  </a:solidFill>
                </a:rPr>
                <a:t>Domaine CS04 </a:t>
              </a:r>
              <a:br>
                <a:rPr lang="fr-FR" sz="900" b="1">
                  <a:solidFill>
                    <a:srgbClr val="C2141C"/>
                  </a:solidFill>
                </a:rPr>
              </a:br>
              <a:r>
                <a:rPr lang="fr-FR" sz="900" b="1">
                  <a:solidFill>
                    <a:schemeClr val="bg1">
                      <a:lumMod val="65000"/>
                      <a:lumOff val="35000"/>
                    </a:schemeClr>
                  </a:solidFill>
                </a:rPr>
                <a:t>Assurance et certification de sécurité </a:t>
              </a:r>
              <a:r>
                <a:rPr lang="fr-FR" sz="900" b="1" err="1">
                  <a:solidFill>
                    <a:schemeClr val="bg1">
                      <a:lumMod val="65000"/>
                      <a:lumOff val="35000"/>
                    </a:schemeClr>
                  </a:solidFill>
                </a:rPr>
                <a:t>intelli-gente</a:t>
              </a:r>
              <a:r>
                <a:rPr lang="fr-FR" sz="900" b="1">
                  <a:solidFill>
                    <a:schemeClr val="bg1">
                      <a:lumMod val="65000"/>
                      <a:lumOff val="35000"/>
                    </a:schemeClr>
                  </a:solidFill>
                </a:rPr>
                <a:t> quantifiable</a:t>
              </a:r>
              <a:endParaRPr lang="fr-FR" sz="900" b="1">
                <a:solidFill>
                  <a:prstClr val="white"/>
                </a:solidFill>
              </a:endParaRPr>
            </a:p>
          </p:txBody>
        </p:sp>
        <p:sp>
          <p:nvSpPr>
            <p:cNvPr id="46" name="ZoneTexte 45"/>
            <p:cNvSpPr txBox="1"/>
            <p:nvPr/>
          </p:nvSpPr>
          <p:spPr>
            <a:xfrm>
              <a:off x="4474834" y="3992179"/>
              <a:ext cx="1558166" cy="623248"/>
            </a:xfrm>
            <a:prstGeom prst="rect">
              <a:avLst/>
            </a:prstGeom>
            <a:noFill/>
          </p:spPr>
          <p:txBody>
            <a:bodyPr wrap="square" lIns="68580" tIns="34290" rIns="68580" bIns="34290" rtlCol="0">
              <a:spAutoFit/>
            </a:bodyPr>
            <a:lstStyle/>
            <a:p>
              <a:r>
                <a:rPr lang="fr-FR" sz="900" b="1">
                  <a:solidFill>
                    <a:srgbClr val="C2141C"/>
                  </a:solidFill>
                </a:rPr>
                <a:t>Domaine CS05 </a:t>
              </a:r>
              <a:br>
                <a:rPr lang="fr-FR" sz="900" b="1">
                  <a:solidFill>
                    <a:srgbClr val="0070C0"/>
                  </a:solidFill>
                </a:rPr>
              </a:br>
              <a:r>
                <a:rPr lang="fr-FR" sz="900" b="1">
                  <a:solidFill>
                    <a:schemeClr val="bg1">
                      <a:lumMod val="65000"/>
                      <a:lumOff val="35000"/>
                    </a:schemeClr>
                  </a:solidFill>
                </a:rPr>
                <a:t>Sécurité centrée sur l'homme, vie privée et éthique</a:t>
              </a:r>
              <a:endParaRPr lang="fr-FR" sz="900" b="1">
                <a:solidFill>
                  <a:prstClr val="white"/>
                </a:solidFill>
              </a:endParaRPr>
            </a:p>
          </p:txBody>
        </p:sp>
        <p:sp>
          <p:nvSpPr>
            <p:cNvPr id="47" name="ZoneTexte 46"/>
            <p:cNvSpPr txBox="1"/>
            <p:nvPr/>
          </p:nvSpPr>
          <p:spPr>
            <a:xfrm>
              <a:off x="5986457" y="1486971"/>
              <a:ext cx="1505412" cy="761747"/>
            </a:xfrm>
            <a:prstGeom prst="rect">
              <a:avLst/>
            </a:prstGeom>
            <a:noFill/>
          </p:spPr>
          <p:txBody>
            <a:bodyPr wrap="square" lIns="68580" tIns="34290" rIns="68580" bIns="34290" rtlCol="0">
              <a:spAutoFit/>
            </a:bodyPr>
            <a:lstStyle/>
            <a:p>
              <a:r>
                <a:rPr lang="fr-FR" sz="900" b="1">
                  <a:solidFill>
                    <a:srgbClr val="C2141C"/>
                  </a:solidFill>
                </a:rPr>
                <a:t>Domaine DRS01 </a:t>
              </a:r>
              <a:br>
                <a:rPr lang="fr-FR" sz="900" b="1">
                  <a:solidFill>
                    <a:srgbClr val="C2141C"/>
                  </a:solidFill>
                </a:rPr>
              </a:br>
              <a:r>
                <a:rPr lang="fr-FR" sz="900" b="1">
                  <a:solidFill>
                    <a:schemeClr val="bg1">
                      <a:lumMod val="65000"/>
                      <a:lumOff val="35000"/>
                    </a:schemeClr>
                  </a:solidFill>
                </a:rPr>
                <a:t>Résilience sociétale : Risques accrus Sensibilisation et préparation des citoyens</a:t>
              </a:r>
              <a:endParaRPr lang="fr-FR" sz="900" b="1">
                <a:solidFill>
                  <a:prstClr val="white"/>
                </a:solidFill>
              </a:endParaRPr>
            </a:p>
          </p:txBody>
        </p:sp>
        <p:sp>
          <p:nvSpPr>
            <p:cNvPr id="48" name="ZoneTexte 47"/>
            <p:cNvSpPr txBox="1"/>
            <p:nvPr/>
          </p:nvSpPr>
          <p:spPr>
            <a:xfrm>
              <a:off x="5972046" y="2387218"/>
              <a:ext cx="1505412" cy="623248"/>
            </a:xfrm>
            <a:prstGeom prst="rect">
              <a:avLst/>
            </a:prstGeom>
            <a:noFill/>
          </p:spPr>
          <p:txBody>
            <a:bodyPr wrap="square" lIns="68580" tIns="34290" rIns="68580" bIns="34290" rtlCol="0">
              <a:spAutoFit/>
            </a:bodyPr>
            <a:lstStyle/>
            <a:p>
              <a:r>
                <a:rPr lang="fr-FR" sz="900" b="1">
                  <a:solidFill>
                    <a:srgbClr val="C2141C"/>
                  </a:solidFill>
                </a:rPr>
                <a:t>Domaine DRS02 </a:t>
              </a:r>
              <a:br>
                <a:rPr lang="fr-FR" sz="900" b="1">
                  <a:solidFill>
                    <a:schemeClr val="bg1">
                      <a:lumMod val="65000"/>
                      <a:lumOff val="35000"/>
                    </a:schemeClr>
                  </a:solidFill>
                </a:rPr>
              </a:br>
              <a:r>
                <a:rPr lang="fr-FR" sz="900" b="1">
                  <a:solidFill>
                    <a:schemeClr val="bg1">
                      <a:lumMod val="65000"/>
                      <a:lumOff val="35000"/>
                    </a:schemeClr>
                  </a:solidFill>
                </a:rPr>
                <a:t>Gestion des risques de catastrophes et gouvernance</a:t>
              </a:r>
              <a:endParaRPr lang="fr-FR" sz="900" b="1">
                <a:solidFill>
                  <a:prstClr val="white"/>
                </a:solidFill>
              </a:endParaRPr>
            </a:p>
          </p:txBody>
        </p:sp>
        <p:sp>
          <p:nvSpPr>
            <p:cNvPr id="49" name="ZoneTexte 48"/>
            <p:cNvSpPr txBox="1"/>
            <p:nvPr/>
          </p:nvSpPr>
          <p:spPr>
            <a:xfrm>
              <a:off x="5997311" y="3047047"/>
              <a:ext cx="1505412" cy="623248"/>
            </a:xfrm>
            <a:prstGeom prst="rect">
              <a:avLst/>
            </a:prstGeom>
            <a:noFill/>
          </p:spPr>
          <p:txBody>
            <a:bodyPr wrap="square" lIns="68580" tIns="34290" rIns="68580" bIns="34290" rtlCol="0">
              <a:spAutoFit/>
            </a:bodyPr>
            <a:lstStyle/>
            <a:p>
              <a:r>
                <a:rPr lang="fr-FR" sz="900" b="1">
                  <a:solidFill>
                    <a:srgbClr val="C2141C"/>
                  </a:solidFill>
                </a:rPr>
                <a:t>Domaine DRS03 </a:t>
              </a:r>
              <a:br>
                <a:rPr lang="fr-FR" sz="900" b="1">
                  <a:solidFill>
                    <a:schemeClr val="bg1">
                      <a:lumMod val="65000"/>
                      <a:lumOff val="35000"/>
                    </a:schemeClr>
                  </a:solidFill>
                </a:rPr>
              </a:br>
              <a:r>
                <a:rPr lang="fr-FR" sz="900" b="1">
                  <a:solidFill>
                    <a:schemeClr val="bg1">
                      <a:lumMod val="65000"/>
                      <a:lumOff val="35000"/>
                    </a:schemeClr>
                  </a:solidFill>
                </a:rPr>
                <a:t>Renforcement des capacités des premiers intervenants</a:t>
              </a:r>
              <a:endParaRPr lang="fr-FR" sz="900" b="1">
                <a:solidFill>
                  <a:prstClr val="white"/>
                </a:solidFill>
              </a:endParaRPr>
            </a:p>
          </p:txBody>
        </p:sp>
        <p:sp>
          <p:nvSpPr>
            <p:cNvPr id="50" name="ZoneTexte 49"/>
            <p:cNvSpPr txBox="1"/>
            <p:nvPr/>
          </p:nvSpPr>
          <p:spPr>
            <a:xfrm>
              <a:off x="7544855" y="1486971"/>
              <a:ext cx="1505412" cy="623248"/>
            </a:xfrm>
            <a:prstGeom prst="rect">
              <a:avLst/>
            </a:prstGeom>
            <a:noFill/>
          </p:spPr>
          <p:txBody>
            <a:bodyPr wrap="square" lIns="68580" tIns="34290" rIns="68580" bIns="34290" rtlCol="0">
              <a:spAutoFit/>
            </a:bodyPr>
            <a:lstStyle/>
            <a:p>
              <a:r>
                <a:rPr lang="fr-FR" sz="900" b="1">
                  <a:solidFill>
                    <a:srgbClr val="C2141C"/>
                  </a:solidFill>
                </a:rPr>
                <a:t>Domaine SSRI01 </a:t>
              </a:r>
              <a:br>
                <a:rPr lang="fr-FR" sz="900" b="1">
                  <a:solidFill>
                    <a:srgbClr val="C2141C"/>
                  </a:solidFill>
                </a:rPr>
              </a:br>
              <a:r>
                <a:rPr lang="fr-FR" sz="900" b="1">
                  <a:solidFill>
                    <a:schemeClr val="bg1">
                      <a:lumMod val="65000"/>
                      <a:lumOff val="35000"/>
                    </a:schemeClr>
                  </a:solidFill>
                </a:rPr>
                <a:t>Renforcer les piliers de Recherche et innovation en matière de sécurité </a:t>
              </a:r>
              <a:endParaRPr lang="fr-FR" sz="900" b="1">
                <a:solidFill>
                  <a:prstClr val="white"/>
                </a:solidFill>
              </a:endParaRPr>
            </a:p>
          </p:txBody>
        </p:sp>
        <p:sp>
          <p:nvSpPr>
            <p:cNvPr id="51" name="ZoneTexte 50"/>
            <p:cNvSpPr txBox="1"/>
            <p:nvPr/>
          </p:nvSpPr>
          <p:spPr>
            <a:xfrm>
              <a:off x="7538696" y="3047047"/>
              <a:ext cx="1505412" cy="761747"/>
            </a:xfrm>
            <a:prstGeom prst="rect">
              <a:avLst/>
            </a:prstGeom>
            <a:noFill/>
          </p:spPr>
          <p:txBody>
            <a:bodyPr wrap="square" lIns="68580" tIns="34290" rIns="68580" bIns="34290" rtlCol="0">
              <a:spAutoFit/>
            </a:bodyPr>
            <a:lstStyle/>
            <a:p>
              <a:r>
                <a:rPr lang="fr-FR" sz="900" b="1">
                  <a:solidFill>
                    <a:srgbClr val="C2141C"/>
                  </a:solidFill>
                </a:rPr>
                <a:t>Domaine SSRI02 </a:t>
              </a:r>
              <a:r>
                <a:rPr lang="fr-FR" sz="900" b="1">
                  <a:solidFill>
                    <a:schemeClr val="bg1">
                      <a:lumMod val="65000"/>
                      <a:lumOff val="35000"/>
                    </a:schemeClr>
                  </a:solidFill>
                </a:rPr>
                <a:t>Connaissances transversales et valeurs pour les solutions de sécurité communes</a:t>
              </a:r>
              <a:endParaRPr lang="fr-FR" sz="900" b="1">
                <a:solidFill>
                  <a:prstClr val="white"/>
                </a:solidFill>
              </a:endParaRPr>
            </a:p>
          </p:txBody>
        </p:sp>
        <p:sp>
          <p:nvSpPr>
            <p:cNvPr id="52" name="ZoneTexte 51"/>
            <p:cNvSpPr txBox="1"/>
            <p:nvPr/>
          </p:nvSpPr>
          <p:spPr>
            <a:xfrm>
              <a:off x="7532807" y="2387218"/>
              <a:ext cx="1505412" cy="484748"/>
            </a:xfrm>
            <a:prstGeom prst="rect">
              <a:avLst/>
            </a:prstGeom>
            <a:noFill/>
          </p:spPr>
          <p:txBody>
            <a:bodyPr wrap="square" lIns="68580" tIns="34290" rIns="68580" bIns="34290" rtlCol="0">
              <a:spAutoFit/>
            </a:bodyPr>
            <a:lstStyle/>
            <a:p>
              <a:r>
                <a:rPr lang="fr-FR" sz="900" b="1">
                  <a:solidFill>
                    <a:srgbClr val="C2141C"/>
                  </a:solidFill>
                </a:rPr>
                <a:t>Domaine SSRI02 </a:t>
              </a:r>
              <a:br>
                <a:rPr lang="fr-FR" sz="900" b="1">
                  <a:solidFill>
                    <a:srgbClr val="C2141C"/>
                  </a:solidFill>
                </a:rPr>
              </a:br>
              <a:r>
                <a:rPr lang="fr-FR" sz="900" b="1">
                  <a:solidFill>
                    <a:schemeClr val="bg1">
                      <a:lumMod val="65000"/>
                      <a:lumOff val="35000"/>
                    </a:schemeClr>
                  </a:solidFill>
                </a:rPr>
                <a:t>Accroître l'adoption de l'innovation</a:t>
              </a:r>
              <a:endParaRPr lang="fr-FR" sz="900" b="1">
                <a:solidFill>
                  <a:prstClr val="white"/>
                </a:solidFill>
              </a:endParaRPr>
            </a:p>
          </p:txBody>
        </p:sp>
      </p:grpSp>
      <p:sp>
        <p:nvSpPr>
          <p:cNvPr id="40" name="Title 1"/>
          <p:cNvSpPr txBox="1">
            <a:spLocks/>
          </p:cNvSpPr>
          <p:nvPr/>
        </p:nvSpPr>
        <p:spPr bwMode="gray">
          <a:xfrm>
            <a:off x="577880" y="970716"/>
            <a:ext cx="8240891" cy="4488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2000"/>
              <a:t>Les destinations et domaines des appels 2021-22 du cluster 3</a:t>
            </a:r>
            <a:endParaRPr lang="en-GB" sz="2000"/>
          </a:p>
        </p:txBody>
      </p:sp>
      <p:sp>
        <p:nvSpPr>
          <p:cNvPr id="2" name="Espace réservé du numéro de diapositive 3">
            <a:extLst>
              <a:ext uri="{FF2B5EF4-FFF2-40B4-BE49-F238E27FC236}">
                <a16:creationId xmlns:a16="http://schemas.microsoft.com/office/drawing/2014/main" id="{0512EF84-C532-4685-ABE8-6189DC4BB69A}"/>
              </a:ext>
            </a:extLst>
          </p:cNvPr>
          <p:cNvSpPr txBox="1">
            <a:spLocks/>
          </p:cNvSpPr>
          <p:nvPr/>
        </p:nvSpPr>
        <p:spPr bwMode="gray">
          <a:xfrm>
            <a:off x="7596336" y="4803998"/>
            <a:ext cx="1170000" cy="246221"/>
          </a:xfrm>
          <a:prstGeom prst="rect">
            <a:avLst/>
          </a:prstGeom>
        </p:spPr>
        <p:txBody>
          <a:bodyPr wrap="square" lIns="54000" tIns="0" rIns="54000" bIns="0" anchor="t">
            <a:spAutoFit/>
          </a:bodyPr>
          <a:lstStyle>
            <a:defPPr>
              <a:defRPr lang="fr-FR"/>
            </a:defPPr>
            <a:lvl1pPr marL="0" algn="ctr" defTabSz="914400" rtl="0" eaLnBrk="1" latinLnBrk="0" hangingPunct="1">
              <a:defRPr lang="en-US" sz="800" kern="1200" smtClean="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7F1E4F-1CFF-5643-939E-02111984F565}" type="slidenum">
              <a:rPr lang="en-IE" sz="1600" dirty="0">
                <a:solidFill>
                  <a:schemeClr val="tx2"/>
                </a:solidFill>
                <a:latin typeface="+mn-lt"/>
                <a:ea typeface="+mn-ea"/>
                <a:cs typeface="+mn-cs"/>
              </a:rPr>
              <a:pPr algn="r"/>
              <a:t>34</a:t>
            </a:fld>
            <a:endParaRPr lang="en-IE" sz="1600">
              <a:solidFill>
                <a:schemeClr val="tx2"/>
              </a:solidFill>
              <a:latin typeface="+mn-lt"/>
              <a:ea typeface="+mn-ea"/>
              <a:cs typeface="+mn-cs"/>
            </a:endParaRPr>
          </a:p>
        </p:txBody>
      </p:sp>
    </p:spTree>
    <p:extLst>
      <p:ext uri="{BB962C8B-B14F-4D97-AF65-F5344CB8AC3E}">
        <p14:creationId xmlns:p14="http://schemas.microsoft.com/office/powerpoint/2010/main" val="4168085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1035550"/>
            <a:ext cx="8424000" cy="720000"/>
          </a:xfrm>
        </p:spPr>
        <p:txBody>
          <a:bodyPr/>
          <a:lstStyle/>
          <a:p>
            <a:r>
              <a:rPr lang="fr-FR"/>
              <a:t>Liens des appels avec les documents politiques</a:t>
            </a:r>
          </a:p>
        </p:txBody>
      </p:sp>
      <p:sp>
        <p:nvSpPr>
          <p:cNvPr id="4" name="Espace réservé du numéro de diapositive 3"/>
          <p:cNvSpPr>
            <a:spLocks noGrp="1"/>
          </p:cNvSpPr>
          <p:nvPr>
            <p:ph type="sldNum" sz="quarter" idx="12"/>
          </p:nvPr>
        </p:nvSpPr>
        <p:spPr/>
        <p:txBody>
          <a:bodyPr/>
          <a:lstStyle/>
          <a:p>
            <a:fld id="{D57F1E4F-1CFF-5643-939E-02111984F565}" type="slidenum">
              <a:rPr lang="en-IE" smtClean="0"/>
              <a:pPr/>
              <a:t>35</a:t>
            </a:fld>
            <a:endParaRPr lang="en-IE"/>
          </a:p>
        </p:txBody>
      </p:sp>
      <p:pic>
        <p:nvPicPr>
          <p:cNvPr id="5" name="Image 4"/>
          <p:cNvPicPr>
            <a:picLocks noChangeAspect="1"/>
          </p:cNvPicPr>
          <p:nvPr/>
        </p:nvPicPr>
        <p:blipFill rotWithShape="1">
          <a:blip r:embed="rId2"/>
          <a:srcRect l="802" t="1532" r="1857" b="4945"/>
          <a:stretch/>
        </p:blipFill>
        <p:spPr>
          <a:xfrm>
            <a:off x="1115550" y="1458005"/>
            <a:ext cx="5928033" cy="3335957"/>
          </a:xfrm>
          <a:prstGeom prst="rect">
            <a:avLst/>
          </a:prstGeom>
        </p:spPr>
      </p:pic>
      <p:sp>
        <p:nvSpPr>
          <p:cNvPr id="3" name="Espace réservé du numéro de diapositive 3">
            <a:extLst>
              <a:ext uri="{FF2B5EF4-FFF2-40B4-BE49-F238E27FC236}">
                <a16:creationId xmlns:a16="http://schemas.microsoft.com/office/drawing/2014/main" id="{41F2E17C-B817-44D3-8B13-1E32DB6AA682}"/>
              </a:ext>
            </a:extLst>
          </p:cNvPr>
          <p:cNvSpPr txBox="1">
            <a:spLocks/>
          </p:cNvSpPr>
          <p:nvPr/>
        </p:nvSpPr>
        <p:spPr bwMode="gray">
          <a:xfrm>
            <a:off x="7596336" y="4799426"/>
            <a:ext cx="1179144" cy="246221"/>
          </a:xfrm>
          <a:prstGeom prst="rect">
            <a:avLst/>
          </a:prstGeom>
        </p:spPr>
        <p:txBody>
          <a:bodyPr wrap="square" lIns="54000" tIns="0" rIns="54000" bIns="0" anchor="t">
            <a:spAutoFit/>
          </a:bodyPr>
          <a:lstStyle>
            <a:defPPr>
              <a:defRPr lang="fr-FR"/>
            </a:defPPr>
            <a:lvl1pPr marL="0" algn="ctr" defTabSz="914400" rtl="0" eaLnBrk="1" latinLnBrk="0" hangingPunct="1">
              <a:defRPr lang="en-US" sz="800" kern="1200" smtClean="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7F1E4F-1CFF-5643-939E-02111984F565}" type="slidenum">
              <a:rPr lang="en-IE" sz="1600" dirty="0">
                <a:solidFill>
                  <a:schemeClr val="tx2"/>
                </a:solidFill>
                <a:latin typeface="+mn-lt"/>
                <a:ea typeface="+mn-ea"/>
                <a:cs typeface="+mn-cs"/>
              </a:rPr>
              <a:pPr algn="r"/>
              <a:t>35</a:t>
            </a:fld>
            <a:endParaRPr lang="en-IE" sz="1600">
              <a:solidFill>
                <a:schemeClr val="tx2"/>
              </a:solidFill>
              <a:latin typeface="+mn-lt"/>
              <a:ea typeface="+mn-ea"/>
              <a:cs typeface="+mn-cs"/>
            </a:endParaRPr>
          </a:p>
        </p:txBody>
      </p:sp>
    </p:spTree>
    <p:extLst>
      <p:ext uri="{BB962C8B-B14F-4D97-AF65-F5344CB8AC3E}">
        <p14:creationId xmlns:p14="http://schemas.microsoft.com/office/powerpoint/2010/main" val="4164217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36</a:t>
            </a:fld>
            <a:endParaRPr lang="fr-FR"/>
          </a:p>
        </p:txBody>
      </p:sp>
      <p:sp>
        <p:nvSpPr>
          <p:cNvPr id="18" name="Titre 2"/>
          <p:cNvSpPr>
            <a:spLocks noGrp="1"/>
          </p:cNvSpPr>
          <p:nvPr>
            <p:ph type="title"/>
          </p:nvPr>
        </p:nvSpPr>
        <p:spPr>
          <a:xfrm>
            <a:off x="683568" y="1303338"/>
            <a:ext cx="7992887" cy="2996604"/>
          </a:xfrm>
          <a:ln>
            <a:noFill/>
          </a:ln>
        </p:spPr>
        <p:txBody>
          <a:bodyPr/>
          <a:lstStyle/>
          <a:p>
            <a:pPr marL="0" indent="0">
              <a:buNone/>
            </a:pPr>
            <a:r>
              <a:rPr lang="fr-FR" sz="3200" i="1"/>
              <a:t>Cluster 4 - Numérique et sécurité</a:t>
            </a:r>
            <a:br>
              <a:rPr lang="fr-FR" sz="3200" i="1">
                <a:cs typeface="Arial"/>
              </a:rPr>
            </a:br>
            <a:r>
              <a:rPr lang="fr-FR" sz="2400" i="1"/>
              <a:t>Armand </a:t>
            </a:r>
            <a:r>
              <a:rPr lang="fr-FR" sz="2400" i="1" err="1"/>
              <a:t>Nachef</a:t>
            </a:r>
            <a:endParaRPr lang="fr-FR" sz="2400" i="1" err="1">
              <a:cs typeface="Arial"/>
            </a:endParaRPr>
          </a:p>
        </p:txBody>
      </p:sp>
    </p:spTree>
    <p:extLst>
      <p:ext uri="{BB962C8B-B14F-4D97-AF65-F5344CB8AC3E}">
        <p14:creationId xmlns:p14="http://schemas.microsoft.com/office/powerpoint/2010/main" val="2528990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1131590"/>
            <a:ext cx="8424000" cy="576064"/>
          </a:xfrm>
          <a:ln>
            <a:solidFill>
              <a:schemeClr val="accent3"/>
            </a:solidFill>
          </a:ln>
        </p:spPr>
        <p:txBody>
          <a:bodyPr/>
          <a:lstStyle/>
          <a:p>
            <a:r>
              <a:rPr lang="fr-FR" sz="2400">
                <a:solidFill>
                  <a:srgbClr val="000091"/>
                </a:solidFill>
              </a:rPr>
              <a:t>Destination 3 :		</a:t>
            </a:r>
            <a:r>
              <a:rPr lang="fr-FR" sz="2000">
                <a:solidFill>
                  <a:srgbClr val="000091"/>
                </a:solidFill>
              </a:rPr>
              <a:t>Des technologies de pointe</a:t>
            </a:r>
            <a:br>
              <a:rPr lang="fr-FR" sz="2000">
                <a:solidFill>
                  <a:srgbClr val="000091"/>
                </a:solidFill>
              </a:rPr>
            </a:br>
            <a:r>
              <a:rPr lang="fr-FR" sz="2000">
                <a:solidFill>
                  <a:srgbClr val="000091"/>
                </a:solidFill>
              </a:rPr>
              <a:t>				en matière de données et de calcul </a:t>
            </a:r>
          </a:p>
        </p:txBody>
      </p:sp>
      <p:sp>
        <p:nvSpPr>
          <p:cNvPr id="10" name="Espace réservé du texte 9"/>
          <p:cNvSpPr>
            <a:spLocks noGrp="1"/>
          </p:cNvSpPr>
          <p:nvPr>
            <p:ph type="body" sz="quarter" idx="13"/>
          </p:nvPr>
        </p:nvSpPr>
        <p:spPr>
          <a:xfrm>
            <a:off x="359998" y="1994054"/>
            <a:ext cx="2520000" cy="2665928"/>
          </a:xfrm>
          <a:ln>
            <a:solidFill>
              <a:schemeClr val="accent3"/>
            </a:solidFill>
          </a:ln>
        </p:spPr>
        <p:txBody>
          <a:bodyPr/>
          <a:lstStyle/>
          <a:p>
            <a:r>
              <a:rPr lang="fr-FR" sz="1200"/>
              <a:t>Partage de données dans un espace commun Européen de la donnée</a:t>
            </a:r>
            <a:endParaRPr lang="fr-FR" sz="1200">
              <a:solidFill>
                <a:schemeClr val="tx1"/>
              </a:solidFill>
            </a:endParaRPr>
          </a:p>
          <a:p>
            <a:pPr lvl="1"/>
            <a:r>
              <a:rPr lang="fr-FR" sz="1200"/>
              <a:t>Devenir leader sur le partage et la réutilisation des données</a:t>
            </a:r>
            <a:endParaRPr lang="fr-FR" sz="1200">
              <a:solidFill>
                <a:schemeClr val="tx1"/>
              </a:solidFill>
            </a:endParaRPr>
          </a:p>
          <a:p>
            <a:pPr lvl="1"/>
            <a:r>
              <a:rPr lang="fr-FR" sz="1200">
                <a:solidFill>
                  <a:schemeClr val="tx1"/>
                </a:solidFill>
              </a:rPr>
              <a:t>Dans un cadre juridique respectant la sécurité et la protection de la vie privée</a:t>
            </a:r>
            <a:endParaRPr lang="fr-FR" sz="1200"/>
          </a:p>
        </p:txBody>
      </p:sp>
      <p:sp>
        <p:nvSpPr>
          <p:cNvPr id="11" name="Espace réservé du texte 10"/>
          <p:cNvSpPr>
            <a:spLocks noGrp="1"/>
          </p:cNvSpPr>
          <p:nvPr>
            <p:ph type="body" sz="quarter" idx="14"/>
          </p:nvPr>
        </p:nvSpPr>
        <p:spPr>
          <a:xfrm>
            <a:off x="3312000" y="1995686"/>
            <a:ext cx="2520000" cy="2664296"/>
          </a:xfrm>
          <a:ln>
            <a:solidFill>
              <a:schemeClr val="accent3"/>
            </a:solidFill>
          </a:ln>
        </p:spPr>
        <p:txBody>
          <a:bodyPr/>
          <a:lstStyle/>
          <a:p>
            <a:pPr>
              <a:buFont typeface="+mj-lt"/>
              <a:buAutoNum type="arabicPeriod" startAt="2"/>
            </a:pPr>
            <a:r>
              <a:rPr lang="fr-FR" sz="1200"/>
              <a:t>Renforcer la capacité d’analyse des données de l’Europe (Pas de topic sur 2021)</a:t>
            </a:r>
          </a:p>
          <a:p>
            <a:pPr lvl="1">
              <a:spcAft>
                <a:spcPts val="600"/>
              </a:spcAft>
            </a:pPr>
            <a:r>
              <a:rPr lang="fr-FR" sz="1200"/>
              <a:t>Autonomie Européenne sur l’analyse, la modélisation des données</a:t>
            </a:r>
            <a:endParaRPr lang="fr-FR" sz="1200">
              <a:solidFill>
                <a:schemeClr val="tx1"/>
              </a:solidFill>
            </a:endParaRPr>
          </a:p>
          <a:p>
            <a:pPr lvl="1">
              <a:spcAft>
                <a:spcPts val="600"/>
              </a:spcAft>
            </a:pPr>
            <a:r>
              <a:rPr lang="fr-FR" sz="1200"/>
              <a:t>Prédire les actions autour de la gestion des données</a:t>
            </a:r>
          </a:p>
          <a:p>
            <a:pPr lvl="1">
              <a:spcAft>
                <a:spcPts val="600"/>
              </a:spcAft>
            </a:pPr>
            <a:r>
              <a:rPr lang="fr-FR" sz="1200">
                <a:solidFill>
                  <a:schemeClr val="tx1"/>
                </a:solidFill>
              </a:rPr>
              <a:t>Substituer les expérimentations classiques par des modèles numériques pour sauvegarder nos ressources naturelles</a:t>
            </a:r>
          </a:p>
        </p:txBody>
      </p:sp>
      <p:sp>
        <p:nvSpPr>
          <p:cNvPr id="19" name="Espace réservé du texte 18"/>
          <p:cNvSpPr>
            <a:spLocks noGrp="1"/>
          </p:cNvSpPr>
          <p:nvPr>
            <p:ph type="body" sz="quarter" idx="15"/>
          </p:nvPr>
        </p:nvSpPr>
        <p:spPr>
          <a:xfrm>
            <a:off x="6263999" y="1995686"/>
            <a:ext cx="2520000" cy="2664296"/>
          </a:xfrm>
          <a:ln>
            <a:solidFill>
              <a:schemeClr val="accent3"/>
            </a:solidFill>
          </a:ln>
        </p:spPr>
        <p:txBody>
          <a:bodyPr/>
          <a:lstStyle/>
          <a:p>
            <a:pPr>
              <a:buFont typeface="+mj-lt"/>
              <a:buAutoNum type="arabicPeriod" startAt="3"/>
            </a:pPr>
            <a:r>
              <a:rPr lang="fr-FR" sz="1200"/>
              <a:t>Du Cloud à l’</a:t>
            </a:r>
            <a:r>
              <a:rPr lang="fr-FR" sz="1200" err="1"/>
              <a:t>Edge</a:t>
            </a:r>
            <a:r>
              <a:rPr lang="fr-FR" sz="1200"/>
              <a:t> à l’</a:t>
            </a:r>
            <a:r>
              <a:rPr lang="fr-FR" sz="1200" err="1"/>
              <a:t>IoT</a:t>
            </a:r>
            <a:endParaRPr lang="fr-FR" sz="1200"/>
          </a:p>
          <a:p>
            <a:pPr lvl="1"/>
            <a:r>
              <a:rPr lang="fr-FR" sz="1200"/>
              <a:t>Augmenter la chaine de valeur en passant du cloud vers l’</a:t>
            </a:r>
            <a:r>
              <a:rPr lang="fr-FR" sz="1200" err="1"/>
              <a:t>Edge</a:t>
            </a:r>
            <a:r>
              <a:rPr lang="fr-FR" sz="1200"/>
              <a:t> et aux </a:t>
            </a:r>
            <a:r>
              <a:rPr lang="fr-FR" sz="1200" err="1"/>
              <a:t>IoT</a:t>
            </a:r>
            <a:endParaRPr lang="fr-FR" sz="1200"/>
          </a:p>
          <a:p>
            <a:pPr lvl="1"/>
            <a:r>
              <a:rPr lang="fr-FR" sz="1200">
                <a:solidFill>
                  <a:schemeClr val="tx1"/>
                </a:solidFill>
              </a:rPr>
              <a:t>Accroitre l’autonomie Européenne sur ces technologies en faisant usage de l’IA</a:t>
            </a:r>
          </a:p>
          <a:p>
            <a:pPr lvl="1"/>
            <a:r>
              <a:rPr lang="fr-FR" sz="1200"/>
              <a:t>Economie des données sur l’usage d’application hyper-distribuées</a:t>
            </a:r>
            <a:endParaRPr lang="fr-FR" sz="1200">
              <a:solidFill>
                <a:schemeClr val="tx1"/>
              </a:solidFill>
            </a:endParaRPr>
          </a:p>
        </p:txBody>
      </p:sp>
      <p:cxnSp>
        <p:nvCxnSpPr>
          <p:cNvPr id="7" name="Connecteur droit avec flèche 6"/>
          <p:cNvCxnSpPr/>
          <p:nvPr/>
        </p:nvCxnSpPr>
        <p:spPr>
          <a:xfrm flipH="1">
            <a:off x="2330680" y="3201820"/>
            <a:ext cx="306127" cy="252028"/>
          </a:xfrm>
          <a:prstGeom prst="straightConnector1">
            <a:avLst/>
          </a:prstGeom>
          <a:ln w="38100">
            <a:solidFill>
              <a:srgbClr val="F5DC3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2330681" y="3881340"/>
            <a:ext cx="306126" cy="202578"/>
          </a:xfrm>
          <a:prstGeom prst="straightConnector1">
            <a:avLst/>
          </a:prstGeom>
          <a:ln w="38100">
            <a:solidFill>
              <a:srgbClr val="F5DC3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897271" y="205213"/>
            <a:ext cx="4886728" cy="461665"/>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2400" b="1" cap="none" spc="0">
                <a:ln/>
                <a:solidFill>
                  <a:schemeClr val="bg2">
                    <a:lumMod val="60000"/>
                    <a:lumOff val="40000"/>
                  </a:schemeClr>
                </a:solidFill>
                <a:effectLst/>
              </a:rPr>
              <a:t>Security &amp; </a:t>
            </a:r>
            <a:r>
              <a:rPr lang="fr-FR" sz="2400" b="1" cap="none" spc="0" err="1">
                <a:ln/>
                <a:solidFill>
                  <a:schemeClr val="bg2">
                    <a:lumMod val="60000"/>
                    <a:lumOff val="40000"/>
                  </a:schemeClr>
                </a:solidFill>
                <a:effectLst/>
              </a:rPr>
              <a:t>Privacy</a:t>
            </a:r>
            <a:r>
              <a:rPr lang="fr-FR" sz="2400" b="1" cap="none" spc="0">
                <a:ln/>
                <a:solidFill>
                  <a:schemeClr val="bg2">
                    <a:lumMod val="60000"/>
                    <a:lumOff val="40000"/>
                  </a:schemeClr>
                </a:solidFill>
                <a:effectLst/>
              </a:rPr>
              <a:t> by Design</a:t>
            </a:r>
            <a:endParaRPr lang="fr-FR" sz="5400" b="1" cap="none" spc="0">
              <a:ln/>
              <a:solidFill>
                <a:schemeClr val="bg2">
                  <a:lumMod val="60000"/>
                  <a:lumOff val="40000"/>
                </a:schemeClr>
              </a:solidFill>
              <a:effectLst/>
            </a:endParaRPr>
          </a:p>
        </p:txBody>
      </p:sp>
    </p:spTree>
    <p:extLst>
      <p:ext uri="{BB962C8B-B14F-4D97-AF65-F5344CB8AC3E}">
        <p14:creationId xmlns:p14="http://schemas.microsoft.com/office/powerpoint/2010/main" val="800449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1131590"/>
            <a:ext cx="8424000" cy="576064"/>
          </a:xfrm>
          <a:ln>
            <a:solidFill>
              <a:schemeClr val="accent3"/>
            </a:solidFill>
          </a:ln>
        </p:spPr>
        <p:txBody>
          <a:bodyPr/>
          <a:lstStyle/>
          <a:p>
            <a:r>
              <a:rPr lang="fr-FR" sz="2400">
                <a:solidFill>
                  <a:srgbClr val="000091"/>
                </a:solidFill>
              </a:rPr>
              <a:t>Destination 4 :	</a:t>
            </a:r>
            <a:r>
              <a:rPr lang="fr-FR" sz="2000">
                <a:solidFill>
                  <a:srgbClr val="000091"/>
                </a:solidFill>
              </a:rPr>
              <a:t>Des </a:t>
            </a:r>
            <a:r>
              <a:rPr lang="fr-FR" sz="2000" u="sng">
                <a:solidFill>
                  <a:srgbClr val="000091"/>
                </a:solidFill>
              </a:rPr>
              <a:t>Technologies</a:t>
            </a:r>
            <a:r>
              <a:rPr lang="fr-FR" sz="2000">
                <a:solidFill>
                  <a:srgbClr val="000091"/>
                </a:solidFill>
              </a:rPr>
              <a:t> Numériques et </a:t>
            </a:r>
            <a:r>
              <a:rPr lang="fr-FR" sz="2000" u="sng">
                <a:solidFill>
                  <a:srgbClr val="000091"/>
                </a:solidFill>
              </a:rPr>
              <a:t>Emergentes</a:t>
            </a:r>
            <a:br>
              <a:rPr lang="fr-FR" sz="2000">
                <a:solidFill>
                  <a:srgbClr val="000091"/>
                </a:solidFill>
              </a:rPr>
            </a:br>
            <a:r>
              <a:rPr lang="fr-FR" sz="2000">
                <a:solidFill>
                  <a:srgbClr val="000091"/>
                </a:solidFill>
              </a:rPr>
              <a:t>			pour compétitivité et l’adaptation au Pacte Vert</a:t>
            </a:r>
          </a:p>
        </p:txBody>
      </p:sp>
      <p:sp>
        <p:nvSpPr>
          <p:cNvPr id="10" name="Espace réservé du texte 9"/>
          <p:cNvSpPr>
            <a:spLocks noGrp="1"/>
          </p:cNvSpPr>
          <p:nvPr>
            <p:ph type="body" sz="quarter" idx="13"/>
          </p:nvPr>
        </p:nvSpPr>
        <p:spPr>
          <a:xfrm>
            <a:off x="359998" y="2210078"/>
            <a:ext cx="3923970" cy="2305888"/>
          </a:xfrm>
          <a:ln>
            <a:solidFill>
              <a:schemeClr val="accent3"/>
            </a:solidFill>
          </a:ln>
        </p:spPr>
        <p:txBody>
          <a:bodyPr/>
          <a:lstStyle/>
          <a:p>
            <a:r>
              <a:rPr lang="fr-FR" sz="1400"/>
              <a:t>Processeurs à Ultra-Faible Consommation en énergie</a:t>
            </a:r>
          </a:p>
          <a:p>
            <a:r>
              <a:rPr lang="fr-FR" sz="1400" cap="all"/>
              <a:t>é</a:t>
            </a:r>
            <a:r>
              <a:rPr lang="fr-FR" sz="1400"/>
              <a:t>lectronique </a:t>
            </a:r>
            <a:br>
              <a:rPr lang="fr-FR" sz="1400"/>
            </a:br>
            <a:endParaRPr lang="fr-FR" sz="1400"/>
          </a:p>
          <a:p>
            <a:r>
              <a:rPr lang="fr-FR" sz="1400"/>
              <a:t>Photonique</a:t>
            </a:r>
            <a:br>
              <a:rPr lang="fr-FR" sz="1400"/>
            </a:br>
            <a:endParaRPr lang="fr-FR" sz="1400"/>
          </a:p>
          <a:p>
            <a:r>
              <a:rPr lang="fr-FR" sz="1400"/>
              <a:t>Technologies de Connectivité et 6G</a:t>
            </a:r>
          </a:p>
          <a:p>
            <a:endParaRPr lang="fr-FR" sz="1200"/>
          </a:p>
          <a:p>
            <a:endParaRPr lang="fr-FR" sz="1200">
              <a:solidFill>
                <a:schemeClr val="tx1"/>
              </a:solidFill>
            </a:endParaRPr>
          </a:p>
        </p:txBody>
      </p:sp>
      <p:sp>
        <p:nvSpPr>
          <p:cNvPr id="11" name="Espace réservé du texte 10"/>
          <p:cNvSpPr>
            <a:spLocks noGrp="1"/>
          </p:cNvSpPr>
          <p:nvPr>
            <p:ph type="body" sz="quarter" idx="14"/>
          </p:nvPr>
        </p:nvSpPr>
        <p:spPr>
          <a:xfrm>
            <a:off x="4824494" y="2211710"/>
            <a:ext cx="3923970" cy="2304256"/>
          </a:xfrm>
          <a:ln>
            <a:solidFill>
              <a:schemeClr val="accent3"/>
            </a:solidFill>
          </a:ln>
        </p:spPr>
        <p:txBody>
          <a:bodyPr/>
          <a:lstStyle/>
          <a:p>
            <a:pPr>
              <a:buFont typeface="+mj-lt"/>
              <a:buAutoNum type="arabicPeriod" startAt="5"/>
            </a:pPr>
            <a:r>
              <a:rPr lang="fr-FR" sz="1400"/>
              <a:t>IA, Données et Robotique</a:t>
            </a:r>
            <a:br>
              <a:rPr lang="fr-FR" sz="1400"/>
            </a:br>
            <a:endParaRPr lang="fr-FR" sz="1400"/>
          </a:p>
          <a:p>
            <a:pPr>
              <a:buFont typeface="+mj-lt"/>
              <a:buAutoNum type="arabicPeriod" startAt="5"/>
            </a:pPr>
            <a:r>
              <a:rPr lang="fr-FR" sz="1400"/>
              <a:t>Robots </a:t>
            </a:r>
            <a:r>
              <a:rPr lang="fr-FR" sz="1400" err="1"/>
              <a:t>déployables</a:t>
            </a:r>
            <a:r>
              <a:rPr lang="fr-FR" sz="1400"/>
              <a:t> : robustes, sûrs, adaptatifs et fiables</a:t>
            </a:r>
          </a:p>
          <a:p>
            <a:pPr>
              <a:buFont typeface="+mj-lt"/>
              <a:buAutoNum type="arabicPeriod" startAt="5"/>
            </a:pPr>
            <a:r>
              <a:rPr lang="fr-FR" sz="1400"/>
              <a:t>Technologies Opérationnelles  Emergentes</a:t>
            </a:r>
            <a:br>
              <a:rPr lang="fr-FR" sz="1400"/>
            </a:br>
            <a:endParaRPr lang="fr-FR" sz="1400"/>
          </a:p>
          <a:p>
            <a:pPr>
              <a:buFont typeface="+mj-lt"/>
              <a:buAutoNum type="arabicPeriod" startAt="5"/>
            </a:pPr>
            <a:r>
              <a:rPr lang="fr-FR" sz="1400" err="1"/>
              <a:t>Flagship</a:t>
            </a:r>
            <a:r>
              <a:rPr lang="fr-FR" sz="1400"/>
              <a:t> sur les technologies </a:t>
            </a:r>
            <a:r>
              <a:rPr lang="fr-FR" sz="1400" u="sng"/>
              <a:t>Quantiques</a:t>
            </a:r>
            <a:endParaRPr lang="fr-FR" sz="1200" u="sng"/>
          </a:p>
          <a:p>
            <a:pPr>
              <a:buFont typeface="+mj-lt"/>
              <a:buAutoNum type="arabicPeriod" startAt="5"/>
            </a:pPr>
            <a:endParaRPr lang="fr-FR" sz="1200"/>
          </a:p>
        </p:txBody>
      </p:sp>
      <p:sp>
        <p:nvSpPr>
          <p:cNvPr id="9" name="Rectangle 8"/>
          <p:cNvSpPr/>
          <p:nvPr/>
        </p:nvSpPr>
        <p:spPr>
          <a:xfrm>
            <a:off x="3897271" y="205213"/>
            <a:ext cx="4886728" cy="461665"/>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2400" b="1" cap="none" spc="0">
                <a:ln/>
                <a:solidFill>
                  <a:schemeClr val="bg2">
                    <a:lumMod val="60000"/>
                    <a:lumOff val="40000"/>
                  </a:schemeClr>
                </a:solidFill>
                <a:effectLst/>
              </a:rPr>
              <a:t>Security &amp; </a:t>
            </a:r>
            <a:r>
              <a:rPr lang="fr-FR" sz="2400" b="1" cap="none" spc="0" err="1">
                <a:ln/>
                <a:solidFill>
                  <a:schemeClr val="bg2">
                    <a:lumMod val="60000"/>
                    <a:lumOff val="40000"/>
                  </a:schemeClr>
                </a:solidFill>
                <a:effectLst/>
              </a:rPr>
              <a:t>Privacy</a:t>
            </a:r>
            <a:r>
              <a:rPr lang="fr-FR" sz="2400" b="1" cap="none" spc="0">
                <a:ln/>
                <a:solidFill>
                  <a:schemeClr val="bg2">
                    <a:lumMod val="60000"/>
                    <a:lumOff val="40000"/>
                  </a:schemeClr>
                </a:solidFill>
                <a:effectLst/>
              </a:rPr>
              <a:t> by Design</a:t>
            </a:r>
            <a:endParaRPr lang="fr-FR" sz="5400" b="1" cap="none" spc="0">
              <a:ln/>
              <a:solidFill>
                <a:schemeClr val="bg2">
                  <a:lumMod val="60000"/>
                  <a:lumOff val="40000"/>
                </a:schemeClr>
              </a:solidFill>
              <a:effectLst/>
            </a:endParaRPr>
          </a:p>
        </p:txBody>
      </p:sp>
    </p:spTree>
    <p:extLst>
      <p:ext uri="{BB962C8B-B14F-4D97-AF65-F5344CB8AC3E}">
        <p14:creationId xmlns:p14="http://schemas.microsoft.com/office/powerpoint/2010/main" val="4240088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1131590"/>
            <a:ext cx="8424000" cy="576064"/>
          </a:xfrm>
          <a:ln>
            <a:solidFill>
              <a:schemeClr val="accent3"/>
            </a:solidFill>
          </a:ln>
        </p:spPr>
        <p:txBody>
          <a:bodyPr/>
          <a:lstStyle/>
          <a:p>
            <a:r>
              <a:rPr lang="fr-FR" sz="2400">
                <a:solidFill>
                  <a:srgbClr val="000091"/>
                </a:solidFill>
              </a:rPr>
              <a:t>Destination</a:t>
            </a:r>
            <a:r>
              <a:rPr lang="fr-FR">
                <a:solidFill>
                  <a:srgbClr val="000091"/>
                </a:solidFill>
              </a:rPr>
              <a:t> </a:t>
            </a:r>
            <a:r>
              <a:rPr lang="fr-FR" sz="2400">
                <a:solidFill>
                  <a:srgbClr val="000091"/>
                </a:solidFill>
              </a:rPr>
              <a:t>6 :	</a:t>
            </a:r>
            <a:r>
              <a:rPr lang="fr-FR" sz="2000">
                <a:solidFill>
                  <a:srgbClr val="000091"/>
                </a:solidFill>
              </a:rPr>
              <a:t>Développement éthique et centré sur l’humain</a:t>
            </a:r>
            <a:br>
              <a:rPr lang="fr-FR" sz="2000">
                <a:solidFill>
                  <a:srgbClr val="000091"/>
                </a:solidFill>
              </a:rPr>
            </a:br>
            <a:r>
              <a:rPr lang="fr-FR" sz="2000">
                <a:solidFill>
                  <a:srgbClr val="000091"/>
                </a:solidFill>
              </a:rPr>
              <a:t>			des technologies numériques et Industrielles</a:t>
            </a:r>
          </a:p>
        </p:txBody>
      </p:sp>
      <p:sp>
        <p:nvSpPr>
          <p:cNvPr id="10" name="Espace réservé du texte 9"/>
          <p:cNvSpPr>
            <a:spLocks noGrp="1"/>
          </p:cNvSpPr>
          <p:nvPr>
            <p:ph type="body" sz="quarter" idx="13"/>
          </p:nvPr>
        </p:nvSpPr>
        <p:spPr>
          <a:ln>
            <a:solidFill>
              <a:schemeClr val="accent3"/>
            </a:solidFill>
          </a:ln>
        </p:spPr>
        <p:txBody>
          <a:bodyPr/>
          <a:lstStyle/>
          <a:p>
            <a:r>
              <a:rPr lang="fr-FR"/>
              <a:t>Un leadership en IA basé sur la Confiance</a:t>
            </a:r>
            <a:endParaRPr lang="fr-FR">
              <a:solidFill>
                <a:schemeClr val="tx1"/>
              </a:solidFill>
            </a:endParaRPr>
          </a:p>
          <a:p>
            <a:pPr lvl="1"/>
            <a:r>
              <a:rPr lang="fr-FR"/>
              <a:t>Robustesse vérifiable, </a:t>
            </a:r>
            <a:br>
              <a:rPr lang="fr-FR"/>
            </a:br>
            <a:r>
              <a:rPr lang="fr-FR"/>
              <a:t>efficacité énergétique et </a:t>
            </a:r>
            <a:br>
              <a:rPr lang="fr-FR"/>
            </a:br>
            <a:r>
              <a:rPr lang="fr-FR"/>
              <a:t>transparence </a:t>
            </a:r>
            <a:br>
              <a:rPr lang="fr-FR"/>
            </a:br>
            <a:r>
              <a:rPr lang="fr-FR"/>
              <a:t>pour une IA digne de confiance</a:t>
            </a:r>
            <a:endParaRPr lang="fr-FR">
              <a:solidFill>
                <a:schemeClr val="tx1"/>
              </a:solidFill>
            </a:endParaRPr>
          </a:p>
          <a:p>
            <a:pPr lvl="1"/>
            <a:r>
              <a:rPr lang="fr-FR">
                <a:solidFill>
                  <a:schemeClr val="tx1"/>
                </a:solidFill>
              </a:rPr>
              <a:t>Sensibilisation, Normalisation, Adoption, Réseaux de centres d’excellence</a:t>
            </a:r>
          </a:p>
          <a:p>
            <a:pPr lvl="1"/>
            <a:r>
              <a:rPr lang="fr-FR"/>
              <a:t>Lutter contre les préjugés sexistes, raciaux et contre la désinformation</a:t>
            </a:r>
            <a:endParaRPr lang="fr-FR">
              <a:solidFill>
                <a:schemeClr val="tx1"/>
              </a:solidFill>
            </a:endParaRPr>
          </a:p>
          <a:p>
            <a:pPr lvl="1"/>
            <a:endParaRPr lang="fr-FR"/>
          </a:p>
        </p:txBody>
      </p:sp>
      <p:sp>
        <p:nvSpPr>
          <p:cNvPr id="11" name="Espace réservé du texte 10"/>
          <p:cNvSpPr>
            <a:spLocks noGrp="1"/>
          </p:cNvSpPr>
          <p:nvPr>
            <p:ph type="body" sz="quarter" idx="14"/>
          </p:nvPr>
        </p:nvSpPr>
        <p:spPr>
          <a:ln>
            <a:solidFill>
              <a:schemeClr val="accent3"/>
            </a:solidFill>
          </a:ln>
        </p:spPr>
        <p:txBody>
          <a:bodyPr/>
          <a:lstStyle/>
          <a:p>
            <a:pPr>
              <a:buFont typeface="+mj-lt"/>
              <a:buAutoNum type="arabicPeriod" startAt="2"/>
            </a:pPr>
            <a:r>
              <a:rPr lang="fr-FR"/>
              <a:t>Un Internet de Confiance</a:t>
            </a:r>
          </a:p>
          <a:p>
            <a:pPr lvl="1">
              <a:spcAft>
                <a:spcPts val="600"/>
              </a:spcAft>
            </a:pPr>
            <a:r>
              <a:rPr lang="fr-FR"/>
              <a:t>Confiance et souveraineté des données sur Internet</a:t>
            </a:r>
            <a:endParaRPr lang="fr-FR">
              <a:solidFill>
                <a:schemeClr val="tx1"/>
              </a:solidFill>
            </a:endParaRPr>
          </a:p>
          <a:p>
            <a:pPr lvl="1">
              <a:spcAft>
                <a:spcPts val="600"/>
              </a:spcAft>
            </a:pPr>
            <a:r>
              <a:rPr lang="fr-FR"/>
              <a:t>Recherche et découverte ouvertes et fiables </a:t>
            </a:r>
          </a:p>
          <a:p>
            <a:pPr lvl="1">
              <a:spcAft>
                <a:spcPts val="600"/>
              </a:spcAft>
            </a:pPr>
            <a:r>
              <a:rPr lang="fr-FR">
                <a:solidFill>
                  <a:schemeClr val="tx1"/>
                </a:solidFill>
              </a:rPr>
              <a:t>L’Internet nouvelle génération: création de communauté et rayonnement</a:t>
            </a:r>
          </a:p>
          <a:p>
            <a:pPr>
              <a:spcAft>
                <a:spcPts val="600"/>
              </a:spcAft>
              <a:buAutoNum type="arabicPeriod" startAt="2"/>
            </a:pPr>
            <a:r>
              <a:rPr lang="fr-FR"/>
              <a:t>Réalité étendue (XR)</a:t>
            </a:r>
          </a:p>
          <a:p>
            <a:pPr lvl="1">
              <a:spcAft>
                <a:spcPts val="600"/>
              </a:spcAft>
            </a:pPr>
            <a:r>
              <a:rPr lang="fr-FR">
                <a:solidFill>
                  <a:schemeClr val="tx1"/>
                </a:solidFill>
              </a:rPr>
              <a:t>Modélisation utilisateur/machine, </a:t>
            </a:r>
            <a:r>
              <a:rPr lang="fr-FR" err="1">
                <a:solidFill>
                  <a:schemeClr val="tx1"/>
                </a:solidFill>
              </a:rPr>
              <a:t>Haptique</a:t>
            </a:r>
            <a:r>
              <a:rPr lang="fr-FR">
                <a:solidFill>
                  <a:schemeClr val="tx1"/>
                </a:solidFill>
              </a:rPr>
              <a:t>, </a:t>
            </a:r>
            <a:r>
              <a:rPr lang="fr-FR" err="1">
                <a:solidFill>
                  <a:schemeClr val="tx1"/>
                </a:solidFill>
              </a:rPr>
              <a:t>Téléprésence</a:t>
            </a:r>
            <a:r>
              <a:rPr lang="fr-FR">
                <a:solidFill>
                  <a:schemeClr val="tx1"/>
                </a:solidFill>
              </a:rPr>
              <a:t> collaborative</a:t>
            </a:r>
          </a:p>
          <a:p>
            <a:pPr lvl="1">
              <a:spcAft>
                <a:spcPts val="600"/>
              </a:spcAft>
            </a:pPr>
            <a:r>
              <a:rPr lang="fr-FR">
                <a:solidFill>
                  <a:schemeClr val="tx1"/>
                </a:solidFill>
              </a:rPr>
              <a:t>Ethique et impact sociétal</a:t>
            </a:r>
          </a:p>
        </p:txBody>
      </p:sp>
      <p:sp>
        <p:nvSpPr>
          <p:cNvPr id="19" name="Espace réservé du texte 18"/>
          <p:cNvSpPr>
            <a:spLocks noGrp="1"/>
          </p:cNvSpPr>
          <p:nvPr>
            <p:ph type="body" sz="quarter" idx="15"/>
          </p:nvPr>
        </p:nvSpPr>
        <p:spPr>
          <a:ln>
            <a:solidFill>
              <a:schemeClr val="accent3"/>
            </a:solidFill>
          </a:ln>
        </p:spPr>
        <p:txBody>
          <a:bodyPr/>
          <a:lstStyle/>
          <a:p>
            <a:pPr>
              <a:buFont typeface="+mj-lt"/>
              <a:buAutoNum type="arabicPeriod" startAt="4"/>
            </a:pPr>
            <a:r>
              <a:rPr lang="fr-FR"/>
              <a:t>Approches systémiques pour tirer le meilleur parti des technologies dans la société et l'industrie</a:t>
            </a:r>
          </a:p>
          <a:p>
            <a:pPr lvl="1"/>
            <a:r>
              <a:rPr lang="fr-FR"/>
              <a:t>Sensibilisation à la gestion de la propriété intellectuelle, Normalisation, Tests demandés par les communautés, échange de connaissances entre l'industrie et les académiques, PCN (CSA)</a:t>
            </a:r>
            <a:endParaRPr lang="fr-FR">
              <a:solidFill>
                <a:schemeClr val="tx1"/>
              </a:solidFill>
            </a:endParaRPr>
          </a:p>
          <a:p>
            <a:pPr lvl="1"/>
            <a:r>
              <a:rPr lang="fr-FR"/>
              <a:t>Expériences d'utilisation et conception axées sur l'art</a:t>
            </a:r>
            <a:endParaRPr lang="fr-FR">
              <a:solidFill>
                <a:schemeClr val="tx1"/>
              </a:solidFill>
            </a:endParaRPr>
          </a:p>
        </p:txBody>
      </p:sp>
      <p:cxnSp>
        <p:nvCxnSpPr>
          <p:cNvPr id="4" name="Connecteur droit avec flèche 3"/>
          <p:cNvCxnSpPr/>
          <p:nvPr/>
        </p:nvCxnSpPr>
        <p:spPr>
          <a:xfrm flipV="1">
            <a:off x="179978" y="2355726"/>
            <a:ext cx="359574" cy="432048"/>
          </a:xfrm>
          <a:prstGeom prst="straightConnector1">
            <a:avLst/>
          </a:prstGeom>
          <a:ln w="38100">
            <a:solidFill>
              <a:srgbClr val="F5DC3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203848" y="4227934"/>
            <a:ext cx="576064" cy="144016"/>
          </a:xfrm>
          <a:prstGeom prst="straightConnector1">
            <a:avLst/>
          </a:prstGeom>
          <a:ln w="38100">
            <a:solidFill>
              <a:srgbClr val="F5DC3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5674728" y="1041726"/>
            <a:ext cx="481448" cy="165438"/>
          </a:xfrm>
          <a:prstGeom prst="straightConnector1">
            <a:avLst/>
          </a:prstGeom>
          <a:ln w="38100">
            <a:solidFill>
              <a:srgbClr val="F5DC3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8100392" y="1023579"/>
            <a:ext cx="481448" cy="165438"/>
          </a:xfrm>
          <a:prstGeom prst="straightConnector1">
            <a:avLst/>
          </a:prstGeom>
          <a:ln w="38100">
            <a:solidFill>
              <a:srgbClr val="F5DC32"/>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97271" y="205213"/>
            <a:ext cx="4886728" cy="461665"/>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2400" b="1" cap="none" spc="0">
                <a:ln/>
                <a:solidFill>
                  <a:schemeClr val="bg2">
                    <a:lumMod val="60000"/>
                    <a:lumOff val="40000"/>
                  </a:schemeClr>
                </a:solidFill>
                <a:effectLst/>
              </a:rPr>
              <a:t>Security &amp; </a:t>
            </a:r>
            <a:r>
              <a:rPr lang="fr-FR" sz="2400" b="1" cap="none" spc="0" err="1">
                <a:ln/>
                <a:solidFill>
                  <a:schemeClr val="bg2">
                    <a:lumMod val="60000"/>
                    <a:lumOff val="40000"/>
                  </a:schemeClr>
                </a:solidFill>
                <a:effectLst/>
              </a:rPr>
              <a:t>Privacy</a:t>
            </a:r>
            <a:r>
              <a:rPr lang="fr-FR" sz="2400" b="1" cap="none" spc="0">
                <a:ln/>
                <a:solidFill>
                  <a:schemeClr val="bg2">
                    <a:lumMod val="60000"/>
                    <a:lumOff val="40000"/>
                  </a:schemeClr>
                </a:solidFill>
                <a:effectLst/>
              </a:rPr>
              <a:t> by Design</a:t>
            </a:r>
            <a:endParaRPr lang="fr-FR" sz="5400" b="1" cap="none" spc="0">
              <a:ln/>
              <a:solidFill>
                <a:schemeClr val="bg2">
                  <a:lumMod val="60000"/>
                  <a:lumOff val="40000"/>
                </a:schemeClr>
              </a:solidFill>
              <a:effectLst/>
            </a:endParaRPr>
          </a:p>
        </p:txBody>
      </p:sp>
      <p:cxnSp>
        <p:nvCxnSpPr>
          <p:cNvPr id="21" name="Connecteur droit avec flèche 20"/>
          <p:cNvCxnSpPr/>
          <p:nvPr/>
        </p:nvCxnSpPr>
        <p:spPr>
          <a:xfrm flipH="1">
            <a:off x="5149095" y="2067694"/>
            <a:ext cx="926702" cy="0"/>
          </a:xfrm>
          <a:prstGeom prst="straightConnector1">
            <a:avLst/>
          </a:prstGeom>
          <a:ln w="38100">
            <a:solidFill>
              <a:srgbClr val="F5DC3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flipV="1">
            <a:off x="4932040" y="2571750"/>
            <a:ext cx="1072312" cy="144016"/>
          </a:xfrm>
          <a:prstGeom prst="straightConnector1">
            <a:avLst/>
          </a:prstGeom>
          <a:ln w="38100">
            <a:solidFill>
              <a:srgbClr val="F5DC3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54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Espace réservé du texte 3"/>
          <p:cNvSpPr txBox="1">
            <a:spLocks noGrp="1"/>
          </p:cNvSpPr>
          <p:nvPr>
            <p:ph type="body" sz="quarter" idx="1"/>
          </p:nvPr>
        </p:nvSpPr>
        <p:spPr>
          <a:xfrm>
            <a:off x="3563887" y="323998"/>
            <a:ext cx="5220114" cy="360003"/>
          </a:xfrm>
          <a:prstGeom prst="rect">
            <a:avLst/>
          </a:prstGeom>
        </p:spPr>
        <p:txBody>
          <a:bodyPr/>
          <a:lstStyle>
            <a:lvl1pPr algn="r">
              <a:spcBef>
                <a:spcPts val="0"/>
              </a:spcBef>
              <a:defRPr sz="1800" b="1"/>
            </a:lvl1pPr>
          </a:lstStyle>
          <a:p>
            <a:r>
              <a:t>Contexte</a:t>
            </a:r>
          </a:p>
        </p:txBody>
      </p:sp>
      <p:sp>
        <p:nvSpPr>
          <p:cNvPr id="555" name="Espace réservé du numéro de diapositive 4"/>
          <p:cNvSpPr txBox="1">
            <a:spLocks noGrp="1"/>
          </p:cNvSpPr>
          <p:nvPr>
            <p:ph type="sldNum" sz="quarter" idx="4294967295"/>
          </p:nvPr>
        </p:nvSpPr>
        <p:spPr>
          <a:xfrm>
            <a:off x="8436175" y="4793698"/>
            <a:ext cx="330159" cy="31339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4</a:t>
            </a:fld>
            <a:endParaRPr/>
          </a:p>
        </p:txBody>
      </p:sp>
      <p:sp>
        <p:nvSpPr>
          <p:cNvPr id="557" name="Espace réservé du contenu 2"/>
          <p:cNvSpPr txBox="1"/>
          <p:nvPr/>
        </p:nvSpPr>
        <p:spPr>
          <a:xfrm>
            <a:off x="342336" y="1734782"/>
            <a:ext cx="8424000" cy="1892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spAutoFit/>
          </a:bodyPr>
          <a:lstStyle/>
          <a:p>
            <a:pPr>
              <a:spcBef>
                <a:spcPts val="500"/>
              </a:spcBef>
              <a:defRPr sz="1400" b="1">
                <a:solidFill>
                  <a:srgbClr val="000091"/>
                </a:solidFill>
                <a:latin typeface="+mj-lt"/>
                <a:ea typeface="+mj-ea"/>
                <a:cs typeface="+mj-cs"/>
                <a:sym typeface="Arial"/>
              </a:defRPr>
            </a:pPr>
            <a:endParaRPr lang="en-US" sz="1400" b="1"/>
          </a:p>
          <a:p>
            <a:pPr>
              <a:spcBef>
                <a:spcPts val="500"/>
              </a:spcBef>
              <a:defRPr sz="1400" b="1">
                <a:solidFill>
                  <a:srgbClr val="000091"/>
                </a:solidFill>
                <a:latin typeface="+mj-lt"/>
                <a:ea typeface="+mj-ea"/>
                <a:cs typeface="+mj-cs"/>
                <a:sym typeface="Arial"/>
              </a:defRPr>
            </a:pPr>
            <a:r>
              <a:rPr lang="en-US" err="1"/>
              <a:t>Représentant</a:t>
            </a:r>
            <a:r>
              <a:rPr lang="en-US"/>
              <a:t> au </a:t>
            </a:r>
            <a:r>
              <a:rPr lang="en-US" err="1"/>
              <a:t>comité</a:t>
            </a:r>
            <a:r>
              <a:rPr lang="en-US"/>
              <a:t> de </a:t>
            </a:r>
            <a:r>
              <a:rPr lang="en-US" err="1"/>
              <a:t>programme</a:t>
            </a:r>
            <a:r>
              <a:t> : Géraud Canet</a:t>
            </a:r>
          </a:p>
          <a:p>
            <a:pPr>
              <a:spcBef>
                <a:spcPts val="500"/>
              </a:spcBef>
              <a:defRPr sz="1400" b="1">
                <a:solidFill>
                  <a:srgbClr val="000091"/>
                </a:solidFill>
                <a:latin typeface="+mj-lt"/>
                <a:ea typeface="+mj-ea"/>
                <a:cs typeface="+mj-cs"/>
                <a:sym typeface="Arial"/>
              </a:defRPr>
            </a:pPr>
            <a:endParaRPr/>
          </a:p>
          <a:p>
            <a:pPr>
              <a:spcBef>
                <a:spcPts val="500"/>
              </a:spcBef>
              <a:defRPr sz="1400" b="1">
                <a:solidFill>
                  <a:srgbClr val="000091"/>
                </a:solidFill>
                <a:latin typeface="+mj-lt"/>
                <a:ea typeface="+mj-ea"/>
                <a:cs typeface="+mj-cs"/>
                <a:sym typeface="Arial"/>
              </a:defRPr>
            </a:pPr>
            <a:endParaRPr lang="en-US"/>
          </a:p>
          <a:p>
            <a:pPr>
              <a:spcBef>
                <a:spcPts val="500"/>
              </a:spcBef>
              <a:defRPr sz="1400" b="1">
                <a:solidFill>
                  <a:srgbClr val="000091"/>
                </a:solidFill>
                <a:latin typeface="+mj-lt"/>
                <a:ea typeface="+mj-ea"/>
                <a:cs typeface="+mj-cs"/>
                <a:sym typeface="Arial"/>
              </a:defRPr>
            </a:pPr>
            <a:r>
              <a:rPr err="1"/>
              <a:t>Membres</a:t>
            </a:r>
            <a:r>
              <a:t> </a:t>
            </a:r>
            <a:r>
              <a:rPr lang="en-US"/>
              <a:t>du Point de contact national </a:t>
            </a:r>
            <a:r>
              <a:t>:</a:t>
            </a:r>
            <a:r>
              <a:rPr lang="en-US"/>
              <a:t>  </a:t>
            </a:r>
          </a:p>
          <a:p>
            <a:pPr>
              <a:spcBef>
                <a:spcPts val="500"/>
              </a:spcBef>
              <a:defRPr sz="1400" b="1">
                <a:solidFill>
                  <a:srgbClr val="000091"/>
                </a:solidFill>
                <a:latin typeface="+mj-lt"/>
                <a:ea typeface="+mj-ea"/>
                <a:cs typeface="+mj-cs"/>
                <a:sym typeface="Arial"/>
              </a:defRPr>
            </a:pPr>
            <a:r>
              <a:t>Isabelle </a:t>
            </a:r>
            <a:r>
              <a:rPr lang="en-US"/>
              <a:t>De</a:t>
            </a:r>
            <a:r>
              <a:t> Sutter</a:t>
            </a:r>
          </a:p>
          <a:p>
            <a:pPr>
              <a:spcBef>
                <a:spcPts val="500"/>
              </a:spcBef>
              <a:defRPr sz="1400" b="1">
                <a:solidFill>
                  <a:srgbClr val="000091"/>
                </a:solidFill>
                <a:latin typeface="+mj-lt"/>
                <a:ea typeface="+mj-ea"/>
                <a:cs typeface="+mj-cs"/>
                <a:sym typeface="Arial"/>
              </a:defRPr>
            </a:pPr>
            <a:r>
              <a:t>Frédéric </a:t>
            </a:r>
            <a:r>
              <a:rPr err="1"/>
              <a:t>Perlant</a:t>
            </a:r>
            <a:endParaRPr/>
          </a:p>
        </p:txBody>
      </p:sp>
      <p:pic>
        <p:nvPicPr>
          <p:cNvPr id="2" name="Picture 2">
            <a:extLst>
              <a:ext uri="{FF2B5EF4-FFF2-40B4-BE49-F238E27FC236}">
                <a16:creationId xmlns:a16="http://schemas.microsoft.com/office/drawing/2014/main" id="{36C70168-3DD6-4CEC-A5C1-02D6351DFEA2}"/>
              </a:ext>
            </a:extLst>
          </p:cNvPr>
          <p:cNvPicPr>
            <a:picLocks noChangeAspect="1"/>
          </p:cNvPicPr>
          <p:nvPr/>
        </p:nvPicPr>
        <p:blipFill>
          <a:blip r:embed="rId3"/>
          <a:stretch>
            <a:fillRect/>
          </a:stretch>
        </p:blipFill>
        <p:spPr>
          <a:xfrm>
            <a:off x="5410260" y="1163695"/>
            <a:ext cx="938769" cy="1145573"/>
          </a:xfrm>
          <a:prstGeom prst="rect">
            <a:avLst/>
          </a:prstGeom>
          <a:ln>
            <a:noFill/>
          </a:ln>
        </p:spPr>
      </p:pic>
      <p:pic>
        <p:nvPicPr>
          <p:cNvPr id="8" name="Frideric_328.jpg" descr="Frideric_328.jpg">
            <a:extLst>
              <a:ext uri="{FF2B5EF4-FFF2-40B4-BE49-F238E27FC236}">
                <a16:creationId xmlns:a16="http://schemas.microsoft.com/office/drawing/2014/main" id="{6E6B609E-8661-4CDD-B380-F79C6D8F9E08}"/>
              </a:ext>
            </a:extLst>
          </p:cNvPr>
          <p:cNvPicPr>
            <a:picLocks noChangeAspect="1"/>
          </p:cNvPicPr>
          <p:nvPr/>
        </p:nvPicPr>
        <p:blipFill>
          <a:blip r:embed="rId4"/>
          <a:srcRect l="23688" t="5322" r="23688" b="50924"/>
          <a:stretch>
            <a:fillRect/>
          </a:stretch>
        </p:blipFill>
        <p:spPr>
          <a:xfrm>
            <a:off x="5055964" y="2944111"/>
            <a:ext cx="907474" cy="1090108"/>
          </a:xfrm>
          <a:prstGeom prst="rect">
            <a:avLst/>
          </a:prstGeom>
          <a:ln w="12700">
            <a:miter lim="400000"/>
          </a:ln>
        </p:spPr>
      </p:pic>
      <p:sp>
        <p:nvSpPr>
          <p:cNvPr id="3" name="Rectangle 2">
            <a:extLst>
              <a:ext uri="{FF2B5EF4-FFF2-40B4-BE49-F238E27FC236}">
                <a16:creationId xmlns:a16="http://schemas.microsoft.com/office/drawing/2014/main" id="{FA2CD5B5-3AE4-4033-912B-E93B38F19C03}"/>
              </a:ext>
            </a:extLst>
          </p:cNvPr>
          <p:cNvSpPr/>
          <p:nvPr/>
        </p:nvSpPr>
        <p:spPr>
          <a:xfrm>
            <a:off x="5058228" y="4033373"/>
            <a:ext cx="909863" cy="400105"/>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hangingPunct="0"/>
            <a:r>
              <a:rPr lang="en-US" sz="1000">
                <a:solidFill>
                  <a:srgbClr val="000000"/>
                </a:solidFill>
              </a:rPr>
              <a:t>Frédéric </a:t>
            </a:r>
            <a:r>
              <a:rPr lang="en-US" sz="1000" err="1">
                <a:solidFill>
                  <a:srgbClr val="000000"/>
                </a:solidFill>
              </a:rPr>
              <a:t>Perlant</a:t>
            </a:r>
            <a:endParaRPr lang="en-US" sz="1000" b="0" i="0" u="none" strike="noStrike" cap="none" spc="0" normalizeH="0" baseline="0">
              <a:ln>
                <a:noFill/>
              </a:ln>
              <a:solidFill>
                <a:srgbClr val="000000"/>
              </a:solidFill>
              <a:effectLst/>
              <a:uFillTx/>
              <a:latin typeface="+mn-lt"/>
              <a:ea typeface="+mn-ea"/>
              <a:cs typeface="+mn-cs"/>
            </a:endParaRPr>
          </a:p>
        </p:txBody>
      </p:sp>
      <p:sp>
        <p:nvSpPr>
          <p:cNvPr id="12" name="Rectangle 11">
            <a:extLst>
              <a:ext uri="{FF2B5EF4-FFF2-40B4-BE49-F238E27FC236}">
                <a16:creationId xmlns:a16="http://schemas.microsoft.com/office/drawing/2014/main" id="{072CC565-14CF-4CE9-A15E-1AFB15116BA2}"/>
              </a:ext>
            </a:extLst>
          </p:cNvPr>
          <p:cNvSpPr/>
          <p:nvPr/>
        </p:nvSpPr>
        <p:spPr>
          <a:xfrm>
            <a:off x="5409572" y="2325235"/>
            <a:ext cx="937077" cy="246217"/>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hangingPunct="0"/>
            <a:r>
              <a:rPr lang="en-US" sz="1000">
                <a:solidFill>
                  <a:srgbClr val="000000"/>
                </a:solidFill>
              </a:rPr>
              <a:t>Géraud Canet</a:t>
            </a:r>
            <a:endParaRPr lang="en-US"/>
          </a:p>
        </p:txBody>
      </p:sp>
      <p:pic>
        <p:nvPicPr>
          <p:cNvPr id="4" name="Picture 4">
            <a:extLst>
              <a:ext uri="{FF2B5EF4-FFF2-40B4-BE49-F238E27FC236}">
                <a16:creationId xmlns:a16="http://schemas.microsoft.com/office/drawing/2014/main" id="{583CEAD6-0E05-4D08-8761-61C8577D9609}"/>
              </a:ext>
            </a:extLst>
          </p:cNvPr>
          <p:cNvPicPr>
            <a:picLocks noChangeAspect="1"/>
          </p:cNvPicPr>
          <p:nvPr/>
        </p:nvPicPr>
        <p:blipFill>
          <a:blip r:embed="rId5"/>
          <a:stretch>
            <a:fillRect/>
          </a:stretch>
        </p:blipFill>
        <p:spPr>
          <a:xfrm>
            <a:off x="4054354" y="2943225"/>
            <a:ext cx="1000125" cy="1085850"/>
          </a:xfrm>
          <a:prstGeom prst="rect">
            <a:avLst/>
          </a:prstGeom>
        </p:spPr>
      </p:pic>
      <p:sp>
        <p:nvSpPr>
          <p:cNvPr id="14" name="Rectangle 13">
            <a:extLst>
              <a:ext uri="{FF2B5EF4-FFF2-40B4-BE49-F238E27FC236}">
                <a16:creationId xmlns:a16="http://schemas.microsoft.com/office/drawing/2014/main" id="{5A697D9F-D76C-464C-939E-2DA2894D3540}"/>
              </a:ext>
            </a:extLst>
          </p:cNvPr>
          <p:cNvSpPr/>
          <p:nvPr/>
        </p:nvSpPr>
        <p:spPr>
          <a:xfrm>
            <a:off x="4053393" y="4031243"/>
            <a:ext cx="996041" cy="400105"/>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hangingPunct="0"/>
            <a:r>
              <a:rPr lang="en-US" sz="1000">
                <a:solidFill>
                  <a:srgbClr val="000000"/>
                </a:solidFill>
              </a:rPr>
              <a:t>Isabelle </a:t>
            </a:r>
            <a:endParaRPr lang="en-US"/>
          </a:p>
          <a:p>
            <a:pPr algn="ctr"/>
            <a:r>
              <a:rPr lang="en-US" sz="1000">
                <a:solidFill>
                  <a:srgbClr val="000000"/>
                </a:solidFill>
              </a:rPr>
              <a:t>de Sutter</a:t>
            </a:r>
            <a:endParaRPr lang="en-US"/>
          </a:p>
        </p:txBody>
      </p:sp>
    </p:spTree>
    <p:extLst>
      <p:ext uri="{BB962C8B-B14F-4D97-AF65-F5344CB8AC3E}">
        <p14:creationId xmlns:p14="http://schemas.microsoft.com/office/powerpoint/2010/main" val="204280221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6660" y="311145"/>
            <a:ext cx="4877435" cy="502760"/>
          </a:xfrm>
        </p:spPr>
        <p:txBody>
          <a:bodyPr>
            <a:normAutofit fontScale="90000"/>
          </a:bodyPr>
          <a:lstStyle/>
          <a:p>
            <a:pPr algn="l"/>
            <a:r>
              <a:rPr lang="fr-FR"/>
              <a:t>Prochains rendez-vous :</a:t>
            </a:r>
            <a:br>
              <a:rPr lang="fr-FR"/>
            </a:br>
            <a:endParaRPr lang="fr-FR"/>
          </a:p>
        </p:txBody>
      </p:sp>
      <p:sp>
        <p:nvSpPr>
          <p:cNvPr id="7" name="Espace réservé du numéro de diapositive 6"/>
          <p:cNvSpPr>
            <a:spLocks noGrp="1"/>
          </p:cNvSpPr>
          <p:nvPr>
            <p:ph type="sldNum" idx="12"/>
          </p:nvPr>
        </p:nvSpPr>
        <p:spPr/>
        <p:txBody>
          <a:bodyPr/>
          <a:lstStyle/>
          <a:p>
            <a:fld id="{00000000-1234-1234-1234-123412341234}" type="slidenum">
              <a:rPr lang="fr-FR" smtClean="0"/>
              <a:pPr/>
              <a:t>40</a:t>
            </a:fld>
            <a:endParaRPr lang="fr-FR"/>
          </a:p>
        </p:txBody>
      </p:sp>
      <p:sp>
        <p:nvSpPr>
          <p:cNvPr id="6" name="Rectangle 5"/>
          <p:cNvSpPr/>
          <p:nvPr/>
        </p:nvSpPr>
        <p:spPr>
          <a:xfrm>
            <a:off x="385854" y="997145"/>
            <a:ext cx="8564315" cy="3939540"/>
          </a:xfrm>
          <a:prstGeom prst="rect">
            <a:avLst/>
          </a:prstGeom>
        </p:spPr>
        <p:txBody>
          <a:bodyPr wrap="square" lIns="91440" tIns="45720" rIns="91440" bIns="45720" anchor="t">
            <a:spAutoFit/>
          </a:bodyPr>
          <a:lstStyle/>
          <a:p>
            <a:r>
              <a:rPr lang="fr-FR">
                <a:solidFill>
                  <a:schemeClr val="tx2"/>
                </a:solidFill>
              </a:rPr>
              <a:t>Participez aux journées d’information européennes dédiées </a:t>
            </a:r>
          </a:p>
          <a:p>
            <a:r>
              <a:rPr lang="fr-FR" sz="2000" b="1">
                <a:solidFill>
                  <a:schemeClr val="tx2"/>
                </a:solidFill>
              </a:rPr>
              <a:t>Sécurité Civile pour la Société (CL3), </a:t>
            </a:r>
            <a:r>
              <a:rPr lang="fr-FR">
                <a:solidFill>
                  <a:schemeClr val="tx2"/>
                </a:solidFill>
              </a:rPr>
              <a:t>2 événements (sessions en anglais) :</a:t>
            </a:r>
          </a:p>
          <a:p>
            <a:pPr marL="742950" lvl="1" indent="-285750">
              <a:buFont typeface="Wingdings" panose="05000000000000000000" pitchFamily="2" charset="2"/>
              <a:buChar char="Ø"/>
            </a:pPr>
            <a:r>
              <a:rPr lang="fr-FR" b="1">
                <a:solidFill>
                  <a:schemeClr val="tx2"/>
                </a:solidFill>
              </a:rPr>
              <a:t>L’</a:t>
            </a:r>
            <a:r>
              <a:rPr lang="fr-FR" b="1" err="1">
                <a:solidFill>
                  <a:schemeClr val="tx2"/>
                </a:solidFill>
              </a:rPr>
              <a:t>Infoday</a:t>
            </a:r>
            <a:r>
              <a:rPr lang="fr-FR" b="1">
                <a:solidFill>
                  <a:schemeClr val="tx2"/>
                </a:solidFill>
              </a:rPr>
              <a:t> Sécurité Civile </a:t>
            </a:r>
            <a:r>
              <a:rPr lang="fr-FR">
                <a:solidFill>
                  <a:schemeClr val="tx2"/>
                </a:solidFill>
              </a:rPr>
              <a:t>pour la société le 30 juin</a:t>
            </a:r>
          </a:p>
          <a:p>
            <a:pPr marL="742950" lvl="1" indent="-285750">
              <a:buFont typeface="Wingdings" panose="05000000000000000000" pitchFamily="2" charset="2"/>
              <a:buChar char="Ø"/>
            </a:pPr>
            <a:r>
              <a:rPr lang="fr-FR">
                <a:solidFill>
                  <a:schemeClr val="tx2"/>
                </a:solidFill>
              </a:rPr>
              <a:t>l’</a:t>
            </a:r>
            <a:r>
              <a:rPr lang="fr-FR" b="1">
                <a:solidFill>
                  <a:schemeClr val="tx2"/>
                </a:solidFill>
              </a:rPr>
              <a:t>événement “</a:t>
            </a:r>
            <a:r>
              <a:rPr lang="fr-FR" b="1" err="1">
                <a:solidFill>
                  <a:schemeClr val="tx2"/>
                </a:solidFill>
              </a:rPr>
              <a:t>Brokerage</a:t>
            </a:r>
            <a:r>
              <a:rPr lang="fr-FR" b="1">
                <a:solidFill>
                  <a:schemeClr val="tx2"/>
                </a:solidFill>
              </a:rPr>
              <a:t> </a:t>
            </a:r>
            <a:r>
              <a:rPr lang="fr-FR" b="1" err="1">
                <a:solidFill>
                  <a:schemeClr val="tx2"/>
                </a:solidFill>
              </a:rPr>
              <a:t>event</a:t>
            </a:r>
            <a:r>
              <a:rPr lang="fr-FR" b="1">
                <a:solidFill>
                  <a:schemeClr val="tx2"/>
                </a:solidFill>
              </a:rPr>
              <a:t>” </a:t>
            </a:r>
            <a:r>
              <a:rPr lang="fr-FR">
                <a:solidFill>
                  <a:schemeClr val="tx2"/>
                </a:solidFill>
              </a:rPr>
              <a:t>le 1</a:t>
            </a:r>
            <a:r>
              <a:rPr lang="fr-FR" baseline="30000">
                <a:solidFill>
                  <a:schemeClr val="tx2"/>
                </a:solidFill>
              </a:rPr>
              <a:t>er</a:t>
            </a:r>
            <a:r>
              <a:rPr lang="fr-FR">
                <a:solidFill>
                  <a:schemeClr val="tx2"/>
                </a:solidFill>
              </a:rPr>
              <a:t> juillet</a:t>
            </a:r>
          </a:p>
          <a:p>
            <a:pPr marL="742950" lvl="1" indent="-285750">
              <a:buFont typeface="Wingdings" panose="05000000000000000000" pitchFamily="2" charset="2"/>
              <a:buChar char="Ø"/>
            </a:pPr>
            <a:r>
              <a:rPr lang="fr-FR" b="1">
                <a:solidFill>
                  <a:schemeClr val="tx2"/>
                </a:solidFill>
                <a:hlinkClick r:id="rId2"/>
              </a:rPr>
              <a:t>Pour s’</a:t>
            </a:r>
            <a:r>
              <a:rPr lang="fr-FR" b="1" err="1">
                <a:solidFill>
                  <a:schemeClr val="tx2"/>
                </a:solidFill>
                <a:hlinkClick r:id="rId2"/>
              </a:rPr>
              <a:t>incrire</a:t>
            </a:r>
            <a:endParaRPr lang="fr-FR">
              <a:solidFill>
                <a:schemeClr val="tx2"/>
              </a:solidFill>
            </a:endParaRPr>
          </a:p>
          <a:p>
            <a:pPr lvl="1"/>
            <a:endParaRPr lang="fr-FR">
              <a:solidFill>
                <a:schemeClr val="tx2"/>
              </a:solidFill>
            </a:endParaRPr>
          </a:p>
          <a:p>
            <a:pPr marL="742950" lvl="1" indent="-285750">
              <a:buFont typeface="Wingdings" panose="05000000000000000000" pitchFamily="2" charset="2"/>
              <a:buChar char="Ø"/>
            </a:pPr>
            <a:r>
              <a:rPr lang="fr-FR" b="1">
                <a:solidFill>
                  <a:schemeClr val="tx2"/>
                </a:solidFill>
              </a:rPr>
              <a:t>Décryptez le Cluster 3 sécurité pour la Société Civile avec le PCN Sécurité/MESRI avec « Pitch » ouvert aux participants de cette session :</a:t>
            </a:r>
          </a:p>
          <a:p>
            <a:pPr marL="1200150" lvl="2" indent="-285750">
              <a:buFont typeface="Wingdings" panose="05000000000000000000" pitchFamily="2" charset="2"/>
              <a:buChar char="Ø"/>
            </a:pPr>
            <a:r>
              <a:rPr lang="fr-FR" b="1">
                <a:solidFill>
                  <a:schemeClr val="tx2"/>
                </a:solidFill>
              </a:rPr>
              <a:t>Sécurité : le 6 juillet, 10h-12h</a:t>
            </a:r>
            <a:r>
              <a:rPr lang="fr-FR">
                <a:solidFill>
                  <a:schemeClr val="tx2"/>
                </a:solidFill>
              </a:rPr>
              <a:t> : </a:t>
            </a:r>
            <a:r>
              <a:rPr lang="fr-FR">
                <a:solidFill>
                  <a:schemeClr val="tx2"/>
                </a:solidFill>
                <a:hlinkClick r:id="rId3"/>
              </a:rPr>
              <a:t>informations et inscription</a:t>
            </a:r>
            <a:endParaRPr lang="fr-FR">
              <a:solidFill>
                <a:schemeClr val="tx2"/>
              </a:solidFill>
            </a:endParaRPr>
          </a:p>
          <a:p>
            <a:pPr marL="1200150" lvl="2" indent="-285750">
              <a:buFont typeface="Wingdings" panose="05000000000000000000" pitchFamily="2" charset="2"/>
              <a:buChar char="Ø"/>
            </a:pPr>
            <a:r>
              <a:rPr lang="fr-FR" b="1" err="1">
                <a:solidFill>
                  <a:schemeClr val="tx2"/>
                </a:solidFill>
              </a:rPr>
              <a:t>Cybersécurité</a:t>
            </a:r>
            <a:r>
              <a:rPr lang="fr-FR" b="1">
                <a:solidFill>
                  <a:schemeClr val="tx2"/>
                </a:solidFill>
              </a:rPr>
              <a:t> : le 9 juillet, 10h-12h</a:t>
            </a:r>
            <a:r>
              <a:rPr lang="fr-FR">
                <a:solidFill>
                  <a:schemeClr val="tx2"/>
                </a:solidFill>
              </a:rPr>
              <a:t> : </a:t>
            </a:r>
            <a:r>
              <a:rPr lang="fr-FR">
                <a:solidFill>
                  <a:schemeClr val="tx2"/>
                </a:solidFill>
                <a:hlinkClick r:id="rId4"/>
              </a:rPr>
              <a:t>informations et inscription</a:t>
            </a:r>
            <a:endParaRPr lang="fr-FR">
              <a:solidFill>
                <a:schemeClr val="tx2"/>
              </a:solidFill>
            </a:endParaRPr>
          </a:p>
          <a:p>
            <a:pPr marL="1200150" lvl="2" indent="-285750">
              <a:buFont typeface="Wingdings" panose="05000000000000000000" pitchFamily="2" charset="2"/>
              <a:buChar char="Ø"/>
            </a:pPr>
            <a:endParaRPr lang="fr-FR" b="1">
              <a:solidFill>
                <a:schemeClr val="tx2"/>
              </a:solidFill>
            </a:endParaRPr>
          </a:p>
          <a:p>
            <a:pPr lvl="1"/>
            <a:r>
              <a:rPr lang="fr-FR" sz="1400" i="1">
                <a:solidFill>
                  <a:schemeClr val="tx2"/>
                </a:solidFill>
              </a:rPr>
              <a:t>Le 1er juillet, retrouver aussi les premiers appels à propositions à </a:t>
            </a:r>
            <a:r>
              <a:rPr lang="fr-FR" sz="1400" b="1" i="1">
                <a:solidFill>
                  <a:schemeClr val="tx2"/>
                </a:solidFill>
              </a:rPr>
              <a:t>compter du 22 juin</a:t>
            </a:r>
            <a:r>
              <a:rPr lang="fr-FR" sz="1400" i="1">
                <a:solidFill>
                  <a:schemeClr val="tx2"/>
                </a:solidFill>
              </a:rPr>
              <a:t> sur le site </a:t>
            </a:r>
            <a:r>
              <a:rPr lang="fr-FR" sz="1400" i="1" err="1">
                <a:solidFill>
                  <a:schemeClr val="tx2"/>
                </a:solidFill>
                <a:hlinkClick r:id="rId5"/>
              </a:rPr>
              <a:t>Funding</a:t>
            </a:r>
            <a:r>
              <a:rPr lang="fr-FR" sz="1400" i="1">
                <a:solidFill>
                  <a:schemeClr val="tx2"/>
                </a:solidFill>
                <a:hlinkClick r:id="rId5"/>
              </a:rPr>
              <a:t> &amp; Tenders </a:t>
            </a:r>
            <a:r>
              <a:rPr lang="fr-FR" sz="1400" i="1">
                <a:solidFill>
                  <a:schemeClr val="tx2"/>
                </a:solidFill>
              </a:rPr>
              <a:t>de la Commission européenne. </a:t>
            </a:r>
          </a:p>
        </p:txBody>
      </p:sp>
    </p:spTree>
    <p:extLst>
      <p:ext uri="{BB962C8B-B14F-4D97-AF65-F5344CB8AC3E}">
        <p14:creationId xmlns:p14="http://schemas.microsoft.com/office/powerpoint/2010/main" val="28517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6660" y="311145"/>
            <a:ext cx="4877435" cy="502760"/>
          </a:xfrm>
        </p:spPr>
        <p:txBody>
          <a:bodyPr>
            <a:normAutofit fontScale="90000"/>
          </a:bodyPr>
          <a:lstStyle/>
          <a:p>
            <a:pPr algn="l"/>
            <a:r>
              <a:rPr lang="fr-FR"/>
              <a:t>Prochains rendez-vous :</a:t>
            </a:r>
            <a:br>
              <a:rPr lang="fr-FR"/>
            </a:br>
            <a:endParaRPr lang="fr-FR"/>
          </a:p>
        </p:txBody>
      </p:sp>
      <p:sp>
        <p:nvSpPr>
          <p:cNvPr id="7" name="Espace réservé du numéro de diapositive 6"/>
          <p:cNvSpPr>
            <a:spLocks noGrp="1"/>
          </p:cNvSpPr>
          <p:nvPr>
            <p:ph type="sldNum" idx="12"/>
          </p:nvPr>
        </p:nvSpPr>
        <p:spPr/>
        <p:txBody>
          <a:bodyPr/>
          <a:lstStyle/>
          <a:p>
            <a:fld id="{00000000-1234-1234-1234-123412341234}" type="slidenum">
              <a:rPr lang="fr-FR" smtClean="0"/>
              <a:pPr/>
              <a:t>41</a:t>
            </a:fld>
            <a:endParaRPr lang="fr-FR"/>
          </a:p>
        </p:txBody>
      </p:sp>
      <p:sp>
        <p:nvSpPr>
          <p:cNvPr id="6" name="Rectangle 5"/>
          <p:cNvSpPr/>
          <p:nvPr/>
        </p:nvSpPr>
        <p:spPr>
          <a:xfrm>
            <a:off x="232235" y="997145"/>
            <a:ext cx="8679530" cy="4031873"/>
          </a:xfrm>
          <a:prstGeom prst="rect">
            <a:avLst/>
          </a:prstGeom>
        </p:spPr>
        <p:txBody>
          <a:bodyPr wrap="square" lIns="91440" tIns="45720" rIns="91440" bIns="45720" anchor="t">
            <a:spAutoFit/>
          </a:bodyPr>
          <a:lstStyle/>
          <a:p>
            <a:r>
              <a:rPr lang="fr-FR">
                <a:solidFill>
                  <a:schemeClr val="tx2"/>
                </a:solidFill>
              </a:rPr>
              <a:t>Participez aux journées d’information européennes dédiées </a:t>
            </a:r>
          </a:p>
          <a:p>
            <a:r>
              <a:rPr lang="fr-FR" sz="2000" b="1">
                <a:solidFill>
                  <a:schemeClr val="tx2"/>
                </a:solidFill>
              </a:rPr>
              <a:t>Numérique (CL4), </a:t>
            </a:r>
            <a:r>
              <a:rPr lang="fr-FR">
                <a:solidFill>
                  <a:schemeClr val="tx2"/>
                </a:solidFill>
              </a:rPr>
              <a:t>3 sessions les 29 et 30 juin : </a:t>
            </a:r>
            <a:endParaRPr lang="fr-FR">
              <a:solidFill>
                <a:schemeClr val="tx2"/>
              </a:solidFill>
              <a:cs typeface="Arial"/>
            </a:endParaRPr>
          </a:p>
          <a:p>
            <a:endParaRPr lang="fr-FR">
              <a:solidFill>
                <a:schemeClr val="tx2"/>
              </a:solidFill>
            </a:endParaRPr>
          </a:p>
          <a:p>
            <a:pPr marL="742950" lvl="1" indent="-285750">
              <a:buFont typeface="Wingdings" panose="05000000000000000000" pitchFamily="2" charset="2"/>
              <a:buChar char="Ø"/>
            </a:pPr>
            <a:r>
              <a:rPr lang="fr-FR" b="1">
                <a:solidFill>
                  <a:schemeClr val="tx2"/>
                </a:solidFill>
              </a:rPr>
              <a:t>L’</a:t>
            </a:r>
            <a:r>
              <a:rPr lang="fr-FR" b="1" err="1">
                <a:solidFill>
                  <a:schemeClr val="tx2"/>
                </a:solidFill>
              </a:rPr>
              <a:t>Infoday</a:t>
            </a:r>
            <a:r>
              <a:rPr lang="fr-FR" b="1">
                <a:solidFill>
                  <a:schemeClr val="tx2"/>
                </a:solidFill>
              </a:rPr>
              <a:t> </a:t>
            </a:r>
            <a:r>
              <a:rPr lang="fr-FR">
                <a:solidFill>
                  <a:schemeClr val="tx2"/>
                </a:solidFill>
              </a:rPr>
              <a:t>sur la </a:t>
            </a:r>
            <a:r>
              <a:rPr lang="fr-FR" b="1">
                <a:solidFill>
                  <a:schemeClr val="tx2"/>
                </a:solidFill>
              </a:rPr>
              <a:t>destination 3 : </a:t>
            </a:r>
            <a:r>
              <a:rPr lang="fr-FR" b="1">
                <a:solidFill>
                  <a:schemeClr val="tx2"/>
                </a:solidFill>
                <a:hlinkClick r:id="rId2"/>
              </a:rPr>
              <a:t>Données et technologies informatiques</a:t>
            </a:r>
            <a:endParaRPr lang="fr-FR" b="1">
              <a:solidFill>
                <a:schemeClr val="tx2"/>
              </a:solidFill>
            </a:endParaRPr>
          </a:p>
          <a:p>
            <a:pPr marL="742950" lvl="1" indent="-285750">
              <a:buFont typeface="Wingdings" panose="05000000000000000000" pitchFamily="2" charset="2"/>
              <a:buChar char="Ø"/>
            </a:pPr>
            <a:r>
              <a:rPr lang="fr-FR" b="1">
                <a:solidFill>
                  <a:schemeClr val="tx2"/>
                </a:solidFill>
              </a:rPr>
              <a:t>L’</a:t>
            </a:r>
            <a:r>
              <a:rPr lang="fr-FR" b="1" err="1">
                <a:solidFill>
                  <a:schemeClr val="tx2"/>
                </a:solidFill>
              </a:rPr>
              <a:t>Infoday</a:t>
            </a:r>
            <a:r>
              <a:rPr lang="fr-FR" b="1">
                <a:solidFill>
                  <a:schemeClr val="tx2"/>
                </a:solidFill>
              </a:rPr>
              <a:t> </a:t>
            </a:r>
            <a:r>
              <a:rPr lang="fr-FR">
                <a:solidFill>
                  <a:schemeClr val="tx2"/>
                </a:solidFill>
              </a:rPr>
              <a:t>sur la </a:t>
            </a:r>
            <a:r>
              <a:rPr lang="fr-FR" b="1">
                <a:solidFill>
                  <a:schemeClr val="tx2"/>
                </a:solidFill>
              </a:rPr>
              <a:t>destination 4 : </a:t>
            </a:r>
            <a:r>
              <a:rPr lang="fr-FR" b="1">
                <a:solidFill>
                  <a:schemeClr val="tx2"/>
                </a:solidFill>
                <a:hlinkClick r:id="rId3"/>
              </a:rPr>
              <a:t>Technologies numériques et émergentes pour la compétitivité et l'adaptation au pacte vert</a:t>
            </a:r>
            <a:endParaRPr lang="fr-FR" b="1">
              <a:solidFill>
                <a:schemeClr val="tx2"/>
              </a:solidFill>
            </a:endParaRPr>
          </a:p>
          <a:p>
            <a:pPr marL="742950" lvl="1" indent="-285750">
              <a:buFont typeface="Wingdings" panose="05000000000000000000" pitchFamily="2" charset="2"/>
              <a:buChar char="Ø"/>
            </a:pPr>
            <a:r>
              <a:rPr lang="fr-FR" b="1">
                <a:solidFill>
                  <a:schemeClr val="tx2"/>
                </a:solidFill>
              </a:rPr>
              <a:t>L’</a:t>
            </a:r>
            <a:r>
              <a:rPr lang="fr-FR" b="1" err="1">
                <a:solidFill>
                  <a:schemeClr val="tx2"/>
                </a:solidFill>
              </a:rPr>
              <a:t>Infoday</a:t>
            </a:r>
            <a:r>
              <a:rPr lang="fr-FR" b="1">
                <a:solidFill>
                  <a:schemeClr val="tx2"/>
                </a:solidFill>
              </a:rPr>
              <a:t> </a:t>
            </a:r>
            <a:r>
              <a:rPr lang="fr-FR">
                <a:solidFill>
                  <a:schemeClr val="tx2"/>
                </a:solidFill>
              </a:rPr>
              <a:t>sur la </a:t>
            </a:r>
            <a:r>
              <a:rPr lang="fr-FR" b="1">
                <a:solidFill>
                  <a:schemeClr val="tx2"/>
                </a:solidFill>
              </a:rPr>
              <a:t>destination 6 : </a:t>
            </a:r>
            <a:r>
              <a:rPr lang="fr-FR" b="1">
                <a:solidFill>
                  <a:schemeClr val="tx2"/>
                </a:solidFill>
                <a:hlinkClick r:id="rId4"/>
              </a:rPr>
              <a:t>Développement éthique et centré sur l’humain des technologies numériques et industrielles</a:t>
            </a:r>
            <a:endParaRPr lang="fr-FR" b="1">
              <a:solidFill>
                <a:schemeClr val="tx2"/>
              </a:solidFill>
            </a:endParaRPr>
          </a:p>
          <a:p>
            <a:pPr marL="742950" lvl="1" indent="-285750">
              <a:buFont typeface="Wingdings" panose="05000000000000000000" pitchFamily="2" charset="2"/>
              <a:buChar char="Ø"/>
            </a:pPr>
            <a:endParaRPr lang="fr-FR" b="1">
              <a:solidFill>
                <a:schemeClr val="tx2"/>
              </a:solidFill>
            </a:endParaRPr>
          </a:p>
          <a:p>
            <a:pPr marL="742950" lvl="1" indent="-285750">
              <a:buFont typeface="Wingdings" panose="05000000000000000000" pitchFamily="2" charset="2"/>
              <a:buChar char="Ø"/>
            </a:pPr>
            <a:r>
              <a:rPr lang="fr-FR">
                <a:solidFill>
                  <a:schemeClr val="tx2"/>
                </a:solidFill>
              </a:rPr>
              <a:t>l’</a:t>
            </a:r>
            <a:r>
              <a:rPr lang="fr-FR" b="1">
                <a:solidFill>
                  <a:schemeClr val="tx2"/>
                </a:solidFill>
              </a:rPr>
              <a:t>événement européen de </a:t>
            </a:r>
            <a:r>
              <a:rPr lang="fr-FR" b="1">
                <a:solidFill>
                  <a:schemeClr val="tx2"/>
                </a:solidFill>
                <a:hlinkClick r:id="rId5"/>
              </a:rPr>
              <a:t>“</a:t>
            </a:r>
            <a:r>
              <a:rPr lang="fr-FR" b="1">
                <a:solidFill>
                  <a:schemeClr val="tx2"/>
                </a:solidFill>
                <a:hlinkClick r:id="rId5">
                  <a:extLst>
                    <a:ext uri="{A12FA001-AC4F-418D-AE19-62706E023703}">
                      <ahyp:hlinkClr xmlns:ahyp="http://schemas.microsoft.com/office/drawing/2018/hyperlinkcolor" val="tx"/>
                    </a:ext>
                  </a:extLst>
                </a:hlinkClick>
              </a:rPr>
              <a:t>Brokerage</a:t>
            </a:r>
            <a:r>
              <a:rPr lang="fr-FR" b="1">
                <a:solidFill>
                  <a:schemeClr val="tx2"/>
                </a:solidFill>
                <a:hlinkClick r:id="rId5"/>
              </a:rPr>
              <a:t> </a:t>
            </a:r>
            <a:r>
              <a:rPr lang="fr-FR" b="1">
                <a:solidFill>
                  <a:schemeClr val="tx2"/>
                </a:solidFill>
                <a:hlinkClick r:id="rId5">
                  <a:extLst>
                    <a:ext uri="{A12FA001-AC4F-418D-AE19-62706E023703}">
                      <ahyp:hlinkClr xmlns:ahyp="http://schemas.microsoft.com/office/drawing/2018/hyperlinkcolor" val="tx"/>
                    </a:ext>
                  </a:extLst>
                </a:hlinkClick>
              </a:rPr>
              <a:t>event</a:t>
            </a:r>
            <a:r>
              <a:rPr lang="fr-FR" b="1">
                <a:solidFill>
                  <a:schemeClr val="tx2"/>
                </a:solidFill>
                <a:hlinkClick r:id="rId5"/>
              </a:rPr>
              <a:t>” virtuel</a:t>
            </a:r>
            <a:r>
              <a:rPr lang="fr-FR" b="1">
                <a:solidFill>
                  <a:schemeClr val="tx2"/>
                </a:solidFill>
              </a:rPr>
              <a:t>, </a:t>
            </a:r>
            <a:r>
              <a:rPr lang="fr-FR">
                <a:solidFill>
                  <a:schemeClr val="tx2"/>
                </a:solidFill>
              </a:rPr>
              <a:t>les 24 &amp; 25 juin</a:t>
            </a:r>
            <a:endParaRPr lang="fr-FR">
              <a:solidFill>
                <a:schemeClr val="tx2"/>
              </a:solidFill>
              <a:cs typeface="Arial"/>
            </a:endParaRPr>
          </a:p>
          <a:p>
            <a:pPr marL="742950" lvl="1" indent="-285750">
              <a:buFont typeface="Wingdings" panose="05000000000000000000" pitchFamily="2" charset="2"/>
              <a:buChar char="Ø"/>
            </a:pPr>
            <a:endParaRPr lang="fr-FR">
              <a:solidFill>
                <a:schemeClr val="tx2"/>
              </a:solidFill>
            </a:endParaRPr>
          </a:p>
          <a:p>
            <a:pPr marL="742950" lvl="1" indent="-285750">
              <a:buFont typeface="Wingdings" panose="05000000000000000000" pitchFamily="2" charset="2"/>
              <a:buChar char="Ø"/>
            </a:pPr>
            <a:r>
              <a:rPr lang="fr-FR">
                <a:solidFill>
                  <a:schemeClr val="tx2"/>
                </a:solidFill>
                <a:hlinkClick r:id="rId6"/>
              </a:rPr>
              <a:t>Matinée nationale d’informations du PCN Numérique/</a:t>
            </a:r>
            <a:r>
              <a:rPr lang="fr-FR">
                <a:solidFill>
                  <a:schemeClr val="tx2"/>
                </a:solidFill>
                <a:hlinkClick r:id="rId6">
                  <a:extLst>
                    <a:ext uri="{A12FA001-AC4F-418D-AE19-62706E023703}">
                      <ahyp:hlinkClr xmlns:ahyp="http://schemas.microsoft.com/office/drawing/2018/hyperlinkcolor" val="tx"/>
                    </a:ext>
                  </a:extLst>
                </a:hlinkClick>
              </a:rPr>
              <a:t>MESRI </a:t>
            </a:r>
            <a:r>
              <a:rPr lang="fr-FR">
                <a:solidFill>
                  <a:schemeClr val="tx2"/>
                </a:solidFill>
              </a:rPr>
              <a:t>avec session « pitch » pour présenter ses compétences ou idées de projets le </a:t>
            </a:r>
            <a:r>
              <a:rPr lang="fr-FR" b="1">
                <a:solidFill>
                  <a:schemeClr val="tx2"/>
                </a:solidFill>
              </a:rPr>
              <a:t>1</a:t>
            </a:r>
            <a:r>
              <a:rPr lang="fr-FR" b="1" baseline="30000">
                <a:solidFill>
                  <a:schemeClr val="tx2"/>
                </a:solidFill>
              </a:rPr>
              <a:t>er</a:t>
            </a:r>
            <a:r>
              <a:rPr lang="fr-FR" b="1">
                <a:solidFill>
                  <a:schemeClr val="tx2"/>
                </a:solidFill>
              </a:rPr>
              <a:t> juillet.</a:t>
            </a:r>
            <a:r>
              <a:rPr lang="fr-FR">
                <a:solidFill>
                  <a:schemeClr val="tx2"/>
                </a:solidFill>
              </a:rPr>
              <a:t> </a:t>
            </a:r>
            <a:endParaRPr lang="fr-FR">
              <a:solidFill>
                <a:schemeClr val="tx2"/>
              </a:solidFill>
              <a:cs typeface="Arial"/>
            </a:endParaRPr>
          </a:p>
          <a:p>
            <a:pPr marL="742950" lvl="1" indent="-285750">
              <a:buFont typeface="Wingdings" panose="05000000000000000000" pitchFamily="2" charset="2"/>
              <a:buChar char="Ø"/>
            </a:pPr>
            <a:endParaRPr lang="fr-FR"/>
          </a:p>
        </p:txBody>
      </p:sp>
    </p:spTree>
    <p:extLst>
      <p:ext uri="{BB962C8B-B14F-4D97-AF65-F5344CB8AC3E}">
        <p14:creationId xmlns:p14="http://schemas.microsoft.com/office/powerpoint/2010/main" val="165439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72928"/>
            <a:ext cx="9144000" cy="314255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fr-FR">
                <a:solidFill>
                  <a:schemeClr val="tx1"/>
                </a:solidFill>
              </a:rPr>
              <a:t>Présidence française du conseil de l’Union européenne – Premier semestre 2022 :</a:t>
            </a:r>
          </a:p>
          <a:p>
            <a:pPr marL="742931" lvl="1" indent="-285743">
              <a:buFont typeface="Wingdings" panose="05000000000000000000" pitchFamily="2" charset="2"/>
              <a:buChar char="ü"/>
            </a:pPr>
            <a:r>
              <a:rPr lang="fr-FR">
                <a:solidFill>
                  <a:schemeClr val="tx1"/>
                </a:solidFill>
              </a:rPr>
              <a:t> Security </a:t>
            </a:r>
            <a:r>
              <a:rPr lang="fr-FR" err="1">
                <a:solidFill>
                  <a:schemeClr val="tx1"/>
                </a:solidFill>
              </a:rPr>
              <a:t>Research</a:t>
            </a:r>
            <a:r>
              <a:rPr lang="fr-FR">
                <a:solidFill>
                  <a:schemeClr val="tx1"/>
                </a:solidFill>
              </a:rPr>
              <a:t> Event : les 1</a:t>
            </a:r>
            <a:r>
              <a:rPr lang="fr-FR" baseline="30000">
                <a:solidFill>
                  <a:schemeClr val="tx1"/>
                </a:solidFill>
              </a:rPr>
              <a:t>er</a:t>
            </a:r>
            <a:r>
              <a:rPr lang="fr-FR">
                <a:solidFill>
                  <a:schemeClr val="tx1"/>
                </a:solidFill>
              </a:rPr>
              <a:t> et 2 Mars 2022</a:t>
            </a:r>
          </a:p>
          <a:p>
            <a:pPr marL="1200120" lvl="2" indent="-285743">
              <a:buFont typeface="Wingdings" panose="05000000000000000000" pitchFamily="2" charset="2"/>
              <a:buChar char="ü"/>
            </a:pPr>
            <a:r>
              <a:rPr lang="fr-FR">
                <a:solidFill>
                  <a:schemeClr val="tx1"/>
                </a:solidFill>
              </a:rPr>
              <a:t>labellisé PFUE – niveau ministériel</a:t>
            </a:r>
          </a:p>
          <a:p>
            <a:pPr marL="1200120" lvl="2" indent="-285743">
              <a:buFont typeface="Wingdings" panose="05000000000000000000" pitchFamily="2" charset="2"/>
              <a:buChar char="ü"/>
            </a:pPr>
            <a:r>
              <a:rPr lang="fr-FR">
                <a:solidFill>
                  <a:schemeClr val="tx1"/>
                </a:solidFill>
              </a:rPr>
              <a:t>Cité des Sciences et de l’industrie </a:t>
            </a:r>
          </a:p>
          <a:p>
            <a:pPr marL="1200120" lvl="2" indent="-285743">
              <a:buFont typeface="Wingdings" panose="05000000000000000000" pitchFamily="2" charset="2"/>
              <a:buChar char="ü"/>
            </a:pPr>
            <a:r>
              <a:rPr lang="fr-FR">
                <a:solidFill>
                  <a:schemeClr val="tx1"/>
                </a:solidFill>
              </a:rPr>
              <a:t>une conférence, des stands de projets, des démonstrations</a:t>
            </a:r>
          </a:p>
        </p:txBody>
      </p:sp>
      <p:sp>
        <p:nvSpPr>
          <p:cNvPr id="4" name="Date Placeholder 3">
            <a:extLst>
              <a:ext uri="{FF2B5EF4-FFF2-40B4-BE49-F238E27FC236}">
                <a16:creationId xmlns:a16="http://schemas.microsoft.com/office/drawing/2014/main" id="{65588550-2FCF-4184-B517-2A1157451D52}"/>
              </a:ext>
            </a:extLst>
          </p:cNvPr>
          <p:cNvSpPr>
            <a:spLocks noGrp="1"/>
          </p:cNvSpPr>
          <p:nvPr>
            <p:ph type="dt" sz="half" idx="10"/>
          </p:nvPr>
        </p:nvSpPr>
        <p:spPr/>
        <p:txBody>
          <a:bodyPr lIns="68580" tIns="34290" rIns="68580" bIns="34290"/>
          <a:lstStyle/>
          <a:p>
            <a:pPr algn="r"/>
            <a:r>
              <a:rPr lang="fr-FR" cap="all"/>
              <a:t>XX/XX/XXXX</a:t>
            </a:r>
          </a:p>
        </p:txBody>
      </p:sp>
      <p:sp>
        <p:nvSpPr>
          <p:cNvPr id="5" name="Footer Placeholder 4">
            <a:extLst>
              <a:ext uri="{FF2B5EF4-FFF2-40B4-BE49-F238E27FC236}">
                <a16:creationId xmlns:a16="http://schemas.microsoft.com/office/drawing/2014/main" id="{AE4B6065-2075-42B0-90EC-B1F1D78526CA}"/>
              </a:ext>
            </a:extLst>
          </p:cNvPr>
          <p:cNvSpPr>
            <a:spLocks noGrp="1"/>
          </p:cNvSpPr>
          <p:nvPr>
            <p:ph type="ftr" sz="quarter" idx="4294967295"/>
          </p:nvPr>
        </p:nvSpPr>
        <p:spPr>
          <a:xfrm>
            <a:off x="360000" y="4783500"/>
            <a:ext cx="5904000" cy="360000"/>
          </a:xfrm>
          <a:prstGeom prst="rect">
            <a:avLst/>
          </a:prstGeom>
        </p:spPr>
        <p:txBody>
          <a:bodyPr lIns="68580" tIns="34290" rIns="68580" bIns="34290"/>
          <a:lstStyle/>
          <a:p>
            <a:r>
              <a:rPr lang="fr-FR"/>
              <a:t>Direction générale de la recherche et de l'innovation</a:t>
            </a:r>
          </a:p>
        </p:txBody>
      </p:sp>
      <p:sp>
        <p:nvSpPr>
          <p:cNvPr id="6" name="Slide Number Placeholder 5">
            <a:extLst>
              <a:ext uri="{FF2B5EF4-FFF2-40B4-BE49-F238E27FC236}">
                <a16:creationId xmlns:a16="http://schemas.microsoft.com/office/drawing/2014/main" id="{E3C2653D-2B8C-4494-BF2F-ABB85D156788}"/>
              </a:ext>
            </a:extLst>
          </p:cNvPr>
          <p:cNvSpPr>
            <a:spLocks noGrp="1"/>
          </p:cNvSpPr>
          <p:nvPr>
            <p:ph type="sldNum" sz="quarter" idx="12"/>
          </p:nvPr>
        </p:nvSpPr>
        <p:spPr/>
        <p:txBody>
          <a:bodyPr lIns="68580" tIns="34290" rIns="68580" bIns="34290"/>
          <a:lstStyle/>
          <a:p>
            <a:fld id="{733122C9-A0B9-462F-8757-0847AD287B63}" type="slidenum">
              <a:rPr lang="fr-FR" smtClean="0"/>
              <a:pPr/>
              <a:t>42</a:t>
            </a:fld>
            <a:endParaRPr lang="fr-FR"/>
          </a:p>
        </p:txBody>
      </p:sp>
      <p:sp>
        <p:nvSpPr>
          <p:cNvPr id="8" name="Title 7">
            <a:extLst>
              <a:ext uri="{FF2B5EF4-FFF2-40B4-BE49-F238E27FC236}">
                <a16:creationId xmlns:a16="http://schemas.microsoft.com/office/drawing/2014/main" id="{DE101711-8128-4CEA-BF59-C5765C1E256F}"/>
              </a:ext>
            </a:extLst>
          </p:cNvPr>
          <p:cNvSpPr>
            <a:spLocks noGrp="1"/>
          </p:cNvSpPr>
          <p:nvPr>
            <p:ph type="title"/>
          </p:nvPr>
        </p:nvSpPr>
        <p:spPr>
          <a:xfrm>
            <a:off x="202528" y="1105232"/>
            <a:ext cx="8424000" cy="531787"/>
          </a:xfrm>
          <a:ln>
            <a:noFill/>
          </a:ln>
        </p:spPr>
        <p:txBody>
          <a:bodyPr>
            <a:normAutofit fontScale="90000"/>
          </a:bodyPr>
          <a:lstStyle/>
          <a:p>
            <a:pPr marL="0" indent="0">
              <a:buNone/>
            </a:pPr>
            <a:r>
              <a:rPr lang="en-US" sz="2400" err="1">
                <a:ea typeface="+mj-lt"/>
                <a:cs typeface="+mj-lt"/>
              </a:rPr>
              <a:t>Présidence</a:t>
            </a:r>
            <a:r>
              <a:rPr lang="en-US" sz="2400">
                <a:ea typeface="+mj-lt"/>
                <a:cs typeface="+mj-lt"/>
              </a:rPr>
              <a:t> </a:t>
            </a:r>
            <a:r>
              <a:rPr lang="en-US" sz="2400" err="1">
                <a:ea typeface="+mj-lt"/>
                <a:cs typeface="+mj-lt"/>
              </a:rPr>
              <a:t>française</a:t>
            </a:r>
            <a:r>
              <a:rPr lang="en-US" sz="2400">
                <a:ea typeface="+mj-lt"/>
                <a:cs typeface="+mj-lt"/>
              </a:rPr>
              <a:t> et SRE 2022</a:t>
            </a:r>
            <a:endParaRPr lang="en-US">
              <a:cs typeface="Arial"/>
            </a:endParaRPr>
          </a:p>
        </p:txBody>
      </p:sp>
    </p:spTree>
    <p:extLst>
      <p:ext uri="{BB962C8B-B14F-4D97-AF65-F5344CB8AC3E}">
        <p14:creationId xmlns:p14="http://schemas.microsoft.com/office/powerpoint/2010/main" val="1017208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58255" y="422204"/>
            <a:ext cx="3187615" cy="502760"/>
          </a:xfrm>
        </p:spPr>
        <p:txBody>
          <a:bodyPr>
            <a:normAutofit fontScale="90000"/>
          </a:bodyPr>
          <a:lstStyle/>
          <a:p>
            <a:pPr algn="l"/>
            <a:r>
              <a:rPr lang="fr-FR"/>
              <a:t>Pour en savoir plus :</a:t>
            </a:r>
            <a:br>
              <a:rPr lang="fr-FR"/>
            </a:br>
            <a:endParaRPr lang="fr-FR"/>
          </a:p>
        </p:txBody>
      </p:sp>
      <p:sp>
        <p:nvSpPr>
          <p:cNvPr id="7" name="Espace réservé du numéro de diapositive 6"/>
          <p:cNvSpPr>
            <a:spLocks noGrp="1"/>
          </p:cNvSpPr>
          <p:nvPr>
            <p:ph type="sldNum" idx="12"/>
          </p:nvPr>
        </p:nvSpPr>
        <p:spPr/>
        <p:txBody>
          <a:bodyPr/>
          <a:lstStyle/>
          <a:p>
            <a:fld id="{00000000-1234-1234-1234-123412341234}" type="slidenum">
              <a:rPr lang="fr-FR" smtClean="0"/>
              <a:pPr/>
              <a:t>43</a:t>
            </a:fld>
            <a:endParaRPr lang="fr-FR"/>
          </a:p>
        </p:txBody>
      </p:sp>
      <p:pic>
        <p:nvPicPr>
          <p:cNvPr id="3" name="Image 2"/>
          <p:cNvPicPr>
            <a:picLocks noChangeAspect="1"/>
          </p:cNvPicPr>
          <p:nvPr/>
        </p:nvPicPr>
        <p:blipFill>
          <a:blip r:embed="rId2"/>
          <a:stretch>
            <a:fillRect/>
          </a:stretch>
        </p:blipFill>
        <p:spPr>
          <a:xfrm>
            <a:off x="1132472" y="1459067"/>
            <a:ext cx="6051067" cy="3215917"/>
          </a:xfrm>
          <a:prstGeom prst="rect">
            <a:avLst/>
          </a:prstGeom>
        </p:spPr>
      </p:pic>
      <p:sp>
        <p:nvSpPr>
          <p:cNvPr id="4" name="Rectangle 3"/>
          <p:cNvSpPr/>
          <p:nvPr/>
        </p:nvSpPr>
        <p:spPr>
          <a:xfrm>
            <a:off x="2459725" y="1078538"/>
            <a:ext cx="6336825" cy="761747"/>
          </a:xfrm>
          <a:prstGeom prst="rect">
            <a:avLst/>
          </a:prstGeom>
        </p:spPr>
        <p:txBody>
          <a:bodyPr wrap="square">
            <a:spAutoFit/>
          </a:bodyPr>
          <a:lstStyle/>
          <a:p>
            <a:r>
              <a:rPr lang="fr-FR" sz="2550" b="1">
                <a:solidFill>
                  <a:srgbClr val="000091"/>
                </a:solidFill>
                <a:ea typeface="+mj-ea"/>
                <a:cs typeface="+mj-cs"/>
              </a:rPr>
              <a:t>https://www.horizon-europe.gouv.fr/</a:t>
            </a:r>
            <a:br>
              <a:rPr lang="fr-FR" sz="2550" b="1">
                <a:solidFill>
                  <a:srgbClr val="000091"/>
                </a:solidFill>
                <a:ea typeface="+mj-ea"/>
                <a:cs typeface="+mj-cs"/>
              </a:rPr>
            </a:br>
            <a:endParaRPr lang="en-GB"/>
          </a:p>
        </p:txBody>
      </p:sp>
    </p:spTree>
    <p:extLst>
      <p:ext uri="{BB962C8B-B14F-4D97-AF65-F5344CB8AC3E}">
        <p14:creationId xmlns:p14="http://schemas.microsoft.com/office/powerpoint/2010/main" val="58364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59999" y="1632648"/>
            <a:ext cx="3520711" cy="2383568"/>
          </a:xfrm>
        </p:spPr>
        <p:txBody>
          <a:bodyPr/>
          <a:lstStyle/>
          <a:p>
            <a:pPr>
              <a:spcBef>
                <a:spcPts val="600"/>
              </a:spcBef>
              <a:spcAft>
                <a:spcPts val="0"/>
              </a:spcAft>
              <a:buClr>
                <a:srgbClr val="F3DB2B"/>
              </a:buClr>
            </a:pPr>
            <a:endParaRPr lang="fr-FR" sz="1800">
              <a:solidFill>
                <a:srgbClr val="00008D"/>
              </a:solidFill>
            </a:endParaRPr>
          </a:p>
          <a:p>
            <a:pPr>
              <a:spcBef>
                <a:spcPts val="600"/>
              </a:spcBef>
              <a:spcAft>
                <a:spcPts val="0"/>
              </a:spcAft>
              <a:buClr>
                <a:srgbClr val="F3DB2B"/>
              </a:buClr>
            </a:pPr>
            <a:r>
              <a:rPr lang="fr-FR" sz="1800">
                <a:solidFill>
                  <a:srgbClr val="00008D"/>
                </a:solidFill>
              </a:rPr>
              <a:t>Contacts : </a:t>
            </a:r>
          </a:p>
          <a:p>
            <a:pPr>
              <a:spcBef>
                <a:spcPts val="600"/>
              </a:spcBef>
              <a:spcAft>
                <a:spcPts val="0"/>
              </a:spcAft>
              <a:buClr>
                <a:srgbClr val="F3DB2B"/>
              </a:buClr>
            </a:pPr>
            <a:endParaRPr lang="fr-FR" sz="1800">
              <a:solidFill>
                <a:srgbClr val="00008D"/>
              </a:solidFill>
            </a:endParaRPr>
          </a:p>
          <a:p>
            <a:pPr marL="171450" indent="-171450">
              <a:spcAft>
                <a:spcPts val="0"/>
              </a:spcAft>
              <a:buClr>
                <a:schemeClr val="accent5">
                  <a:lumMod val="60000"/>
                  <a:lumOff val="40000"/>
                </a:schemeClr>
              </a:buClr>
              <a:buFont typeface="Wingdings" panose="05000000000000000000" pitchFamily="2" charset="2"/>
              <a:buChar char="Ø"/>
            </a:pPr>
            <a:r>
              <a:rPr lang="fr-FR" sz="1400"/>
              <a:t>Par mail : </a:t>
            </a:r>
            <a:r>
              <a:rPr lang="fr-FR" sz="1400">
                <a:hlinkClick r:id="rId2"/>
              </a:rPr>
              <a:t>pcn-securite@recherche.gouv.fr</a:t>
            </a:r>
            <a:endParaRPr lang="fr-FR" sz="1400"/>
          </a:p>
          <a:p>
            <a:pPr marL="171450" indent="-171450">
              <a:spcAft>
                <a:spcPts val="0"/>
              </a:spcAft>
              <a:buClr>
                <a:schemeClr val="accent5">
                  <a:lumMod val="60000"/>
                  <a:lumOff val="40000"/>
                </a:schemeClr>
              </a:buClr>
              <a:buFont typeface="Wingdings" panose="05000000000000000000" pitchFamily="2" charset="2"/>
              <a:buChar char="Ø"/>
            </a:pPr>
            <a:r>
              <a:rPr lang="fr-FR" sz="1400"/>
              <a:t>Via le formulaire sur le site d’Horizon Europe</a:t>
            </a:r>
          </a:p>
        </p:txBody>
      </p:sp>
      <p:sp>
        <p:nvSpPr>
          <p:cNvPr id="4" name="Espace réservé du texte 3"/>
          <p:cNvSpPr>
            <a:spLocks noGrp="1"/>
          </p:cNvSpPr>
          <p:nvPr>
            <p:ph type="body" sz="quarter" idx="13"/>
          </p:nvPr>
        </p:nvSpPr>
        <p:spPr>
          <a:xfrm>
            <a:off x="6012160" y="324000"/>
            <a:ext cx="2771840" cy="360000"/>
          </a:xfrm>
        </p:spPr>
        <p:txBody>
          <a:bodyPr/>
          <a:lstStyle/>
          <a:p>
            <a:pPr marL="0" indent="0">
              <a:buNone/>
            </a:pPr>
            <a:r>
              <a:rPr lang="fr-FR" sz="1600"/>
              <a:t>www.horizon-europe.gouv.fr</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44</a:t>
            </a:fld>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25" y="1116001"/>
            <a:ext cx="5031056" cy="341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a:xfrm>
            <a:off x="359999" y="1116000"/>
            <a:ext cx="2176536" cy="720000"/>
          </a:xfrm>
        </p:spPr>
        <p:txBody>
          <a:bodyPr/>
          <a:lstStyle/>
          <a:p>
            <a:r>
              <a:rPr lang="fr-FR" sz="4000"/>
              <a:t>MERCI </a:t>
            </a:r>
            <a:endParaRPr lang="en-GB" sz="4000"/>
          </a:p>
        </p:txBody>
      </p:sp>
    </p:spTree>
    <p:extLst>
      <p:ext uri="{BB962C8B-B14F-4D97-AF65-F5344CB8AC3E}">
        <p14:creationId xmlns:p14="http://schemas.microsoft.com/office/powerpoint/2010/main" val="366846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Espace réservé du texte 3"/>
          <p:cNvSpPr txBox="1">
            <a:spLocks noGrp="1"/>
          </p:cNvSpPr>
          <p:nvPr>
            <p:ph type="body" sz="quarter" idx="1"/>
          </p:nvPr>
        </p:nvSpPr>
        <p:spPr>
          <a:xfrm>
            <a:off x="3189419" y="323998"/>
            <a:ext cx="5594583" cy="360003"/>
          </a:xfrm>
          <a:prstGeom prst="rect">
            <a:avLst/>
          </a:prstGeom>
        </p:spPr>
        <p:txBody>
          <a:bodyPr/>
          <a:lstStyle>
            <a:lvl1pPr algn="r" defTabSz="640079">
              <a:lnSpc>
                <a:spcPct val="90000"/>
              </a:lnSpc>
              <a:spcBef>
                <a:spcPts val="0"/>
              </a:spcBef>
              <a:defRPr sz="1200" b="1"/>
            </a:lvl1pPr>
          </a:lstStyle>
          <a:p>
            <a:r>
              <a:t>Les Représentants au Comité de Programme(RCP) et les Groupes Thématiques Nationaux (GTN)</a:t>
            </a:r>
          </a:p>
        </p:txBody>
      </p:sp>
      <p:sp>
        <p:nvSpPr>
          <p:cNvPr id="162" name="Espace réservé du numéro de diapositive 4"/>
          <p:cNvSpPr txBox="1">
            <a:spLocks noGrp="1"/>
          </p:cNvSpPr>
          <p:nvPr>
            <p:ph type="sldNum" sz="quarter" idx="4294967295"/>
          </p:nvPr>
        </p:nvSpPr>
        <p:spPr>
          <a:xfrm>
            <a:off x="8549188" y="4793698"/>
            <a:ext cx="217150" cy="31339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163" name="Rectangle 6"/>
          <p:cNvSpPr/>
          <p:nvPr/>
        </p:nvSpPr>
        <p:spPr>
          <a:xfrm rot="16200000">
            <a:off x="1711519" y="474938"/>
            <a:ext cx="605968" cy="2661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9200"/>
                </a:lnTo>
                <a:lnTo>
                  <a:pt x="9000" y="19200"/>
                </a:lnTo>
                <a:lnTo>
                  <a:pt x="6300" y="21600"/>
                </a:lnTo>
                <a:lnTo>
                  <a:pt x="3600" y="19200"/>
                </a:lnTo>
                <a:lnTo>
                  <a:pt x="0" y="19200"/>
                </a:lnTo>
                <a:lnTo>
                  <a:pt x="0" y="11200"/>
                </a:lnTo>
                <a:close/>
              </a:path>
            </a:pathLst>
          </a:custGeom>
          <a:ln w="25400">
            <a:solidFill>
              <a:srgbClr val="00008D"/>
            </a:solidFill>
          </a:ln>
        </p:spPr>
        <p:txBody>
          <a:bodyPr lIns="45718" tIns="45718" rIns="45718" bIns="45718" anchor="ctr"/>
          <a:lstStyle/>
          <a:p>
            <a:pPr algn="ctr">
              <a:defRPr>
                <a:solidFill>
                  <a:srgbClr val="FFFFFF"/>
                </a:solidFill>
                <a:latin typeface="+mj-lt"/>
                <a:ea typeface="+mj-ea"/>
                <a:cs typeface="+mj-cs"/>
                <a:sym typeface="Arial"/>
              </a:defRPr>
            </a:pPr>
            <a:endParaRPr/>
          </a:p>
        </p:txBody>
      </p:sp>
      <p:sp>
        <p:nvSpPr>
          <p:cNvPr id="164" name="ZoneTexte 7"/>
          <p:cNvSpPr txBox="1"/>
          <p:nvPr/>
        </p:nvSpPr>
        <p:spPr>
          <a:xfrm>
            <a:off x="729286" y="1563637"/>
            <a:ext cx="2274672" cy="3666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000" b="1">
                <a:solidFill>
                  <a:srgbClr val="00006D"/>
                </a:solidFill>
                <a:latin typeface="+mj-lt"/>
                <a:ea typeface="+mj-ea"/>
                <a:cs typeface="+mj-cs"/>
                <a:sym typeface="Arial"/>
              </a:defRPr>
            </a:lvl1pPr>
          </a:lstStyle>
          <a:p>
            <a:r>
              <a:t>Représentants des ministères et des agences </a:t>
            </a:r>
          </a:p>
        </p:txBody>
      </p:sp>
      <p:pic>
        <p:nvPicPr>
          <p:cNvPr id="165" name="Espace réservé du contenu 2" descr="Espace réservé du contenu 2"/>
          <p:cNvPicPr>
            <a:picLocks noChangeAspect="1"/>
          </p:cNvPicPr>
          <p:nvPr/>
        </p:nvPicPr>
        <p:blipFill>
          <a:blip r:embed="rId2"/>
          <a:stretch>
            <a:fillRect/>
          </a:stretch>
        </p:blipFill>
        <p:spPr>
          <a:xfrm>
            <a:off x="3419871" y="913947"/>
            <a:ext cx="5173003" cy="3879752"/>
          </a:xfrm>
          <a:prstGeom prst="rect">
            <a:avLst/>
          </a:prstGeom>
          <a:ln w="12700">
            <a:miter lim="400000"/>
          </a:ln>
        </p:spPr>
      </p:pic>
      <p:sp>
        <p:nvSpPr>
          <p:cNvPr id="166" name="Rectangle 8"/>
          <p:cNvSpPr/>
          <p:nvPr/>
        </p:nvSpPr>
        <p:spPr>
          <a:xfrm rot="16200000">
            <a:off x="903995" y="1927176"/>
            <a:ext cx="2303386" cy="27442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624"/>
                </a:lnTo>
                <a:lnTo>
                  <a:pt x="9000" y="18624"/>
                </a:lnTo>
                <a:lnTo>
                  <a:pt x="7487" y="21600"/>
                </a:lnTo>
                <a:lnTo>
                  <a:pt x="3600" y="18624"/>
                </a:lnTo>
                <a:lnTo>
                  <a:pt x="0" y="18624"/>
                </a:lnTo>
                <a:lnTo>
                  <a:pt x="0" y="10864"/>
                </a:lnTo>
                <a:close/>
              </a:path>
            </a:pathLst>
          </a:custGeom>
          <a:ln w="25400">
            <a:solidFill>
              <a:srgbClr val="00008D"/>
            </a:solidFill>
          </a:ln>
        </p:spPr>
        <p:txBody>
          <a:bodyPr lIns="45718" tIns="45718" rIns="45718" bIns="45718" anchor="ctr"/>
          <a:lstStyle/>
          <a:p>
            <a:pPr algn="ctr">
              <a:defRPr>
                <a:solidFill>
                  <a:srgbClr val="FFFFFF"/>
                </a:solidFill>
                <a:latin typeface="+mj-lt"/>
                <a:ea typeface="+mj-ea"/>
                <a:cs typeface="+mj-cs"/>
                <a:sym typeface="Arial"/>
              </a:defRPr>
            </a:pPr>
            <a:endParaRPr/>
          </a:p>
        </p:txBody>
      </p:sp>
      <p:sp>
        <p:nvSpPr>
          <p:cNvPr id="167" name="ZoneTexte 9"/>
          <p:cNvSpPr txBox="1"/>
          <p:nvPr/>
        </p:nvSpPr>
        <p:spPr>
          <a:xfrm>
            <a:off x="781637" y="2204219"/>
            <a:ext cx="2222321" cy="20430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000" b="1">
                <a:solidFill>
                  <a:srgbClr val="00006D"/>
                </a:solidFill>
                <a:latin typeface="+mj-lt"/>
                <a:ea typeface="+mj-ea"/>
                <a:cs typeface="+mj-cs"/>
                <a:sym typeface="Arial"/>
              </a:defRPr>
            </a:pPr>
            <a:r>
              <a:t>Acteurs de la R&amp;I</a:t>
            </a:r>
            <a:r>
              <a:rPr b="0"/>
              <a:t> :</a:t>
            </a:r>
          </a:p>
          <a:p>
            <a:pPr marL="171450" indent="-171450">
              <a:buSzPct val="100000"/>
              <a:buChar char="-"/>
              <a:defRPr sz="1000">
                <a:solidFill>
                  <a:srgbClr val="00006D"/>
                </a:solidFill>
                <a:latin typeface="+mj-lt"/>
                <a:ea typeface="+mj-ea"/>
                <a:cs typeface="+mj-cs"/>
                <a:sym typeface="Arial"/>
              </a:defRPr>
            </a:pPr>
            <a:r>
              <a:t>Ministères</a:t>
            </a:r>
          </a:p>
          <a:p>
            <a:pPr marL="171450" indent="-171450">
              <a:buSzPct val="100000"/>
              <a:buChar char="-"/>
              <a:defRPr sz="1000">
                <a:solidFill>
                  <a:srgbClr val="00006D"/>
                </a:solidFill>
                <a:latin typeface="+mj-lt"/>
                <a:ea typeface="+mj-ea"/>
                <a:cs typeface="+mj-cs"/>
                <a:sym typeface="Arial"/>
              </a:defRPr>
            </a:pPr>
            <a:r>
              <a:t>Régions </a:t>
            </a:r>
          </a:p>
          <a:p>
            <a:pPr marL="171450" indent="-171450">
              <a:buSzPct val="100000"/>
              <a:buChar char="-"/>
              <a:defRPr sz="1000">
                <a:solidFill>
                  <a:srgbClr val="00006D"/>
                </a:solidFill>
                <a:latin typeface="+mj-lt"/>
                <a:ea typeface="+mj-ea"/>
                <a:cs typeface="+mj-cs"/>
                <a:sym typeface="Arial"/>
              </a:defRPr>
            </a:pPr>
            <a:r>
              <a:t>Agences</a:t>
            </a:r>
          </a:p>
          <a:p>
            <a:pPr marL="171450" indent="-171450">
              <a:buSzPct val="100000"/>
              <a:buChar char="-"/>
              <a:defRPr sz="1000">
                <a:solidFill>
                  <a:srgbClr val="00006D"/>
                </a:solidFill>
                <a:latin typeface="+mj-lt"/>
                <a:ea typeface="+mj-ea"/>
                <a:cs typeface="+mj-cs"/>
                <a:sym typeface="Arial"/>
              </a:defRPr>
            </a:pPr>
            <a:r>
              <a:t>Alliances de recherche</a:t>
            </a:r>
          </a:p>
          <a:p>
            <a:pPr marL="171450" indent="-171450">
              <a:buSzPct val="100000"/>
              <a:buChar char="-"/>
              <a:defRPr sz="1000">
                <a:solidFill>
                  <a:srgbClr val="00006D"/>
                </a:solidFill>
                <a:latin typeface="+mj-lt"/>
                <a:ea typeface="+mj-ea"/>
                <a:cs typeface="+mj-cs"/>
                <a:sym typeface="Arial"/>
              </a:defRPr>
            </a:pPr>
            <a:r>
              <a:t>Universités</a:t>
            </a:r>
          </a:p>
          <a:p>
            <a:pPr marL="171450" indent="-171450">
              <a:buSzPct val="100000"/>
              <a:buChar char="-"/>
              <a:defRPr sz="1000">
                <a:solidFill>
                  <a:srgbClr val="00006D"/>
                </a:solidFill>
                <a:latin typeface="+mj-lt"/>
                <a:ea typeface="+mj-ea"/>
                <a:cs typeface="+mj-cs"/>
                <a:sym typeface="Arial"/>
              </a:defRPr>
            </a:pPr>
            <a:r>
              <a:t>Organismes de recherche</a:t>
            </a:r>
          </a:p>
          <a:p>
            <a:pPr marL="171450" indent="-171450">
              <a:buSzPct val="100000"/>
              <a:buChar char="-"/>
              <a:defRPr sz="1000">
                <a:solidFill>
                  <a:srgbClr val="00006D"/>
                </a:solidFill>
                <a:latin typeface="+mj-lt"/>
                <a:ea typeface="+mj-ea"/>
                <a:cs typeface="+mj-cs"/>
                <a:sym typeface="Arial"/>
              </a:defRPr>
            </a:pPr>
            <a:r>
              <a:t>Réseaux thématiques de recherche</a:t>
            </a:r>
          </a:p>
          <a:p>
            <a:pPr marL="171450" indent="-171450">
              <a:buSzPct val="100000"/>
              <a:buChar char="-"/>
              <a:defRPr sz="1000">
                <a:solidFill>
                  <a:srgbClr val="00006D"/>
                </a:solidFill>
                <a:latin typeface="+mj-lt"/>
                <a:ea typeface="+mj-ea"/>
                <a:cs typeface="+mj-cs"/>
                <a:sym typeface="Arial"/>
              </a:defRPr>
            </a:pPr>
            <a:r>
              <a:t>Entreprises</a:t>
            </a:r>
          </a:p>
          <a:p>
            <a:pPr marL="171450" indent="-171450">
              <a:buSzPct val="100000"/>
              <a:buChar char="-"/>
              <a:defRPr sz="1000">
                <a:solidFill>
                  <a:srgbClr val="00006D"/>
                </a:solidFill>
                <a:latin typeface="+mj-lt"/>
                <a:ea typeface="+mj-ea"/>
                <a:cs typeface="+mj-cs"/>
                <a:sym typeface="Arial"/>
              </a:defRPr>
            </a:pPr>
            <a:r>
              <a:t>Réseaux sectoriels</a:t>
            </a:r>
          </a:p>
          <a:p>
            <a:pPr marL="171450" indent="-171450">
              <a:buSzPct val="100000"/>
              <a:buChar char="-"/>
              <a:defRPr sz="1000">
                <a:solidFill>
                  <a:srgbClr val="00006D"/>
                </a:solidFill>
                <a:latin typeface="+mj-lt"/>
                <a:ea typeface="+mj-ea"/>
                <a:cs typeface="+mj-cs"/>
                <a:sym typeface="Arial"/>
              </a:defRPr>
            </a:pPr>
            <a:r>
              <a:t>Associations</a:t>
            </a:r>
          </a:p>
          <a:p>
            <a:pPr marL="171450" indent="-171450">
              <a:buSzPct val="100000"/>
              <a:buChar char="-"/>
              <a:defRPr sz="1000">
                <a:solidFill>
                  <a:srgbClr val="00006D"/>
                </a:solidFill>
                <a:latin typeface="+mj-lt"/>
                <a:ea typeface="+mj-ea"/>
                <a:cs typeface="+mj-cs"/>
                <a:sym typeface="Arial"/>
              </a:defRPr>
            </a:pPr>
            <a:r>
              <a:t>Clusters</a:t>
            </a:r>
          </a:p>
          <a:p>
            <a:pPr marL="171450" indent="-171450">
              <a:buSzPct val="100000"/>
              <a:buChar char="-"/>
              <a:defRPr sz="1000">
                <a:solidFill>
                  <a:srgbClr val="00006D"/>
                </a:solidFill>
                <a:latin typeface="+mj-lt"/>
                <a:ea typeface="+mj-ea"/>
                <a:cs typeface="+mj-cs"/>
                <a:sym typeface="Arial"/>
              </a:defRPr>
            </a:pPr>
            <a:r>
              <a:t>Etc.</a:t>
            </a:r>
          </a:p>
        </p:txBody>
      </p:sp>
    </p:spTree>
    <p:extLst>
      <p:ext uri="{BB962C8B-B14F-4D97-AF65-F5344CB8AC3E}">
        <p14:creationId xmlns:p14="http://schemas.microsoft.com/office/powerpoint/2010/main" val="10944121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Espace réservé du contenu 5" descr="Espace réservé du contenu 5"/>
          <p:cNvPicPr>
            <a:picLocks noChangeAspect="1"/>
          </p:cNvPicPr>
          <p:nvPr/>
        </p:nvPicPr>
        <p:blipFill>
          <a:blip r:embed="rId2"/>
          <a:stretch>
            <a:fillRect/>
          </a:stretch>
        </p:blipFill>
        <p:spPr>
          <a:xfrm>
            <a:off x="0" y="1059582"/>
            <a:ext cx="5580113" cy="3487497"/>
          </a:xfrm>
          <a:prstGeom prst="rect">
            <a:avLst/>
          </a:prstGeom>
          <a:ln w="12700">
            <a:miter lim="400000"/>
          </a:ln>
        </p:spPr>
      </p:pic>
      <p:sp>
        <p:nvSpPr>
          <p:cNvPr id="170" name="Espace réservé du texte 3"/>
          <p:cNvSpPr txBox="1">
            <a:spLocks noGrp="1"/>
          </p:cNvSpPr>
          <p:nvPr>
            <p:ph type="body" sz="quarter" idx="1"/>
          </p:nvPr>
        </p:nvSpPr>
        <p:spPr>
          <a:xfrm>
            <a:off x="3563887" y="323998"/>
            <a:ext cx="5220114" cy="360003"/>
          </a:xfrm>
          <a:prstGeom prst="rect">
            <a:avLst/>
          </a:prstGeom>
        </p:spPr>
        <p:txBody>
          <a:bodyPr/>
          <a:lstStyle>
            <a:lvl1pPr algn="r">
              <a:spcBef>
                <a:spcPts val="0"/>
              </a:spcBef>
              <a:defRPr sz="1800" b="1"/>
            </a:lvl1pPr>
          </a:lstStyle>
          <a:p>
            <a:r>
              <a:t>Les Points de Contact Nationaux (PCN) </a:t>
            </a:r>
          </a:p>
        </p:txBody>
      </p:sp>
      <p:sp>
        <p:nvSpPr>
          <p:cNvPr id="171" name="Espace réservé du numéro de diapositive 4"/>
          <p:cNvSpPr txBox="1">
            <a:spLocks noGrp="1"/>
          </p:cNvSpPr>
          <p:nvPr>
            <p:ph type="sldNum" sz="quarter" idx="4294967295"/>
          </p:nvPr>
        </p:nvSpPr>
        <p:spPr>
          <a:xfrm>
            <a:off x="8549188" y="4793698"/>
            <a:ext cx="217150" cy="31339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172" name="Rectangle 7"/>
          <p:cNvSpPr/>
          <p:nvPr/>
        </p:nvSpPr>
        <p:spPr>
          <a:xfrm rot="5400000">
            <a:off x="5358951" y="877315"/>
            <a:ext cx="3567285" cy="37878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796"/>
                </a:lnTo>
                <a:lnTo>
                  <a:pt x="18000" y="17796"/>
                </a:lnTo>
                <a:lnTo>
                  <a:pt x="13177" y="21600"/>
                </a:lnTo>
                <a:lnTo>
                  <a:pt x="12600" y="17796"/>
                </a:lnTo>
                <a:lnTo>
                  <a:pt x="0" y="17796"/>
                </a:lnTo>
                <a:lnTo>
                  <a:pt x="0" y="10381"/>
                </a:lnTo>
                <a:close/>
              </a:path>
            </a:pathLst>
          </a:custGeom>
          <a:ln w="25400">
            <a:solidFill>
              <a:srgbClr val="00008D"/>
            </a:solidFill>
          </a:ln>
        </p:spPr>
        <p:txBody>
          <a:bodyPr lIns="45718" tIns="45718" rIns="45718" bIns="45718" anchor="ctr"/>
          <a:lstStyle/>
          <a:p>
            <a:pPr algn="ctr">
              <a:defRPr>
                <a:solidFill>
                  <a:srgbClr val="FFFFFF"/>
                </a:solidFill>
                <a:latin typeface="+mj-lt"/>
                <a:ea typeface="+mj-ea"/>
                <a:cs typeface="+mj-cs"/>
                <a:sym typeface="Arial"/>
              </a:defRPr>
            </a:pPr>
            <a:endParaRPr/>
          </a:p>
        </p:txBody>
      </p:sp>
      <p:sp>
        <p:nvSpPr>
          <p:cNvPr id="173" name="ZoneTexte 2"/>
          <p:cNvSpPr txBox="1"/>
          <p:nvPr/>
        </p:nvSpPr>
        <p:spPr>
          <a:xfrm>
            <a:off x="6039748" y="1076980"/>
            <a:ext cx="2807013" cy="31606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000">
                <a:solidFill>
                  <a:srgbClr val="00008D"/>
                </a:solidFill>
                <a:latin typeface="+mj-lt"/>
                <a:ea typeface="+mj-ea"/>
                <a:cs typeface="+mj-cs"/>
                <a:sym typeface="Arial"/>
              </a:defRPr>
            </a:pPr>
            <a:r>
              <a:t>Coordinateurs PCN @ MESRI + réseaux PCN :</a:t>
            </a:r>
          </a:p>
          <a:p>
            <a:pPr marL="228600" indent="-228600">
              <a:buSzPct val="100000"/>
              <a:buAutoNum type="arabicPeriod"/>
              <a:defRPr sz="1000">
                <a:solidFill>
                  <a:srgbClr val="00008D"/>
                </a:solidFill>
                <a:latin typeface="+mj-lt"/>
                <a:ea typeface="+mj-ea"/>
                <a:cs typeface="+mj-cs"/>
                <a:sym typeface="Arial"/>
              </a:defRPr>
            </a:pPr>
            <a:r>
              <a:t>Coordination</a:t>
            </a:r>
          </a:p>
          <a:p>
            <a:pPr marL="228600" indent="-228600">
              <a:buSzPct val="100000"/>
              <a:buAutoNum type="arabicPeriod"/>
              <a:defRPr sz="1000">
                <a:solidFill>
                  <a:srgbClr val="00008D"/>
                </a:solidFill>
                <a:latin typeface="+mj-lt"/>
                <a:ea typeface="+mj-ea"/>
                <a:cs typeface="+mj-cs"/>
                <a:sym typeface="Arial"/>
              </a:defRPr>
            </a:pPr>
            <a:r>
              <a:t>Juridique et financier</a:t>
            </a:r>
          </a:p>
          <a:p>
            <a:pPr marL="228600" indent="-228600">
              <a:buSzPct val="100000"/>
              <a:buAutoNum type="arabicPeriod"/>
              <a:defRPr sz="1000">
                <a:solidFill>
                  <a:srgbClr val="00008D"/>
                </a:solidFill>
                <a:latin typeface="+mj-lt"/>
                <a:ea typeface="+mj-ea"/>
                <a:cs typeface="+mj-cs"/>
                <a:sym typeface="Arial"/>
              </a:defRPr>
            </a:pPr>
            <a:r>
              <a:t>ERC</a:t>
            </a:r>
          </a:p>
          <a:p>
            <a:pPr marL="228600" indent="-228600">
              <a:buSzPct val="100000"/>
              <a:buAutoNum type="arabicPeriod"/>
              <a:defRPr sz="1000">
                <a:solidFill>
                  <a:srgbClr val="00008D"/>
                </a:solidFill>
                <a:latin typeface="+mj-lt"/>
                <a:ea typeface="+mj-ea"/>
                <a:cs typeface="+mj-cs"/>
                <a:sym typeface="Arial"/>
              </a:defRPr>
            </a:pPr>
            <a:r>
              <a:t>MSCA</a:t>
            </a:r>
          </a:p>
          <a:p>
            <a:pPr marL="228600" indent="-228600">
              <a:buSzPct val="100000"/>
              <a:buAutoNum type="arabicPeriod"/>
              <a:defRPr sz="1000">
                <a:solidFill>
                  <a:srgbClr val="00008D"/>
                </a:solidFill>
                <a:latin typeface="+mj-lt"/>
                <a:ea typeface="+mj-ea"/>
                <a:cs typeface="+mj-cs"/>
                <a:sym typeface="Arial"/>
              </a:defRPr>
            </a:pPr>
            <a:r>
              <a:t>Infrastructures de recherche</a:t>
            </a:r>
          </a:p>
          <a:p>
            <a:pPr marL="228600" indent="-228600">
              <a:buSzPct val="100000"/>
              <a:buAutoNum type="arabicPeriod"/>
              <a:defRPr sz="1000">
                <a:solidFill>
                  <a:srgbClr val="00008D"/>
                </a:solidFill>
                <a:latin typeface="+mj-lt"/>
                <a:ea typeface="+mj-ea"/>
                <a:cs typeface="+mj-cs"/>
                <a:sym typeface="Arial"/>
              </a:defRPr>
            </a:pPr>
            <a:r>
              <a:t>Santé</a:t>
            </a:r>
          </a:p>
          <a:p>
            <a:pPr marL="228600" indent="-228600">
              <a:buSzPct val="100000"/>
              <a:buAutoNum type="arabicPeriod"/>
              <a:defRPr sz="1000">
                <a:solidFill>
                  <a:srgbClr val="00008D"/>
                </a:solidFill>
                <a:latin typeface="+mj-lt"/>
                <a:ea typeface="+mj-ea"/>
                <a:cs typeface="+mj-cs"/>
                <a:sym typeface="Arial"/>
              </a:defRPr>
            </a:pPr>
            <a:r>
              <a:t>SHS</a:t>
            </a:r>
          </a:p>
          <a:p>
            <a:pPr marL="228600" indent="-228600">
              <a:buSzPct val="100000"/>
              <a:buAutoNum type="arabicPeriod"/>
              <a:defRPr sz="1000">
                <a:solidFill>
                  <a:srgbClr val="00008D"/>
                </a:solidFill>
                <a:latin typeface="+mj-lt"/>
                <a:ea typeface="+mj-ea"/>
                <a:cs typeface="+mj-cs"/>
                <a:sym typeface="Arial"/>
              </a:defRPr>
            </a:pPr>
            <a:r>
              <a:t>Sécurité</a:t>
            </a:r>
          </a:p>
          <a:p>
            <a:pPr marL="228600" indent="-228600">
              <a:buSzPct val="100000"/>
              <a:buAutoNum type="arabicPeriod"/>
              <a:defRPr sz="1000">
                <a:solidFill>
                  <a:srgbClr val="00008D"/>
                </a:solidFill>
                <a:latin typeface="+mj-lt"/>
                <a:ea typeface="+mj-ea"/>
                <a:cs typeface="+mj-cs"/>
                <a:sym typeface="Arial"/>
              </a:defRPr>
            </a:pPr>
            <a:r>
              <a:t>Industrie</a:t>
            </a:r>
          </a:p>
          <a:p>
            <a:pPr marL="228600" indent="-228600">
              <a:buSzPct val="100000"/>
              <a:buAutoNum type="arabicPeriod"/>
              <a:defRPr sz="1000">
                <a:solidFill>
                  <a:srgbClr val="00008D"/>
                </a:solidFill>
                <a:latin typeface="+mj-lt"/>
                <a:ea typeface="+mj-ea"/>
                <a:cs typeface="+mj-cs"/>
                <a:sym typeface="Arial"/>
              </a:defRPr>
            </a:pPr>
            <a:r>
              <a:t>TIC </a:t>
            </a:r>
          </a:p>
          <a:p>
            <a:pPr marL="228600" indent="-228600">
              <a:buSzPct val="100000"/>
              <a:buAutoNum type="arabicPeriod"/>
              <a:defRPr sz="1000">
                <a:solidFill>
                  <a:srgbClr val="00008D"/>
                </a:solidFill>
                <a:latin typeface="+mj-lt"/>
                <a:ea typeface="+mj-ea"/>
                <a:cs typeface="+mj-cs"/>
                <a:sym typeface="Arial"/>
              </a:defRPr>
            </a:pPr>
            <a:r>
              <a:t>Espace</a:t>
            </a:r>
          </a:p>
          <a:p>
            <a:pPr marL="228600" indent="-228600">
              <a:buSzPct val="100000"/>
              <a:buAutoNum type="arabicPeriod"/>
              <a:defRPr sz="1000">
                <a:solidFill>
                  <a:srgbClr val="00008D"/>
                </a:solidFill>
                <a:latin typeface="+mj-lt"/>
                <a:ea typeface="+mj-ea"/>
                <a:cs typeface="+mj-cs"/>
                <a:sym typeface="Arial"/>
              </a:defRPr>
            </a:pPr>
            <a:r>
              <a:t>Climat et énergie</a:t>
            </a:r>
          </a:p>
          <a:p>
            <a:pPr marL="228600" indent="-228600">
              <a:buSzPct val="100000"/>
              <a:buAutoNum type="arabicPeriod"/>
              <a:defRPr sz="1000">
                <a:solidFill>
                  <a:srgbClr val="00008D"/>
                </a:solidFill>
                <a:latin typeface="+mj-lt"/>
                <a:ea typeface="+mj-ea"/>
                <a:cs typeface="+mj-cs"/>
                <a:sym typeface="Arial"/>
              </a:defRPr>
            </a:pPr>
            <a:r>
              <a:t>Mobilité</a:t>
            </a:r>
          </a:p>
          <a:p>
            <a:pPr marL="228600" indent="-228600">
              <a:buSzPct val="100000"/>
              <a:buAutoNum type="arabicPeriod"/>
              <a:defRPr sz="1000">
                <a:solidFill>
                  <a:srgbClr val="00008D"/>
                </a:solidFill>
                <a:latin typeface="+mj-lt"/>
                <a:ea typeface="+mj-ea"/>
                <a:cs typeface="+mj-cs"/>
                <a:sym typeface="Arial"/>
              </a:defRPr>
            </a:pPr>
            <a:r>
              <a:t>Alimentation, bio, ressources naturelles, agriculture et environnement</a:t>
            </a:r>
          </a:p>
          <a:p>
            <a:pPr marL="228600" indent="-228600">
              <a:buSzPct val="100000"/>
              <a:buAutoNum type="arabicPeriod"/>
              <a:defRPr sz="1000">
                <a:solidFill>
                  <a:srgbClr val="00008D"/>
                </a:solidFill>
                <a:latin typeface="+mj-lt"/>
                <a:ea typeface="+mj-ea"/>
                <a:cs typeface="+mj-cs"/>
                <a:sym typeface="Arial"/>
              </a:defRPr>
            </a:pPr>
            <a:r>
              <a:t>EIC pathfinder</a:t>
            </a:r>
          </a:p>
          <a:p>
            <a:pPr marL="228600" indent="-228600">
              <a:buSzPct val="100000"/>
              <a:buAutoNum type="arabicPeriod"/>
              <a:defRPr sz="1000">
                <a:solidFill>
                  <a:srgbClr val="00008D"/>
                </a:solidFill>
                <a:latin typeface="+mj-lt"/>
                <a:ea typeface="+mj-ea"/>
                <a:cs typeface="+mj-cs"/>
                <a:sym typeface="Arial"/>
              </a:defRPr>
            </a:pPr>
            <a:r>
              <a:t>EIC Accélérateur Ecosystèmes européens d'innovation et IET</a:t>
            </a:r>
          </a:p>
          <a:p>
            <a:pPr marL="228600" indent="-228600">
              <a:buSzPct val="100000"/>
              <a:buAutoNum type="arabicPeriod"/>
              <a:defRPr sz="1000">
                <a:solidFill>
                  <a:srgbClr val="00008D"/>
                </a:solidFill>
                <a:latin typeface="+mj-lt"/>
                <a:ea typeface="+mj-ea"/>
                <a:cs typeface="+mj-cs"/>
                <a:sym typeface="Arial"/>
              </a:defRPr>
            </a:pPr>
            <a:r>
              <a:t>Élargissement et EER COST</a:t>
            </a:r>
          </a:p>
          <a:p>
            <a:pPr marL="228600" indent="-228600">
              <a:buSzPct val="100000"/>
              <a:buAutoNum type="arabicPeriod"/>
              <a:defRPr sz="1000">
                <a:solidFill>
                  <a:srgbClr val="00008D"/>
                </a:solidFill>
                <a:latin typeface="+mj-lt"/>
                <a:ea typeface="+mj-ea"/>
                <a:cs typeface="+mj-cs"/>
                <a:sym typeface="Arial"/>
              </a:defRPr>
            </a:pPr>
            <a:r>
              <a:t>Fission</a:t>
            </a:r>
          </a:p>
          <a:p>
            <a:pPr marL="228600" indent="-228600">
              <a:buSzPct val="100000"/>
              <a:buAutoNum type="arabicPeriod"/>
              <a:defRPr sz="1000">
                <a:solidFill>
                  <a:srgbClr val="00008D"/>
                </a:solidFill>
                <a:latin typeface="+mj-lt"/>
                <a:ea typeface="+mj-ea"/>
                <a:cs typeface="+mj-cs"/>
                <a:sym typeface="Arial"/>
              </a:defRPr>
            </a:pPr>
            <a:r>
              <a:t>Fusion</a:t>
            </a:r>
          </a:p>
        </p:txBody>
      </p:sp>
      <p:sp>
        <p:nvSpPr>
          <p:cNvPr id="174" name="Connecteur droit avec flèche 9"/>
          <p:cNvSpPr/>
          <p:nvPr/>
        </p:nvSpPr>
        <p:spPr>
          <a:xfrm>
            <a:off x="4169419" y="3723878"/>
            <a:ext cx="186558" cy="432050"/>
          </a:xfrm>
          <a:prstGeom prst="line">
            <a:avLst/>
          </a:prstGeom>
          <a:ln w="28575">
            <a:solidFill>
              <a:srgbClr val="B6B6FF"/>
            </a:solidFill>
            <a:tailEnd type="triangle"/>
          </a:ln>
        </p:spPr>
        <p:txBody>
          <a:bodyPr lIns="45718" tIns="45718" rIns="45718" bIns="45718"/>
          <a:lstStyle/>
          <a:p>
            <a:endParaRPr/>
          </a:p>
        </p:txBody>
      </p:sp>
      <p:sp>
        <p:nvSpPr>
          <p:cNvPr id="175" name="Rectangle 12"/>
          <p:cNvSpPr/>
          <p:nvPr/>
        </p:nvSpPr>
        <p:spPr>
          <a:xfrm>
            <a:off x="4427982" y="3723878"/>
            <a:ext cx="432050" cy="360042"/>
          </a:xfrm>
          <a:prstGeom prst="rect">
            <a:avLst/>
          </a:prstGeom>
          <a:solidFill>
            <a:srgbClr val="99CCFF">
              <a:alpha val="45098"/>
            </a:srgbClr>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sp>
        <p:nvSpPr>
          <p:cNvPr id="176" name="Connecteur droit avec flèche 13"/>
          <p:cNvSpPr/>
          <p:nvPr/>
        </p:nvSpPr>
        <p:spPr>
          <a:xfrm>
            <a:off x="3779911" y="3723878"/>
            <a:ext cx="2" cy="432050"/>
          </a:xfrm>
          <a:prstGeom prst="line">
            <a:avLst/>
          </a:prstGeom>
          <a:ln w="28575">
            <a:solidFill>
              <a:srgbClr val="B6B6FF"/>
            </a:solidFill>
            <a:tailEnd type="triangle"/>
          </a:ln>
        </p:spPr>
        <p:txBody>
          <a:bodyPr lIns="45718" tIns="45718" rIns="45718" bIns="45718"/>
          <a:lstStyle/>
          <a:p>
            <a:endParaRPr/>
          </a:p>
        </p:txBody>
      </p:sp>
      <p:sp>
        <p:nvSpPr>
          <p:cNvPr id="177" name="Rectangle 15"/>
          <p:cNvSpPr/>
          <p:nvPr/>
        </p:nvSpPr>
        <p:spPr>
          <a:xfrm>
            <a:off x="323527" y="4117587"/>
            <a:ext cx="4939764" cy="336010"/>
          </a:xfrm>
          <a:prstGeom prst="rect">
            <a:avLst/>
          </a:prstGeom>
          <a:solidFill>
            <a:srgbClr val="FFC000">
              <a:alpha val="45098"/>
            </a:srgbClr>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sp>
        <p:nvSpPr>
          <p:cNvPr id="178" name="Connecteur droit avec flèche 16"/>
          <p:cNvSpPr/>
          <p:nvPr/>
        </p:nvSpPr>
        <p:spPr>
          <a:xfrm>
            <a:off x="5071263" y="1571220"/>
            <a:ext cx="3" cy="1113747"/>
          </a:xfrm>
          <a:prstGeom prst="line">
            <a:avLst/>
          </a:prstGeom>
          <a:ln w="28575">
            <a:solidFill>
              <a:srgbClr val="B6B6FF"/>
            </a:solidFill>
            <a:tailEnd type="triangle"/>
          </a:ln>
        </p:spPr>
        <p:txBody>
          <a:bodyPr lIns="45718" tIns="45718" rIns="45718" bIns="45718"/>
          <a:lstStyle/>
          <a:p>
            <a:endParaRPr/>
          </a:p>
        </p:txBody>
      </p:sp>
      <p:sp>
        <p:nvSpPr>
          <p:cNvPr id="179" name="Rectangle 19"/>
          <p:cNvSpPr/>
          <p:nvPr/>
        </p:nvSpPr>
        <p:spPr>
          <a:xfrm>
            <a:off x="4917644" y="1948071"/>
            <a:ext cx="158413" cy="360042"/>
          </a:xfrm>
          <a:prstGeom prst="rect">
            <a:avLst/>
          </a:prstGeom>
          <a:solidFill>
            <a:srgbClr val="99CCFF">
              <a:alpha val="44706"/>
            </a:srgbClr>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spTree>
    <p:extLst>
      <p:ext uri="{BB962C8B-B14F-4D97-AF65-F5344CB8AC3E}">
        <p14:creationId xmlns:p14="http://schemas.microsoft.com/office/powerpoint/2010/main" val="24474835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itre 4"/>
          <p:cNvSpPr txBox="1">
            <a:spLocks noGrp="1"/>
          </p:cNvSpPr>
          <p:nvPr>
            <p:ph type="title"/>
          </p:nvPr>
        </p:nvSpPr>
        <p:spPr>
          <a:xfrm>
            <a:off x="0" y="0"/>
            <a:ext cx="180000" cy="180000"/>
          </a:xfrm>
          <a:prstGeom prst="rect">
            <a:avLst/>
          </a:prstGeom>
        </p:spPr>
        <p:txBody>
          <a:bodyPr/>
          <a:lstStyle/>
          <a:p>
            <a:endParaRPr/>
          </a:p>
        </p:txBody>
      </p:sp>
      <p:sp>
        <p:nvSpPr>
          <p:cNvPr id="194" name="Espace réservé du numéro de diapositive 2"/>
          <p:cNvSpPr txBox="1">
            <a:spLocks noGrp="1"/>
          </p:cNvSpPr>
          <p:nvPr>
            <p:ph type="sldNum" sz="quarter" idx="4294967295"/>
          </p:nvPr>
        </p:nvSpPr>
        <p:spPr>
          <a:xfrm>
            <a:off x="8549186" y="4803997"/>
            <a:ext cx="217149" cy="31339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195" name="Espace réservé du texte 5"/>
          <p:cNvSpPr txBox="1">
            <a:spLocks noGrp="1"/>
          </p:cNvSpPr>
          <p:nvPr>
            <p:ph type="body" sz="half" idx="1"/>
          </p:nvPr>
        </p:nvSpPr>
        <p:spPr>
          <a:xfrm>
            <a:off x="1115616" y="2346044"/>
            <a:ext cx="7668384" cy="2077201"/>
          </a:xfrm>
          <a:prstGeom prst="rect">
            <a:avLst/>
          </a:prstGeom>
        </p:spPr>
        <p:txBody>
          <a:bodyPr lIns="0" tIns="0" rIns="0" bIns="0" anchor="t">
            <a:normAutofit/>
          </a:bodyPr>
          <a:lstStyle/>
          <a:p>
            <a:pPr>
              <a:lnSpc>
                <a:spcPct val="150000"/>
              </a:lnSpc>
              <a:defRPr sz="2400"/>
            </a:pPr>
            <a:r>
              <a:t>Rappel du Cadre </a:t>
            </a:r>
            <a:r>
              <a:rPr lang="en-US" err="1"/>
              <a:t>d’Horizon</a:t>
            </a:r>
            <a:r>
              <a:t> Europe</a:t>
            </a:r>
          </a:p>
          <a:p>
            <a:pPr>
              <a:lnSpc>
                <a:spcPct val="150000"/>
              </a:lnSpc>
              <a:defRPr sz="2400"/>
            </a:pPr>
            <a:r>
              <a:t>Les </a:t>
            </a:r>
            <a:r>
              <a:rPr lang="en-US" err="1"/>
              <a:t>priorités</a:t>
            </a:r>
            <a:r>
              <a:t> </a:t>
            </a:r>
            <a:r>
              <a:rPr lang="en-US" err="1"/>
              <a:t>européennes</a:t>
            </a:r>
          </a:p>
        </p:txBody>
      </p:sp>
    </p:spTree>
    <p:extLst>
      <p:ext uri="{BB962C8B-B14F-4D97-AF65-F5344CB8AC3E}">
        <p14:creationId xmlns:p14="http://schemas.microsoft.com/office/powerpoint/2010/main" val="34737253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Espace réservé du contenu 7" descr="Espace réservé du contenu 7"/>
          <p:cNvPicPr>
            <a:picLocks noChangeAspect="1"/>
          </p:cNvPicPr>
          <p:nvPr/>
        </p:nvPicPr>
        <p:blipFill>
          <a:blip r:embed="rId2"/>
          <a:stretch>
            <a:fillRect/>
          </a:stretch>
        </p:blipFill>
        <p:spPr>
          <a:xfrm>
            <a:off x="780237" y="1462216"/>
            <a:ext cx="5221027" cy="2836589"/>
          </a:xfrm>
          <a:prstGeom prst="rect">
            <a:avLst/>
          </a:prstGeom>
          <a:ln w="12700">
            <a:miter lim="400000"/>
          </a:ln>
        </p:spPr>
      </p:pic>
      <p:sp>
        <p:nvSpPr>
          <p:cNvPr id="144" name="Espace réservé du texte 5"/>
          <p:cNvSpPr txBox="1">
            <a:spLocks noGrp="1"/>
          </p:cNvSpPr>
          <p:nvPr>
            <p:ph type="body" sz="quarter" idx="1"/>
          </p:nvPr>
        </p:nvSpPr>
        <p:spPr>
          <a:xfrm>
            <a:off x="3563887" y="403654"/>
            <a:ext cx="4863421" cy="280346"/>
          </a:xfrm>
          <a:prstGeom prst="rect">
            <a:avLst/>
          </a:prstGeom>
        </p:spPr>
        <p:txBody>
          <a:bodyPr>
            <a:noAutofit/>
          </a:bodyPr>
          <a:lstStyle>
            <a:lvl1pPr marL="107999" indent="-107999" algn="r">
              <a:spcBef>
                <a:spcPts val="0"/>
              </a:spcBef>
              <a:buSzPct val="100000"/>
              <a:buAutoNum type="arabicPeriod"/>
              <a:defRPr sz="700" b="1"/>
            </a:lvl1pPr>
          </a:lstStyle>
          <a:p>
            <a:pPr marL="0" indent="0" algn="ctr">
              <a:buNone/>
            </a:pPr>
            <a:r>
              <a:rPr lang="fr-FR" sz="2000"/>
              <a:t>LE PLAN STRATÉGIQUE 2021-2024</a:t>
            </a:r>
            <a:endParaRPr sz="2000"/>
          </a:p>
        </p:txBody>
      </p:sp>
      <p:sp>
        <p:nvSpPr>
          <p:cNvPr id="145" name="Espace réservé du numéro de diapositive 2"/>
          <p:cNvSpPr txBox="1">
            <a:spLocks noGrp="1"/>
          </p:cNvSpPr>
          <p:nvPr>
            <p:ph type="sldNum" sz="quarter" idx="2"/>
          </p:nvPr>
        </p:nvSpPr>
        <p:spPr>
          <a:xfrm>
            <a:off x="8549186" y="4793698"/>
            <a:ext cx="217151" cy="3133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pic>
        <p:nvPicPr>
          <p:cNvPr id="3" name="Capture d’écran 2021-06-18 à 17.11.35.png" descr="Capture d’écran 2021-06-18 à 17.11.35.png">
            <a:extLst>
              <a:ext uri="{FF2B5EF4-FFF2-40B4-BE49-F238E27FC236}">
                <a16:creationId xmlns:a16="http://schemas.microsoft.com/office/drawing/2014/main" id="{A153C42E-26B7-4C1F-AB06-D32EF8D1E85E}"/>
              </a:ext>
            </a:extLst>
          </p:cNvPr>
          <p:cNvPicPr>
            <a:picLocks noChangeAspect="1"/>
          </p:cNvPicPr>
          <p:nvPr/>
        </p:nvPicPr>
        <p:blipFill>
          <a:blip r:embed="rId3"/>
          <a:stretch>
            <a:fillRect/>
          </a:stretch>
        </p:blipFill>
        <p:spPr>
          <a:xfrm>
            <a:off x="6362700" y="1051214"/>
            <a:ext cx="2032000" cy="2603501"/>
          </a:xfrm>
          <a:prstGeom prst="rect">
            <a:avLst/>
          </a:prstGeom>
          <a:ln w="12700">
            <a:miter lim="400000"/>
          </a:ln>
        </p:spPr>
      </p:pic>
      <p:sp>
        <p:nvSpPr>
          <p:cNvPr id="2" name="ZoneTexte 1"/>
          <p:cNvSpPr txBox="1"/>
          <p:nvPr/>
        </p:nvSpPr>
        <p:spPr>
          <a:xfrm>
            <a:off x="898385" y="3868137"/>
            <a:ext cx="7578616" cy="64632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a:lnSpc>
                <a:spcPct val="100000"/>
              </a:lnSpc>
              <a:spcBef>
                <a:spcPts val="0"/>
              </a:spcBef>
              <a:spcAft>
                <a:spcPts val="0"/>
              </a:spcAft>
              <a:buNone/>
              <a:tabLst/>
            </a:pPr>
            <a:r>
              <a:rPr lang="fr-FR">
                <a:ea typeface="+mn-lt"/>
                <a:cs typeface="+mn-lt"/>
              </a:rPr>
              <a:t>https://ec.europa.eu/info/sites/default/files/research_and_innovation/funding/documents/ec_rtd_horizon-europe-strategic-plan-2021-24.pdf</a:t>
            </a:r>
            <a:endParaRPr lang="en-US">
              <a:ea typeface="+mj-ea"/>
            </a:endParaRPr>
          </a:p>
        </p:txBody>
      </p:sp>
    </p:spTree>
    <p:extLst>
      <p:ext uri="{BB962C8B-B14F-4D97-AF65-F5344CB8AC3E}">
        <p14:creationId xmlns:p14="http://schemas.microsoft.com/office/powerpoint/2010/main" val="72113306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Espace réservé du texte 3"/>
          <p:cNvSpPr txBox="1">
            <a:spLocks noGrp="1"/>
          </p:cNvSpPr>
          <p:nvPr>
            <p:ph type="body" sz="quarter" idx="1"/>
          </p:nvPr>
        </p:nvSpPr>
        <p:spPr>
          <a:xfrm>
            <a:off x="3563887" y="323999"/>
            <a:ext cx="5220113" cy="360001"/>
          </a:xfrm>
          <a:prstGeom prst="rect">
            <a:avLst/>
          </a:prstGeom>
        </p:spPr>
        <p:txBody>
          <a:bodyPr>
            <a:noAutofit/>
          </a:bodyPr>
          <a:lstStyle/>
          <a:p>
            <a:pPr algn="ctr">
              <a:spcBef>
                <a:spcPts val="0"/>
              </a:spcBef>
              <a:buSzPct val="100000"/>
              <a:defRPr sz="700" b="1"/>
            </a:pPr>
            <a:r>
              <a:rPr lang="fr-FR" sz="2000"/>
              <a:t>IMPACTS CIBLÉS PAR PRIORITÉ</a:t>
            </a:r>
            <a:endParaRPr sz="2000"/>
          </a:p>
        </p:txBody>
      </p:sp>
      <p:sp>
        <p:nvSpPr>
          <p:cNvPr id="149" name="Espace réservé du numéro de diapositive 4"/>
          <p:cNvSpPr txBox="1">
            <a:spLocks noGrp="1"/>
          </p:cNvSpPr>
          <p:nvPr>
            <p:ph type="sldNum" sz="quarter" idx="2"/>
          </p:nvPr>
        </p:nvSpPr>
        <p:spPr>
          <a:xfrm>
            <a:off x="8549186" y="4793698"/>
            <a:ext cx="217151" cy="3133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pic>
        <p:nvPicPr>
          <p:cNvPr id="2" name="Image 1"/>
          <p:cNvPicPr>
            <a:picLocks noChangeAspect="1"/>
          </p:cNvPicPr>
          <p:nvPr/>
        </p:nvPicPr>
        <p:blipFill>
          <a:blip r:embed="rId2"/>
          <a:stretch>
            <a:fillRect/>
          </a:stretch>
        </p:blipFill>
        <p:spPr>
          <a:xfrm>
            <a:off x="1342061" y="1140940"/>
            <a:ext cx="6322929" cy="3535627"/>
          </a:xfrm>
          <a:prstGeom prst="rect">
            <a:avLst/>
          </a:prstGeom>
        </p:spPr>
      </p:pic>
    </p:spTree>
    <p:extLst>
      <p:ext uri="{BB962C8B-B14F-4D97-AF65-F5344CB8AC3E}">
        <p14:creationId xmlns:p14="http://schemas.microsoft.com/office/powerpoint/2010/main" val="2588976511"/>
      </p:ext>
    </p:extLst>
  </p:cSld>
  <p:clrMapOvr>
    <a:masterClrMapping/>
  </p:clrMapOvr>
  <p:transition spd="med"/>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OPÉRATEURS">
  <a:themeElements>
    <a:clrScheme name="OPÉRATEURS">
      <a:dk1>
        <a:srgbClr val="000000"/>
      </a:dk1>
      <a:lt1>
        <a:srgbClr val="FFFFFF"/>
      </a:lt1>
      <a:dk2>
        <a:srgbClr val="A7A7A7"/>
      </a:dk2>
      <a:lt2>
        <a:srgbClr val="535353"/>
      </a:lt2>
      <a:accent1>
        <a:srgbClr val="005841"/>
      </a:accent1>
      <a:accent2>
        <a:srgbClr val="21215A"/>
      </a:accent2>
      <a:accent3>
        <a:srgbClr val="FFD500"/>
      </a:accent3>
      <a:accent4>
        <a:srgbClr val="EA5433"/>
      </a:accent4>
      <a:accent5>
        <a:srgbClr val="8C2237"/>
      </a:accent5>
      <a:accent6>
        <a:srgbClr val="49311F"/>
      </a:accent6>
      <a:hlink>
        <a:srgbClr val="0000FF"/>
      </a:hlink>
      <a:folHlink>
        <a:srgbClr val="FF00FF"/>
      </a:folHlink>
    </a:clrScheme>
    <a:fontScheme name="OPÉRATEURS">
      <a:majorFont>
        <a:latin typeface="Arial"/>
        <a:ea typeface="Arial"/>
        <a:cs typeface="Arial"/>
      </a:majorFont>
      <a:minorFont>
        <a:latin typeface="Helvetica"/>
        <a:ea typeface="Helvetica"/>
        <a:cs typeface="Helvetica"/>
      </a:minorFont>
    </a:fontScheme>
    <a:fmtScheme name="OPÉRATEUR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OPÉRATEURS</Template>
  <Application>Microsoft Office PowerPoint</Application>
  <PresentationFormat>On-screen Show (16:9)</PresentationFormat>
  <Slides>44</Slides>
  <Notes>13</Notes>
  <HiddenSlides>0</HiddenSlide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OPÉRATEURS</vt:lpstr>
      <vt:lpstr>OPÉRATEURS</vt:lpstr>
      <vt:lpstr>OPÉRATEURS</vt:lpstr>
      <vt:lpstr>PowerPoint Presentation</vt:lpstr>
      <vt:lpstr>Le dispositif national d’accompagnement au programme-cadre de recherche et d’innovation </vt:lpstr>
      <vt:lpstr>Depuis 2018, un plan d’action national est déployé afin d’accroître la participation française aux dispositifs européens de recherche et d’innovation  </vt:lpstr>
      <vt:lpstr>PowerPoint Presentation</vt:lpstr>
      <vt:lpstr>PowerPoint Presentation</vt:lpstr>
      <vt:lpstr>PowerPoint Presentation</vt:lpstr>
      <vt:lpstr>PowerPoint Presentation</vt:lpstr>
      <vt:lpstr>PowerPoint Presentation</vt:lpstr>
      <vt:lpstr>PowerPoint Presentation</vt:lpstr>
      <vt:lpstr>Horizon Europe Plan stratégique 2021 – 2024</vt:lpstr>
      <vt:lpstr>PowerPoint Presentation</vt:lpstr>
      <vt:lpstr>Programme Horizon Europe: 4 piliers</vt:lpstr>
      <vt:lpstr>Budget Horizon Europe</vt:lpstr>
      <vt:lpstr>PowerPoint Presentation</vt:lpstr>
      <vt:lpstr>  Les conditions de participation  du programme-cadre 2021-2027</vt:lpstr>
      <vt:lpstr>Horizon Europe : une évolution,  pas une révolution !</vt:lpstr>
      <vt:lpstr>Le cycle de vie d’un projet Horizon Europe</vt:lpstr>
      <vt:lpstr>Activités éligibles à un financement  Taux de financement de 100% (sauf *)</vt:lpstr>
      <vt:lpstr>Critères d’éligibilité - projets collaboratifs</vt:lpstr>
      <vt:lpstr>La collaboration avec les pays tiers</vt:lpstr>
      <vt:lpstr>Formulaire de demande/proposition</vt:lpstr>
      <vt:lpstr>Nouvelles caractéristiques  de la proposition Horizon Europe</vt:lpstr>
      <vt:lpstr>Les coûts éligibles* </vt:lpstr>
      <vt:lpstr>La science ouverte dans Horizon Europe</vt:lpstr>
      <vt:lpstr>PowerPoint Presentation</vt:lpstr>
      <vt:lpstr>Pour exemple : chiffres 2020</vt:lpstr>
      <vt:lpstr>Plan Stratégique Horizon Europe </vt:lpstr>
      <vt:lpstr>Top 15 des États</vt:lpstr>
      <vt:lpstr>Top 30 des Partenaires UE</vt:lpstr>
      <vt:lpstr>Répartition des bénéficiaires</vt:lpstr>
      <vt:lpstr>3 orientations</vt:lpstr>
      <vt:lpstr>Pole (Cluster 3): Civil Security for Society</vt:lpstr>
      <vt:lpstr>Pilier II : Problématiques mondiales et compétitivité industrielle européenne =&gt; cluster 3</vt:lpstr>
      <vt:lpstr>PowerPoint Presentation</vt:lpstr>
      <vt:lpstr>Liens des appels avec les documents politiques</vt:lpstr>
      <vt:lpstr>Cluster 4 - Numérique et sécurité Armand Nachef</vt:lpstr>
      <vt:lpstr>Destination 3 :  Des technologies de pointe     en matière de données et de calcul </vt:lpstr>
      <vt:lpstr>Destination 4 : Des Technologies Numériques et Emergentes    pour compétitivité et l’adaptation au Pacte Vert</vt:lpstr>
      <vt:lpstr>Destination 6 : Développement éthique et centré sur l’humain    des technologies numériques et Industrielles</vt:lpstr>
      <vt:lpstr>Prochains rendez-vous : </vt:lpstr>
      <vt:lpstr>Prochains rendez-vous : </vt:lpstr>
      <vt:lpstr>Présidence française et SRE 2022</vt:lpstr>
      <vt:lpstr>Pour en savoir plus : </vt:lpstr>
      <vt:lpstr>MERCI </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revision>3</cp:revision>
  <cp:lastPrinted>2021-05-19T16:03:22Z</cp:lastPrinted>
  <dcterms:created xsi:type="dcterms:W3CDTF">2020-10-27T08:44:50Z</dcterms:created>
  <dcterms:modified xsi:type="dcterms:W3CDTF">2021-07-05T15:19:43Z</dcterms:modified>
</cp:coreProperties>
</file>