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5"/>
  </p:notesMasterIdLst>
  <p:handoutMasterIdLst>
    <p:handoutMasterId r:id="rId6"/>
  </p:handoutMasterIdLst>
  <p:sldIdLst>
    <p:sldId id="331" r:id="rId2"/>
    <p:sldId id="327" r:id="rId3"/>
    <p:sldId id="333" r:id="rId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5076"/>
    <a:srgbClr val="F5DC32"/>
    <a:srgbClr val="EC1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0"/>
  </p:normalViewPr>
  <p:slideViewPr>
    <p:cSldViewPr showGuides="1">
      <p:cViewPr>
        <p:scale>
          <a:sx n="100" d="100"/>
          <a:sy n="100" d="100"/>
        </p:scale>
        <p:origin x="946" y="33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54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BEEC68-1116-A24A-AD79-7B70DE510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479D-4687-E740-9789-857CF0267E23}" type="datetimeFigureOut">
              <a:rPr lang="fr-FR" smtClean="0"/>
              <a:t>10/06/2021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13078-4837-CD44-8134-B2F5EC620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10/06/2021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 userDrawn="1"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 userDrawn="1"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 userDrawn="1"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 userDrawn="1"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 userDrawn="1">
            <p:ph type="body" sz="quarter" idx="13" hasCustomPrompt="1"/>
          </p:nvPr>
        </p:nvSpPr>
        <p:spPr bwMode="gray">
          <a:xfrm>
            <a:off x="971600" y="1596525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03544" y="180000"/>
            <a:ext cx="2662792" cy="133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994054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1111091"/>
            <a:ext cx="8442808" cy="3574645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1111092"/>
            <a:ext cx="7560840" cy="357464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23928" y="324000"/>
            <a:ext cx="486007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19427" y="175956"/>
            <a:ext cx="1164572" cy="584615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 bwMode="gray">
          <a:xfrm>
            <a:off x="359999" y="113159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 bwMode="gray">
          <a:xfrm>
            <a:off x="359999" y="1995686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73608411-CEF7-FF4A-AAEA-BB7C02F93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1050332" y="1707654"/>
            <a:ext cx="7740392" cy="1656184"/>
          </a:xfrm>
        </p:spPr>
        <p:txBody>
          <a:bodyPr/>
          <a:lstStyle/>
          <a:p>
            <a:r>
              <a:rPr lang="fr-FR" sz="2800" dirty="0"/>
              <a:t>General </a:t>
            </a:r>
            <a:r>
              <a:rPr lang="fr-FR" sz="2800" dirty="0" smtClean="0"/>
              <a:t>information</a:t>
            </a:r>
          </a:p>
          <a:p>
            <a:r>
              <a:rPr lang="fr-FR" sz="1600" dirty="0" smtClean="0">
                <a:solidFill>
                  <a:srgbClr val="F5DC32"/>
                </a:solidFill>
              </a:rPr>
              <a:t>Organisation </a:t>
            </a:r>
            <a:r>
              <a:rPr lang="fr-FR" sz="1600" dirty="0" err="1">
                <a:solidFill>
                  <a:srgbClr val="F5DC32"/>
                </a:solidFill>
              </a:rPr>
              <a:t>name</a:t>
            </a:r>
            <a:r>
              <a:rPr lang="fr-FR" sz="1600" dirty="0">
                <a:solidFill>
                  <a:srgbClr val="F5DC32"/>
                </a:solidFill>
              </a:rPr>
              <a:t> : </a:t>
            </a:r>
            <a:r>
              <a:rPr lang="fr-FR" sz="1600" dirty="0" smtClean="0">
                <a:solidFill>
                  <a:srgbClr val="F5DC32"/>
                </a:solidFill>
              </a:rPr>
              <a:t>	</a:t>
            </a:r>
            <a:r>
              <a:rPr lang="fr-FR" sz="1600" i="1" dirty="0" smtClean="0"/>
              <a:t>Nom de l’organisation</a:t>
            </a:r>
            <a:endParaRPr lang="fr-FR" sz="1600" i="1" dirty="0"/>
          </a:p>
          <a:p>
            <a:r>
              <a:rPr lang="en-US" altLang="en-US" sz="1600" dirty="0">
                <a:solidFill>
                  <a:srgbClr val="F5DC32"/>
                </a:solidFill>
              </a:rPr>
              <a:t>Contact name	</a:t>
            </a:r>
            <a:r>
              <a:rPr lang="en-US" altLang="en-US" sz="1600" dirty="0" smtClean="0">
                <a:solidFill>
                  <a:srgbClr val="F5DC32"/>
                </a:solidFill>
              </a:rPr>
              <a:t> : 	</a:t>
            </a:r>
            <a:r>
              <a:rPr lang="fr-FR" sz="1600" i="1" dirty="0" smtClean="0"/>
              <a:t>Prénom Nom</a:t>
            </a:r>
            <a:endParaRPr lang="en-US" altLang="en-US" sz="1600" i="1" dirty="0"/>
          </a:p>
          <a:p>
            <a:r>
              <a:rPr lang="en-US" altLang="en-US" sz="1600" dirty="0" smtClean="0">
                <a:solidFill>
                  <a:srgbClr val="F5DC32"/>
                </a:solidFill>
              </a:rPr>
              <a:t>Email address: 		</a:t>
            </a:r>
            <a:r>
              <a:rPr lang="fr-FR" sz="1600" i="1" dirty="0" smtClean="0"/>
              <a:t>xxx[at]</a:t>
            </a:r>
            <a:r>
              <a:rPr lang="fr-FR" sz="1600" i="1" dirty="0" err="1" smtClean="0"/>
              <a:t>yyyy</a:t>
            </a:r>
            <a:endParaRPr lang="en-US" altLang="en-US" sz="1600" dirty="0"/>
          </a:p>
          <a:p>
            <a:r>
              <a:rPr lang="en-US" altLang="en-US" sz="1600" dirty="0">
                <a:solidFill>
                  <a:srgbClr val="F5DC32"/>
                </a:solidFill>
              </a:rPr>
              <a:t>Telephone </a:t>
            </a:r>
            <a:r>
              <a:rPr lang="en-US" altLang="en-US" sz="1600" dirty="0" smtClean="0">
                <a:solidFill>
                  <a:srgbClr val="F5DC32"/>
                </a:solidFill>
              </a:rPr>
              <a:t>number : 	</a:t>
            </a:r>
            <a:r>
              <a:rPr lang="fr-FR" sz="1600" i="1" dirty="0" smtClean="0"/>
              <a:t>non obligatoire</a:t>
            </a:r>
            <a:r>
              <a:rPr lang="en-US" altLang="en-US" sz="1600" i="1" dirty="0" smtClean="0"/>
              <a:t>  </a:t>
            </a:r>
            <a:endParaRPr lang="en-US" altLang="en-US" sz="1600" i="1" dirty="0"/>
          </a:p>
          <a:p>
            <a:endParaRPr lang="fr-FR" dirty="0" smtClean="0"/>
          </a:p>
          <a:p>
            <a:r>
              <a:rPr lang="fr-FR" sz="2800" dirty="0" err="1"/>
              <a:t>Targetted</a:t>
            </a:r>
            <a:r>
              <a:rPr lang="fr-FR" sz="2800" dirty="0"/>
              <a:t> topics</a:t>
            </a:r>
            <a:r>
              <a:rPr lang="fr-FR" sz="2800" dirty="0" smtClean="0"/>
              <a:t>: (maximum 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HORIZON-CL4-2021-DATA-01-0</a:t>
            </a:r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</a:rPr>
              <a:t>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HORIZON-CL4-2021-DIGITAL-EMERGING-01-0</a:t>
            </a:r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</a:rPr>
              <a:t>y</a:t>
            </a: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3">
                    <a:lumMod val="75000"/>
                  </a:schemeClr>
                </a:solidFill>
              </a:rPr>
              <a:t>HORIZON-CL4-2021-HUMAN-01-0</a:t>
            </a:r>
            <a:r>
              <a:rPr lang="fr-FR" sz="2000" dirty="0" smtClean="0">
                <a:solidFill>
                  <a:schemeClr val="accent4">
                    <a:lumMod val="75000"/>
                  </a:schemeClr>
                </a:solidFill>
              </a:rPr>
              <a:t>z</a:t>
            </a:r>
            <a:endParaRPr lang="fr-FR" sz="200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27584" y="483518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fr-FR" dirty="0" err="1"/>
              <a:t>Competencies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 smtClean="0"/>
              <a:t>Short presentation of the organisation activities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  <a:p>
            <a:r>
              <a:rPr lang="en-IE" dirty="0"/>
              <a:t>The skills </a:t>
            </a:r>
            <a:r>
              <a:rPr lang="en-IE" dirty="0" smtClean="0"/>
              <a:t>the organisation bring to the projects</a:t>
            </a:r>
            <a:endParaRPr lang="en-IE" dirty="0"/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9998" y="1274054"/>
            <a:ext cx="8424000" cy="720000"/>
          </a:xfrm>
        </p:spPr>
        <p:txBody>
          <a:bodyPr/>
          <a:lstStyle/>
          <a:p>
            <a:r>
              <a:rPr lang="en-US" altLang="en-US" dirty="0"/>
              <a:t>Project idea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>
          <a:xfrm>
            <a:off x="359998" y="1994054"/>
            <a:ext cx="8316458" cy="2530800"/>
          </a:xfrm>
        </p:spPr>
        <p:txBody>
          <a:bodyPr/>
          <a:lstStyle/>
          <a:p>
            <a:r>
              <a:rPr lang="en-IE" dirty="0"/>
              <a:t>Describe your project idea</a:t>
            </a:r>
          </a:p>
          <a:p>
            <a:pPr lvl="1"/>
            <a:r>
              <a:rPr lang="fr-FR" dirty="0"/>
              <a:t>Sous-titre de partie</a:t>
            </a:r>
          </a:p>
          <a:p>
            <a:pPr lvl="1"/>
            <a:r>
              <a:rPr lang="fr-FR" dirty="0"/>
              <a:t>Sous-titre de partie</a:t>
            </a:r>
          </a:p>
          <a:p>
            <a:endParaRPr lang="en-IE" dirty="0"/>
          </a:p>
          <a:p>
            <a:r>
              <a:rPr lang="en-IE" dirty="0" smtClean="0"/>
              <a:t>Complementary </a:t>
            </a:r>
            <a:r>
              <a:rPr lang="en-IE" dirty="0"/>
              <a:t>skills you need </a:t>
            </a:r>
            <a:r>
              <a:rPr lang="en-IE" dirty="0" smtClean="0"/>
              <a:t>to </a:t>
            </a:r>
            <a:r>
              <a:rPr lang="en-IE" dirty="0"/>
              <a:t>your consortium</a:t>
            </a:r>
          </a:p>
          <a:p>
            <a:pPr lvl="1"/>
            <a:r>
              <a:rPr lang="fr-FR" dirty="0" smtClean="0"/>
              <a:t>Sous-titre </a:t>
            </a:r>
            <a:r>
              <a:rPr lang="fr-FR" dirty="0"/>
              <a:t>de partie</a:t>
            </a:r>
          </a:p>
          <a:p>
            <a:pPr lvl="1"/>
            <a:r>
              <a:rPr lang="fr-FR" dirty="0"/>
              <a:t>Sous-titre de </a:t>
            </a:r>
            <a:r>
              <a:rPr lang="fr-FR" dirty="0" smtClean="0"/>
              <a:t>partie</a:t>
            </a:r>
          </a:p>
          <a:p>
            <a:pPr lvl="1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51520" y="283963"/>
            <a:ext cx="2304256" cy="830997"/>
          </a:xfrm>
          <a:prstGeom prst="rect">
            <a:avLst/>
          </a:prstGeom>
          <a:noFill/>
          <a:ln>
            <a:solidFill>
              <a:srgbClr val="F5DC3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Remplacer par le logo de votre organisation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96336" y="4803998"/>
            <a:ext cx="1170000" cy="339502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203848" y="339502"/>
            <a:ext cx="32576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accent4">
                    <a:lumMod val="75000"/>
                  </a:schemeClr>
                </a:solidFill>
              </a:rPr>
              <a:t>Si vous avez une idée de projet </a:t>
            </a:r>
          </a:p>
          <a:p>
            <a:pPr algn="ctr"/>
            <a:r>
              <a:rPr lang="fr-FR" sz="1100" dirty="0" smtClean="0">
                <a:solidFill>
                  <a:schemeClr val="accent4">
                    <a:lumMod val="75000"/>
                  </a:schemeClr>
                </a:solidFill>
              </a:rPr>
              <a:t>remplissez cette planche qui n’est pas obligatoire</a:t>
            </a:r>
            <a:endParaRPr lang="fr-FR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3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418</TotalTime>
  <Words>129</Words>
  <Application>Microsoft Office PowerPoint</Application>
  <PresentationFormat>Affichage à l'écran (16:9)</PresentationFormat>
  <Paragraphs>34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OPÉRATEURS</vt:lpstr>
      <vt:lpstr>Présentation PowerPoint</vt:lpstr>
      <vt:lpstr>Competencies</vt:lpstr>
      <vt:lpstr>Project idea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NACHEF Armand</cp:lastModifiedBy>
  <cp:revision>30</cp:revision>
  <dcterms:created xsi:type="dcterms:W3CDTF">2020-10-27T08:44:50Z</dcterms:created>
  <dcterms:modified xsi:type="dcterms:W3CDTF">2021-06-10T14:12:16Z</dcterms:modified>
</cp:coreProperties>
</file>